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60" r:id="rId5"/>
    <p:sldId id="261" r:id="rId6"/>
    <p:sldId id="263" r:id="rId7"/>
    <p:sldId id="264" r:id="rId8"/>
    <p:sldId id="265" r:id="rId9"/>
    <p:sldId id="266" r:id="rId10"/>
    <p:sldId id="274" r:id="rId11"/>
    <p:sldId id="275" r:id="rId12"/>
    <p:sldId id="276" r:id="rId13"/>
    <p:sldId id="277" r:id="rId14"/>
    <p:sldId id="278" r:id="rId15"/>
    <p:sldId id="279" r:id="rId16"/>
    <p:sldId id="280" r:id="rId17"/>
    <p:sldId id="281" r:id="rId18"/>
    <p:sldId id="282" r:id="rId19"/>
    <p:sldId id="262" r:id="rId20"/>
    <p:sldId id="267" r:id="rId21"/>
    <p:sldId id="268" r:id="rId22"/>
    <p:sldId id="269" r:id="rId23"/>
    <p:sldId id="272" r:id="rId24"/>
    <p:sldId id="273" r:id="rId25"/>
    <p:sldId id="271" r:id="rId26"/>
    <p:sldId id="283" r:id="rId27"/>
    <p:sldId id="284" r:id="rId28"/>
    <p:sldId id="285"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 Chilipirea" initials="CC" lastIdx="1" clrIdx="0">
    <p:extLst>
      <p:ext uri="{19B8F6BF-5375-455C-9EA6-DF929625EA0E}">
        <p15:presenceInfo xmlns:p15="http://schemas.microsoft.com/office/powerpoint/2012/main" userId="34ab170da5908f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7F85"/>
    <a:srgbClr val="247798"/>
    <a:srgbClr val="F57BA1"/>
    <a:srgbClr val="D18B47"/>
    <a:srgbClr val="D6D100"/>
    <a:srgbClr val="A29E00"/>
    <a:srgbClr val="309CC6"/>
    <a:srgbClr val="92D05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9A925-2ACE-4CE4-9C2F-EE532FD996EB}" v="109" dt="2021-04-26T22:39:01.6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62" autoAdjust="0"/>
  </p:normalViewPr>
  <p:slideViewPr>
    <p:cSldViewPr snapToGrid="0">
      <p:cViewPr varScale="1">
        <p:scale>
          <a:sx n="96" d="100"/>
          <a:sy n="96" d="100"/>
        </p:scale>
        <p:origin x="312"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Chilipirea" userId="34ab170da5908fc4" providerId="LiveId" clId="{DFCF1A2B-AC08-4933-9280-F6BBF1F2638C}"/>
    <pc:docChg chg="undo redo custSel addSld delSld modSld sldOrd">
      <pc:chgData name="Cristian Chilipirea" userId="34ab170da5908fc4" providerId="LiveId" clId="{DFCF1A2B-AC08-4933-9280-F6BBF1F2638C}" dt="2021-02-19T09:20:35.380" v="1515" actId="14100"/>
      <pc:docMkLst>
        <pc:docMk/>
      </pc:docMkLst>
      <pc:sldChg chg="modSp mod">
        <pc:chgData name="Cristian Chilipirea" userId="34ab170da5908fc4" providerId="LiveId" clId="{DFCF1A2B-AC08-4933-9280-F6BBF1F2638C}" dt="2021-02-17T15:16:30.395" v="3" actId="20577"/>
        <pc:sldMkLst>
          <pc:docMk/>
          <pc:sldMk cId="736295071" sldId="256"/>
        </pc:sldMkLst>
        <pc:spChg chg="mod">
          <ac:chgData name="Cristian Chilipirea" userId="34ab170da5908fc4" providerId="LiveId" clId="{DFCF1A2B-AC08-4933-9280-F6BBF1F2638C}" dt="2021-02-17T15:16:30.395" v="3" actId="20577"/>
          <ac:spMkLst>
            <pc:docMk/>
            <pc:sldMk cId="736295071" sldId="256"/>
            <ac:spMk id="2" creationId="{634735D9-A889-4FA8-A44B-37C1CAEF2774}"/>
          </ac:spMkLst>
        </pc:spChg>
      </pc:sldChg>
      <pc:sldChg chg="del">
        <pc:chgData name="Cristian Chilipirea" userId="34ab170da5908fc4" providerId="LiveId" clId="{DFCF1A2B-AC08-4933-9280-F6BBF1F2638C}" dt="2021-02-17T15:16:36.452" v="6" actId="47"/>
        <pc:sldMkLst>
          <pc:docMk/>
          <pc:sldMk cId="2510314034" sldId="257"/>
        </pc:sldMkLst>
      </pc:sldChg>
      <pc:sldChg chg="del">
        <pc:chgData name="Cristian Chilipirea" userId="34ab170da5908fc4" providerId="LiveId" clId="{DFCF1A2B-AC08-4933-9280-F6BBF1F2638C}" dt="2021-02-17T15:16:37.338" v="8" actId="47"/>
        <pc:sldMkLst>
          <pc:docMk/>
          <pc:sldMk cId="1285354652" sldId="259"/>
        </pc:sldMkLst>
      </pc:sldChg>
      <pc:sldChg chg="del">
        <pc:chgData name="Cristian Chilipirea" userId="34ab170da5908fc4" providerId="LiveId" clId="{DFCF1A2B-AC08-4933-9280-F6BBF1F2638C}" dt="2021-02-17T15:16:37.716" v="9" actId="47"/>
        <pc:sldMkLst>
          <pc:docMk/>
          <pc:sldMk cId="2930261133" sldId="260"/>
        </pc:sldMkLst>
      </pc:sldChg>
      <pc:sldChg chg="del">
        <pc:chgData name="Cristian Chilipirea" userId="34ab170da5908fc4" providerId="LiveId" clId="{DFCF1A2B-AC08-4933-9280-F6BBF1F2638C}" dt="2021-02-17T15:16:38.162" v="10" actId="47"/>
        <pc:sldMkLst>
          <pc:docMk/>
          <pc:sldMk cId="2031240541" sldId="261"/>
        </pc:sldMkLst>
      </pc:sldChg>
      <pc:sldChg chg="del">
        <pc:chgData name="Cristian Chilipirea" userId="34ab170da5908fc4" providerId="LiveId" clId="{DFCF1A2B-AC08-4933-9280-F6BBF1F2638C}" dt="2021-02-17T15:16:38.465" v="11" actId="47"/>
        <pc:sldMkLst>
          <pc:docMk/>
          <pc:sldMk cId="3636424552" sldId="262"/>
        </pc:sldMkLst>
      </pc:sldChg>
      <pc:sldChg chg="del">
        <pc:chgData name="Cristian Chilipirea" userId="34ab170da5908fc4" providerId="LiveId" clId="{DFCF1A2B-AC08-4933-9280-F6BBF1F2638C}" dt="2021-02-17T15:16:38.784" v="12" actId="47"/>
        <pc:sldMkLst>
          <pc:docMk/>
          <pc:sldMk cId="2494654707" sldId="263"/>
        </pc:sldMkLst>
      </pc:sldChg>
      <pc:sldChg chg="del">
        <pc:chgData name="Cristian Chilipirea" userId="34ab170da5908fc4" providerId="LiveId" clId="{DFCF1A2B-AC08-4933-9280-F6BBF1F2638C}" dt="2021-02-17T15:16:39.113" v="13" actId="47"/>
        <pc:sldMkLst>
          <pc:docMk/>
          <pc:sldMk cId="2577950214" sldId="264"/>
        </pc:sldMkLst>
      </pc:sldChg>
      <pc:sldChg chg="del">
        <pc:chgData name="Cristian Chilipirea" userId="34ab170da5908fc4" providerId="LiveId" clId="{DFCF1A2B-AC08-4933-9280-F6BBF1F2638C}" dt="2021-02-17T15:16:39.584" v="14" actId="47"/>
        <pc:sldMkLst>
          <pc:docMk/>
          <pc:sldMk cId="2967767373" sldId="265"/>
        </pc:sldMkLst>
      </pc:sldChg>
      <pc:sldChg chg="add del">
        <pc:chgData name="Cristian Chilipirea" userId="34ab170da5908fc4" providerId="LiveId" clId="{DFCF1A2B-AC08-4933-9280-F6BBF1F2638C}" dt="2021-02-17T15:19:59.545" v="69" actId="47"/>
        <pc:sldMkLst>
          <pc:docMk/>
          <pc:sldMk cId="685754797" sldId="266"/>
        </pc:sldMkLst>
      </pc:sldChg>
      <pc:sldChg chg="del">
        <pc:chgData name="Cristian Chilipirea" userId="34ab170da5908fc4" providerId="LiveId" clId="{DFCF1A2B-AC08-4933-9280-F6BBF1F2638C}" dt="2021-02-17T15:16:39.904" v="15" actId="47"/>
        <pc:sldMkLst>
          <pc:docMk/>
          <pc:sldMk cId="3027220487" sldId="266"/>
        </pc:sldMkLst>
      </pc:sldChg>
      <pc:sldChg chg="del">
        <pc:chgData name="Cristian Chilipirea" userId="34ab170da5908fc4" providerId="LiveId" clId="{DFCF1A2B-AC08-4933-9280-F6BBF1F2638C}" dt="2021-02-17T15:16:41.392" v="16" actId="47"/>
        <pc:sldMkLst>
          <pc:docMk/>
          <pc:sldMk cId="3019698261" sldId="267"/>
        </pc:sldMkLst>
      </pc:sldChg>
      <pc:sldChg chg="del">
        <pc:chgData name="Cristian Chilipirea" userId="34ab170da5908fc4" providerId="LiveId" clId="{DFCF1A2B-AC08-4933-9280-F6BBF1F2638C}" dt="2021-02-17T15:16:41.617" v="17" actId="47"/>
        <pc:sldMkLst>
          <pc:docMk/>
          <pc:sldMk cId="3666852825" sldId="268"/>
        </pc:sldMkLst>
      </pc:sldChg>
      <pc:sldChg chg="del">
        <pc:chgData name="Cristian Chilipirea" userId="34ab170da5908fc4" providerId="LiveId" clId="{DFCF1A2B-AC08-4933-9280-F6BBF1F2638C}" dt="2021-02-17T15:16:41.793" v="18" actId="47"/>
        <pc:sldMkLst>
          <pc:docMk/>
          <pc:sldMk cId="2965084497" sldId="269"/>
        </pc:sldMkLst>
      </pc:sldChg>
      <pc:sldChg chg="del">
        <pc:chgData name="Cristian Chilipirea" userId="34ab170da5908fc4" providerId="LiveId" clId="{DFCF1A2B-AC08-4933-9280-F6BBF1F2638C}" dt="2021-02-17T15:16:41.943" v="19" actId="47"/>
        <pc:sldMkLst>
          <pc:docMk/>
          <pc:sldMk cId="1894102638" sldId="270"/>
        </pc:sldMkLst>
      </pc:sldChg>
      <pc:sldChg chg="del">
        <pc:chgData name="Cristian Chilipirea" userId="34ab170da5908fc4" providerId="LiveId" clId="{DFCF1A2B-AC08-4933-9280-F6BBF1F2638C}" dt="2021-02-17T15:16:42.094" v="20" actId="47"/>
        <pc:sldMkLst>
          <pc:docMk/>
          <pc:sldMk cId="3366579093" sldId="271"/>
        </pc:sldMkLst>
      </pc:sldChg>
      <pc:sldChg chg="del">
        <pc:chgData name="Cristian Chilipirea" userId="34ab170da5908fc4" providerId="LiveId" clId="{DFCF1A2B-AC08-4933-9280-F6BBF1F2638C}" dt="2021-02-17T15:16:42.773" v="21" actId="47"/>
        <pc:sldMkLst>
          <pc:docMk/>
          <pc:sldMk cId="1475225896" sldId="272"/>
        </pc:sldMkLst>
      </pc:sldChg>
      <pc:sldChg chg="del">
        <pc:chgData name="Cristian Chilipirea" userId="34ab170da5908fc4" providerId="LiveId" clId="{DFCF1A2B-AC08-4933-9280-F6BBF1F2638C}" dt="2021-02-17T15:16:43.225" v="23" actId="47"/>
        <pc:sldMkLst>
          <pc:docMk/>
          <pc:sldMk cId="2101234549" sldId="273"/>
        </pc:sldMkLst>
      </pc:sldChg>
      <pc:sldChg chg="add del">
        <pc:chgData name="Cristian Chilipirea" userId="34ab170da5908fc4" providerId="LiveId" clId="{DFCF1A2B-AC08-4933-9280-F6BBF1F2638C}" dt="2021-02-17T15:20:32.170" v="75" actId="47"/>
        <pc:sldMkLst>
          <pc:docMk/>
          <pc:sldMk cId="3623486679" sldId="273"/>
        </pc:sldMkLst>
      </pc:sldChg>
      <pc:sldChg chg="add del">
        <pc:chgData name="Cristian Chilipirea" userId="34ab170da5908fc4" providerId="LiveId" clId="{DFCF1A2B-AC08-4933-9280-F6BBF1F2638C}" dt="2021-02-17T15:21:16.716" v="82" actId="47"/>
        <pc:sldMkLst>
          <pc:docMk/>
          <pc:sldMk cId="1507437517" sldId="274"/>
        </pc:sldMkLst>
      </pc:sldChg>
      <pc:sldChg chg="del">
        <pc:chgData name="Cristian Chilipirea" userId="34ab170da5908fc4" providerId="LiveId" clId="{DFCF1A2B-AC08-4933-9280-F6BBF1F2638C}" dt="2021-02-17T15:16:43.598" v="24" actId="47"/>
        <pc:sldMkLst>
          <pc:docMk/>
          <pc:sldMk cId="3162570485" sldId="274"/>
        </pc:sldMkLst>
      </pc:sldChg>
      <pc:sldChg chg="addSp delSp modSp add del mod">
        <pc:chgData name="Cristian Chilipirea" userId="34ab170da5908fc4" providerId="LiveId" clId="{DFCF1A2B-AC08-4933-9280-F6BBF1F2638C}" dt="2021-02-17T15:22:07.713" v="94" actId="47"/>
        <pc:sldMkLst>
          <pc:docMk/>
          <pc:sldMk cId="2769017567" sldId="275"/>
        </pc:sldMkLst>
        <pc:spChg chg="add del mod">
          <ac:chgData name="Cristian Chilipirea" userId="34ab170da5908fc4" providerId="LiveId" clId="{DFCF1A2B-AC08-4933-9280-F6BBF1F2638C}" dt="2021-02-17T15:21:30.847" v="86" actId="478"/>
          <ac:spMkLst>
            <pc:docMk/>
            <pc:sldMk cId="2769017567" sldId="275"/>
            <ac:spMk id="7" creationId="{748A6F66-6FD2-4373-8620-6B9E35519F89}"/>
          </ac:spMkLst>
        </pc:spChg>
        <pc:spChg chg="del">
          <ac:chgData name="Cristian Chilipirea" userId="34ab170da5908fc4" providerId="LiveId" clId="{DFCF1A2B-AC08-4933-9280-F6BBF1F2638C}" dt="2021-02-17T15:21:26.246" v="83" actId="478"/>
          <ac:spMkLst>
            <pc:docMk/>
            <pc:sldMk cId="2769017567" sldId="275"/>
            <ac:spMk id="8" creationId="{00000000-0000-0000-0000-000000000000}"/>
          </ac:spMkLst>
        </pc:spChg>
        <pc:spChg chg="add del mod">
          <ac:chgData name="Cristian Chilipirea" userId="34ab170da5908fc4" providerId="LiveId" clId="{DFCF1A2B-AC08-4933-9280-F6BBF1F2638C}" dt="2021-02-17T15:21:27.920" v="85"/>
          <ac:spMkLst>
            <pc:docMk/>
            <pc:sldMk cId="2769017567" sldId="275"/>
            <ac:spMk id="9" creationId="{91A9530C-7401-48D9-8DA5-9E546C674816}"/>
          </ac:spMkLst>
        </pc:spChg>
        <pc:spChg chg="add mod">
          <ac:chgData name="Cristian Chilipirea" userId="34ab170da5908fc4" providerId="LiveId" clId="{DFCF1A2B-AC08-4933-9280-F6BBF1F2638C}" dt="2021-02-17T15:21:31.346" v="87"/>
          <ac:spMkLst>
            <pc:docMk/>
            <pc:sldMk cId="2769017567" sldId="275"/>
            <ac:spMk id="10" creationId="{2FC3D699-1308-4C71-8AD6-0714FD4E46C2}"/>
          </ac:spMkLst>
        </pc:spChg>
      </pc:sldChg>
      <pc:sldChg chg="del">
        <pc:chgData name="Cristian Chilipirea" userId="34ab170da5908fc4" providerId="LiveId" clId="{DFCF1A2B-AC08-4933-9280-F6BBF1F2638C}" dt="2021-02-17T15:16:44.011" v="25" actId="47"/>
        <pc:sldMkLst>
          <pc:docMk/>
          <pc:sldMk cId="3487277778" sldId="275"/>
        </pc:sldMkLst>
      </pc:sldChg>
      <pc:sldChg chg="del">
        <pc:chgData name="Cristian Chilipirea" userId="34ab170da5908fc4" providerId="LiveId" clId="{DFCF1A2B-AC08-4933-9280-F6BBF1F2638C}" dt="2021-02-17T15:16:44.395" v="26" actId="47"/>
        <pc:sldMkLst>
          <pc:docMk/>
          <pc:sldMk cId="3014753225" sldId="276"/>
        </pc:sldMkLst>
      </pc:sldChg>
      <pc:sldChg chg="add del">
        <pc:chgData name="Cristian Chilipirea" userId="34ab170da5908fc4" providerId="LiveId" clId="{DFCF1A2B-AC08-4933-9280-F6BBF1F2638C}" dt="2021-02-17T15:22:36.028" v="100" actId="47"/>
        <pc:sldMkLst>
          <pc:docMk/>
          <pc:sldMk cId="3974581364" sldId="276"/>
        </pc:sldMkLst>
      </pc:sldChg>
      <pc:sldChg chg="del">
        <pc:chgData name="Cristian Chilipirea" userId="34ab170da5908fc4" providerId="LiveId" clId="{DFCF1A2B-AC08-4933-9280-F6BBF1F2638C}" dt="2021-02-17T15:16:44.676" v="27" actId="47"/>
        <pc:sldMkLst>
          <pc:docMk/>
          <pc:sldMk cId="2174654736" sldId="277"/>
        </pc:sldMkLst>
      </pc:sldChg>
      <pc:sldChg chg="modSp add del mod">
        <pc:chgData name="Cristian Chilipirea" userId="34ab170da5908fc4" providerId="LiveId" clId="{DFCF1A2B-AC08-4933-9280-F6BBF1F2638C}" dt="2021-02-17T15:23:32.293" v="108" actId="47"/>
        <pc:sldMkLst>
          <pc:docMk/>
          <pc:sldMk cId="2180424956" sldId="277"/>
        </pc:sldMkLst>
        <pc:spChg chg="mod">
          <ac:chgData name="Cristian Chilipirea" userId="34ab170da5908fc4" providerId="LiveId" clId="{DFCF1A2B-AC08-4933-9280-F6BBF1F2638C}" dt="2021-02-17T15:23:00.199" v="102"/>
          <ac:spMkLst>
            <pc:docMk/>
            <pc:sldMk cId="2180424956" sldId="277"/>
            <ac:spMk id="8" creationId="{00000000-0000-0000-0000-000000000000}"/>
          </ac:spMkLst>
        </pc:spChg>
      </pc:sldChg>
      <pc:sldChg chg="del">
        <pc:chgData name="Cristian Chilipirea" userId="34ab170da5908fc4" providerId="LiveId" clId="{DFCF1A2B-AC08-4933-9280-F6BBF1F2638C}" dt="2021-02-17T15:16:44.910" v="28" actId="47"/>
        <pc:sldMkLst>
          <pc:docMk/>
          <pc:sldMk cId="167328644" sldId="278"/>
        </pc:sldMkLst>
      </pc:sldChg>
      <pc:sldChg chg="add del">
        <pc:chgData name="Cristian Chilipirea" userId="34ab170da5908fc4" providerId="LiveId" clId="{DFCF1A2B-AC08-4933-9280-F6BBF1F2638C}" dt="2021-02-17T15:24:15.300" v="114" actId="47"/>
        <pc:sldMkLst>
          <pc:docMk/>
          <pc:sldMk cId="2842338586" sldId="278"/>
        </pc:sldMkLst>
      </pc:sldChg>
      <pc:sldChg chg="add del">
        <pc:chgData name="Cristian Chilipirea" userId="34ab170da5908fc4" providerId="LiveId" clId="{DFCF1A2B-AC08-4933-9280-F6BBF1F2638C}" dt="2021-02-17T15:24:43.646" v="120" actId="47"/>
        <pc:sldMkLst>
          <pc:docMk/>
          <pc:sldMk cId="575214995" sldId="279"/>
        </pc:sldMkLst>
      </pc:sldChg>
      <pc:sldChg chg="del">
        <pc:chgData name="Cristian Chilipirea" userId="34ab170da5908fc4" providerId="LiveId" clId="{DFCF1A2B-AC08-4933-9280-F6BBF1F2638C}" dt="2021-02-17T15:16:45.058" v="29" actId="47"/>
        <pc:sldMkLst>
          <pc:docMk/>
          <pc:sldMk cId="659919360" sldId="279"/>
        </pc:sldMkLst>
      </pc:sldChg>
      <pc:sldChg chg="add del">
        <pc:chgData name="Cristian Chilipirea" userId="34ab170da5908fc4" providerId="LiveId" clId="{DFCF1A2B-AC08-4933-9280-F6BBF1F2638C}" dt="2021-02-17T15:25:22.672" v="127" actId="47"/>
        <pc:sldMkLst>
          <pc:docMk/>
          <pc:sldMk cId="3300794067" sldId="280"/>
        </pc:sldMkLst>
      </pc:sldChg>
      <pc:sldChg chg="del">
        <pc:chgData name="Cristian Chilipirea" userId="34ab170da5908fc4" providerId="LiveId" clId="{DFCF1A2B-AC08-4933-9280-F6BBF1F2638C}" dt="2021-02-17T15:16:45.218" v="30" actId="47"/>
        <pc:sldMkLst>
          <pc:docMk/>
          <pc:sldMk cId="3916643196" sldId="280"/>
        </pc:sldMkLst>
      </pc:sldChg>
      <pc:sldChg chg="modSp add del mod">
        <pc:chgData name="Cristian Chilipirea" userId="34ab170da5908fc4" providerId="LiveId" clId="{DFCF1A2B-AC08-4933-9280-F6BBF1F2638C}" dt="2021-02-17T15:19:26.460" v="59" actId="47"/>
        <pc:sldMkLst>
          <pc:docMk/>
          <pc:sldMk cId="1775129835" sldId="281"/>
        </pc:sldMkLst>
        <pc:spChg chg="mod">
          <ac:chgData name="Cristian Chilipirea" userId="34ab170da5908fc4" providerId="LiveId" clId="{DFCF1A2B-AC08-4933-9280-F6BBF1F2638C}" dt="2021-02-17T15:19:02.487" v="47" actId="21"/>
          <ac:spMkLst>
            <pc:docMk/>
            <pc:sldMk cId="1775129835" sldId="281"/>
            <ac:spMk id="2" creationId="{00000000-0000-0000-0000-000000000000}"/>
          </ac:spMkLst>
        </pc:spChg>
      </pc:sldChg>
      <pc:sldChg chg="del">
        <pc:chgData name="Cristian Chilipirea" userId="34ab170da5908fc4" providerId="LiveId" clId="{DFCF1A2B-AC08-4933-9280-F6BBF1F2638C}" dt="2021-02-17T15:16:45.370" v="31" actId="47"/>
        <pc:sldMkLst>
          <pc:docMk/>
          <pc:sldMk cId="1893196819" sldId="281"/>
        </pc:sldMkLst>
      </pc:sldChg>
      <pc:sldChg chg="add del">
        <pc:chgData name="Cristian Chilipirea" userId="34ab170da5908fc4" providerId="LiveId" clId="{DFCF1A2B-AC08-4933-9280-F6BBF1F2638C}" dt="2021-02-17T15:51:25.524" v="269" actId="47"/>
        <pc:sldMkLst>
          <pc:docMk/>
          <pc:sldMk cId="1357163954" sldId="282"/>
        </pc:sldMkLst>
      </pc:sldChg>
      <pc:sldChg chg="del">
        <pc:chgData name="Cristian Chilipirea" userId="34ab170da5908fc4" providerId="LiveId" clId="{DFCF1A2B-AC08-4933-9280-F6BBF1F2638C}" dt="2021-02-17T15:16:45.982" v="32" actId="47"/>
        <pc:sldMkLst>
          <pc:docMk/>
          <pc:sldMk cId="2344333551" sldId="282"/>
        </pc:sldMkLst>
      </pc:sldChg>
      <pc:sldChg chg="del">
        <pc:chgData name="Cristian Chilipirea" userId="34ab170da5908fc4" providerId="LiveId" clId="{DFCF1A2B-AC08-4933-9280-F6BBF1F2638C}" dt="2021-02-17T15:16:46.190" v="33" actId="47"/>
        <pc:sldMkLst>
          <pc:docMk/>
          <pc:sldMk cId="2055782428" sldId="283"/>
        </pc:sldMkLst>
      </pc:sldChg>
      <pc:sldChg chg="add del">
        <pc:chgData name="Cristian Chilipirea" userId="34ab170da5908fc4" providerId="LiveId" clId="{DFCF1A2B-AC08-4933-9280-F6BBF1F2638C}" dt="2021-02-17T15:55:37.984" v="274" actId="47"/>
        <pc:sldMkLst>
          <pc:docMk/>
          <pc:sldMk cId="3848185828" sldId="283"/>
        </pc:sldMkLst>
      </pc:sldChg>
      <pc:sldChg chg="del">
        <pc:chgData name="Cristian Chilipirea" userId="34ab170da5908fc4" providerId="LiveId" clId="{DFCF1A2B-AC08-4933-9280-F6BBF1F2638C}" dt="2021-02-17T15:16:46.782" v="34" actId="47"/>
        <pc:sldMkLst>
          <pc:docMk/>
          <pc:sldMk cId="561949540" sldId="284"/>
        </pc:sldMkLst>
      </pc:sldChg>
      <pc:sldChg chg="add del">
        <pc:chgData name="Cristian Chilipirea" userId="34ab170da5908fc4" providerId="LiveId" clId="{DFCF1A2B-AC08-4933-9280-F6BBF1F2638C}" dt="2021-02-17T15:55:53.868" v="279" actId="47"/>
        <pc:sldMkLst>
          <pc:docMk/>
          <pc:sldMk cId="3562032544" sldId="284"/>
        </pc:sldMkLst>
      </pc:sldChg>
      <pc:sldChg chg="del">
        <pc:chgData name="Cristian Chilipirea" userId="34ab170da5908fc4" providerId="LiveId" clId="{DFCF1A2B-AC08-4933-9280-F6BBF1F2638C}" dt="2021-02-17T15:16:42.990" v="22" actId="47"/>
        <pc:sldMkLst>
          <pc:docMk/>
          <pc:sldMk cId="359574763" sldId="285"/>
        </pc:sldMkLst>
      </pc:sldChg>
      <pc:sldChg chg="add del">
        <pc:chgData name="Cristian Chilipirea" userId="34ab170da5908fc4" providerId="LiveId" clId="{DFCF1A2B-AC08-4933-9280-F6BBF1F2638C}" dt="2021-02-17T15:56:13.091" v="284" actId="47"/>
        <pc:sldMkLst>
          <pc:docMk/>
          <pc:sldMk cId="959246231" sldId="285"/>
        </pc:sldMkLst>
      </pc:sldChg>
      <pc:sldChg chg="add del">
        <pc:chgData name="Cristian Chilipirea" userId="34ab170da5908fc4" providerId="LiveId" clId="{DFCF1A2B-AC08-4933-9280-F6BBF1F2638C}" dt="2021-02-18T21:57:49.040" v="289" actId="47"/>
        <pc:sldMkLst>
          <pc:docMk/>
          <pc:sldMk cId="2428159389" sldId="286"/>
        </pc:sldMkLst>
      </pc:sldChg>
      <pc:sldChg chg="del">
        <pc:chgData name="Cristian Chilipirea" userId="34ab170da5908fc4" providerId="LiveId" clId="{DFCF1A2B-AC08-4933-9280-F6BBF1F2638C}" dt="2021-02-17T15:16:47.851" v="35" actId="47"/>
        <pc:sldMkLst>
          <pc:docMk/>
          <pc:sldMk cId="2551138356" sldId="286"/>
        </pc:sldMkLst>
      </pc:sldChg>
      <pc:sldChg chg="new del">
        <pc:chgData name="Cristian Chilipirea" userId="34ab170da5908fc4" providerId="LiveId" clId="{DFCF1A2B-AC08-4933-9280-F6BBF1F2638C}" dt="2021-02-17T15:18:45.362" v="46" actId="47"/>
        <pc:sldMkLst>
          <pc:docMk/>
          <pc:sldMk cId="1074692414" sldId="288"/>
        </pc:sldMkLst>
      </pc:sldChg>
      <pc:sldChg chg="del">
        <pc:chgData name="Cristian Chilipirea" userId="34ab170da5908fc4" providerId="LiveId" clId="{DFCF1A2B-AC08-4933-9280-F6BBF1F2638C}" dt="2021-02-17T15:16:36.890" v="7" actId="47"/>
        <pc:sldMkLst>
          <pc:docMk/>
          <pc:sldMk cId="1677238810" sldId="288"/>
        </pc:sldMkLst>
      </pc:sldChg>
      <pc:sldChg chg="add del">
        <pc:chgData name="Cristian Chilipirea" userId="34ab170da5908fc4" providerId="LiveId" clId="{DFCF1A2B-AC08-4933-9280-F6BBF1F2638C}" dt="2021-02-18T21:59:18.103" v="305" actId="47"/>
        <pc:sldMkLst>
          <pc:docMk/>
          <pc:sldMk cId="3593560960" sldId="289"/>
        </pc:sldMkLst>
      </pc:sldChg>
      <pc:sldChg chg="del">
        <pc:chgData name="Cristian Chilipirea" userId="34ab170da5908fc4" providerId="LiveId" clId="{DFCF1A2B-AC08-4933-9280-F6BBF1F2638C}" dt="2021-02-17T15:16:33.752" v="4" actId="47"/>
        <pc:sldMkLst>
          <pc:docMk/>
          <pc:sldMk cId="3665633806" sldId="289"/>
        </pc:sldMkLst>
      </pc:sldChg>
      <pc:sldChg chg="modSp add del mod">
        <pc:chgData name="Cristian Chilipirea" userId="34ab170da5908fc4" providerId="LiveId" clId="{DFCF1A2B-AC08-4933-9280-F6BBF1F2638C}" dt="2021-02-18T22:00:01.074" v="317" actId="47"/>
        <pc:sldMkLst>
          <pc:docMk/>
          <pc:sldMk cId="1404992867" sldId="290"/>
        </pc:sldMkLst>
        <pc:spChg chg="mod">
          <ac:chgData name="Cristian Chilipirea" userId="34ab170da5908fc4" providerId="LiveId" clId="{DFCF1A2B-AC08-4933-9280-F6BBF1F2638C}" dt="2021-02-18T21:59:52.891" v="315" actId="1076"/>
          <ac:spMkLst>
            <pc:docMk/>
            <pc:sldMk cId="1404992867" sldId="290"/>
            <ac:spMk id="8" creationId="{00000000-0000-0000-0000-000000000000}"/>
          </ac:spMkLst>
        </pc:spChg>
      </pc:sldChg>
      <pc:sldChg chg="del">
        <pc:chgData name="Cristian Chilipirea" userId="34ab170da5908fc4" providerId="LiveId" clId="{DFCF1A2B-AC08-4933-9280-F6BBF1F2638C}" dt="2021-02-17T15:16:36.134" v="5" actId="47"/>
        <pc:sldMkLst>
          <pc:docMk/>
          <pc:sldMk cId="3593231888" sldId="290"/>
        </pc:sldMkLst>
      </pc:sldChg>
      <pc:sldChg chg="add del">
        <pc:chgData name="Cristian Chilipirea" userId="34ab170da5908fc4" providerId="LiveId" clId="{DFCF1A2B-AC08-4933-9280-F6BBF1F2638C}" dt="2021-02-18T21:59:40.542" v="310" actId="47"/>
        <pc:sldMkLst>
          <pc:docMk/>
          <pc:sldMk cId="1164947422" sldId="291"/>
        </pc:sldMkLst>
      </pc:sldChg>
      <pc:sldChg chg="add del">
        <pc:chgData name="Cristian Chilipirea" userId="34ab170da5908fc4" providerId="LiveId" clId="{DFCF1A2B-AC08-4933-9280-F6BBF1F2638C}" dt="2021-02-18T22:00:18.097" v="322" actId="47"/>
        <pc:sldMkLst>
          <pc:docMk/>
          <pc:sldMk cId="1679512706" sldId="292"/>
        </pc:sldMkLst>
      </pc:sldChg>
      <pc:sldChg chg="add del">
        <pc:chgData name="Cristian Chilipirea" userId="34ab170da5908fc4" providerId="LiveId" clId="{DFCF1A2B-AC08-4933-9280-F6BBF1F2638C}" dt="2021-02-18T22:00:26.819" v="325" actId="47"/>
        <pc:sldMkLst>
          <pc:docMk/>
          <pc:sldMk cId="772410320" sldId="293"/>
        </pc:sldMkLst>
      </pc:sldChg>
      <pc:sldChg chg="add del">
        <pc:chgData name="Cristian Chilipirea" userId="34ab170da5908fc4" providerId="LiveId" clId="{DFCF1A2B-AC08-4933-9280-F6BBF1F2638C}" dt="2021-02-18T22:01:28.884" v="341" actId="47"/>
        <pc:sldMkLst>
          <pc:docMk/>
          <pc:sldMk cId="4215516256" sldId="294"/>
        </pc:sldMkLst>
      </pc:sldChg>
      <pc:sldChg chg="add del">
        <pc:chgData name="Cristian Chilipirea" userId="34ab170da5908fc4" providerId="LiveId" clId="{DFCF1A2B-AC08-4933-9280-F6BBF1F2638C}" dt="2021-02-18T22:01:52.473" v="346" actId="47"/>
        <pc:sldMkLst>
          <pc:docMk/>
          <pc:sldMk cId="3218423584" sldId="295"/>
        </pc:sldMkLst>
      </pc:sldChg>
      <pc:sldChg chg="add del">
        <pc:chgData name="Cristian Chilipirea" userId="34ab170da5908fc4" providerId="LiveId" clId="{DFCF1A2B-AC08-4933-9280-F6BBF1F2638C}" dt="2021-02-18T22:02:13.689" v="351" actId="47"/>
        <pc:sldMkLst>
          <pc:docMk/>
          <pc:sldMk cId="1236217501" sldId="296"/>
        </pc:sldMkLst>
      </pc:sldChg>
      <pc:sldChg chg="add del">
        <pc:chgData name="Cristian Chilipirea" userId="34ab170da5908fc4" providerId="LiveId" clId="{DFCF1A2B-AC08-4933-9280-F6BBF1F2638C}" dt="2021-02-18T22:02:30.186" v="356" actId="47"/>
        <pc:sldMkLst>
          <pc:docMk/>
          <pc:sldMk cId="1170996535" sldId="297"/>
        </pc:sldMkLst>
      </pc:sldChg>
      <pc:sldChg chg="add del">
        <pc:chgData name="Cristian Chilipirea" userId="34ab170da5908fc4" providerId="LiveId" clId="{DFCF1A2B-AC08-4933-9280-F6BBF1F2638C}" dt="2021-02-18T22:02:51.543" v="361" actId="47"/>
        <pc:sldMkLst>
          <pc:docMk/>
          <pc:sldMk cId="1886535560" sldId="298"/>
        </pc:sldMkLst>
      </pc:sldChg>
      <pc:sldChg chg="add del">
        <pc:chgData name="Cristian Chilipirea" userId="34ab170da5908fc4" providerId="LiveId" clId="{DFCF1A2B-AC08-4933-9280-F6BBF1F2638C}" dt="2021-02-18T22:03:05.461" v="366" actId="47"/>
        <pc:sldMkLst>
          <pc:docMk/>
          <pc:sldMk cId="1689083015" sldId="299"/>
        </pc:sldMkLst>
      </pc:sldChg>
      <pc:sldChg chg="add del">
        <pc:chgData name="Cristian Chilipirea" userId="34ab170da5908fc4" providerId="LiveId" clId="{DFCF1A2B-AC08-4933-9280-F6BBF1F2638C}" dt="2021-02-18T22:03:19.675" v="371" actId="47"/>
        <pc:sldMkLst>
          <pc:docMk/>
          <pc:sldMk cId="1916002413" sldId="300"/>
        </pc:sldMkLst>
      </pc:sldChg>
      <pc:sldChg chg="add del">
        <pc:chgData name="Cristian Chilipirea" userId="34ab170da5908fc4" providerId="LiveId" clId="{DFCF1A2B-AC08-4933-9280-F6BBF1F2638C}" dt="2021-02-18T22:03:37.333" v="376" actId="47"/>
        <pc:sldMkLst>
          <pc:docMk/>
          <pc:sldMk cId="3721364744" sldId="301"/>
        </pc:sldMkLst>
      </pc:sldChg>
      <pc:sldChg chg="add del">
        <pc:chgData name="Cristian Chilipirea" userId="34ab170da5908fc4" providerId="LiveId" clId="{DFCF1A2B-AC08-4933-9280-F6BBF1F2638C}" dt="2021-02-18T22:04:00.484" v="381" actId="47"/>
        <pc:sldMkLst>
          <pc:docMk/>
          <pc:sldMk cId="3264386427" sldId="302"/>
        </pc:sldMkLst>
      </pc:sldChg>
      <pc:sldChg chg="add del">
        <pc:chgData name="Cristian Chilipirea" userId="34ab170da5908fc4" providerId="LiveId" clId="{DFCF1A2B-AC08-4933-9280-F6BBF1F2638C}" dt="2021-02-18T22:01:04.757" v="336" actId="47"/>
        <pc:sldMkLst>
          <pc:docMk/>
          <pc:sldMk cId="3419789255" sldId="303"/>
        </pc:sldMkLst>
      </pc:sldChg>
      <pc:sldChg chg="add del">
        <pc:chgData name="Cristian Chilipirea" userId="34ab170da5908fc4" providerId="LiveId" clId="{DFCF1A2B-AC08-4933-9280-F6BBF1F2638C}" dt="2021-02-18T22:04:18.719" v="385" actId="47"/>
        <pc:sldMkLst>
          <pc:docMk/>
          <pc:sldMk cId="1485490037" sldId="304"/>
        </pc:sldMkLst>
      </pc:sldChg>
      <pc:sldChg chg="add del">
        <pc:chgData name="Cristian Chilipirea" userId="34ab170da5908fc4" providerId="LiveId" clId="{DFCF1A2B-AC08-4933-9280-F6BBF1F2638C}" dt="2021-02-18T22:04:55.756" v="394" actId="47"/>
        <pc:sldMkLst>
          <pc:docMk/>
          <pc:sldMk cId="1535034689" sldId="305"/>
        </pc:sldMkLst>
      </pc:sldChg>
      <pc:sldChg chg="add del">
        <pc:chgData name="Cristian Chilipirea" userId="34ab170da5908fc4" providerId="LiveId" clId="{DFCF1A2B-AC08-4933-9280-F6BBF1F2638C}" dt="2021-02-18T22:05:10.055" v="399" actId="47"/>
        <pc:sldMkLst>
          <pc:docMk/>
          <pc:sldMk cId="2246236182" sldId="306"/>
        </pc:sldMkLst>
      </pc:sldChg>
      <pc:sldChg chg="add del">
        <pc:chgData name="Cristian Chilipirea" userId="34ab170da5908fc4" providerId="LiveId" clId="{DFCF1A2B-AC08-4933-9280-F6BBF1F2638C}" dt="2021-02-18T22:05:27.527" v="404" actId="47"/>
        <pc:sldMkLst>
          <pc:docMk/>
          <pc:sldMk cId="939449915" sldId="307"/>
        </pc:sldMkLst>
      </pc:sldChg>
      <pc:sldChg chg="add del">
        <pc:chgData name="Cristian Chilipirea" userId="34ab170da5908fc4" providerId="LiveId" clId="{DFCF1A2B-AC08-4933-9280-F6BBF1F2638C}" dt="2021-02-18T22:06:02.466" v="412" actId="47"/>
        <pc:sldMkLst>
          <pc:docMk/>
          <pc:sldMk cId="2906594617" sldId="308"/>
        </pc:sldMkLst>
      </pc:sldChg>
      <pc:sldChg chg="add del">
        <pc:chgData name="Cristian Chilipirea" userId="34ab170da5908fc4" providerId="LiveId" clId="{DFCF1A2B-AC08-4933-9280-F6BBF1F2638C}" dt="2021-02-18T22:06:38.216" v="420" actId="47"/>
        <pc:sldMkLst>
          <pc:docMk/>
          <pc:sldMk cId="1657155739" sldId="309"/>
        </pc:sldMkLst>
      </pc:sldChg>
      <pc:sldChg chg="add del">
        <pc:chgData name="Cristian Chilipirea" userId="34ab170da5908fc4" providerId="LiveId" clId="{DFCF1A2B-AC08-4933-9280-F6BBF1F2638C}" dt="2021-02-18T22:06:55.621" v="425" actId="47"/>
        <pc:sldMkLst>
          <pc:docMk/>
          <pc:sldMk cId="3704190655" sldId="310"/>
        </pc:sldMkLst>
      </pc:sldChg>
      <pc:sldChg chg="add del">
        <pc:chgData name="Cristian Chilipirea" userId="34ab170da5908fc4" providerId="LiveId" clId="{DFCF1A2B-AC08-4933-9280-F6BBF1F2638C}" dt="2021-02-18T22:08:11.817" v="494" actId="47"/>
        <pc:sldMkLst>
          <pc:docMk/>
          <pc:sldMk cId="3947385770" sldId="501"/>
        </pc:sldMkLst>
      </pc:sldChg>
      <pc:sldChg chg="add del">
        <pc:chgData name="Cristian Chilipirea" userId="34ab170da5908fc4" providerId="LiveId" clId="{DFCF1A2B-AC08-4933-9280-F6BBF1F2638C}" dt="2021-02-17T15:25:29.376" v="129" actId="47"/>
        <pc:sldMkLst>
          <pc:docMk/>
          <pc:sldMk cId="1726777006" sldId="517"/>
        </pc:sldMkLst>
      </pc:sldChg>
      <pc:sldChg chg="add del">
        <pc:chgData name="Cristian Chilipirea" userId="34ab170da5908fc4" providerId="LiveId" clId="{DFCF1A2B-AC08-4933-9280-F6BBF1F2638C}" dt="2021-02-17T15:51:06.713" v="264" actId="47"/>
        <pc:sldMkLst>
          <pc:docMk/>
          <pc:sldMk cId="2115323488" sldId="518"/>
        </pc:sldMkLst>
      </pc:sldChg>
      <pc:sldChg chg="add del">
        <pc:chgData name="Cristian Chilipirea" userId="34ab170da5908fc4" providerId="LiveId" clId="{DFCF1A2B-AC08-4933-9280-F6BBF1F2638C}" dt="2021-02-17T15:35:47.736" v="259" actId="47"/>
        <pc:sldMkLst>
          <pc:docMk/>
          <pc:sldMk cId="134554455" sldId="519"/>
        </pc:sldMkLst>
      </pc:sldChg>
      <pc:sldChg chg="add del">
        <pc:chgData name="Cristian Chilipirea" userId="34ab170da5908fc4" providerId="LiveId" clId="{DFCF1A2B-AC08-4933-9280-F6BBF1F2638C}" dt="2021-02-17T15:26:56.495" v="147" actId="47"/>
        <pc:sldMkLst>
          <pc:docMk/>
          <pc:sldMk cId="3105045725" sldId="520"/>
        </pc:sldMkLst>
      </pc:sldChg>
      <pc:sldChg chg="add del">
        <pc:chgData name="Cristian Chilipirea" userId="34ab170da5908fc4" providerId="LiveId" clId="{DFCF1A2B-AC08-4933-9280-F6BBF1F2638C}" dt="2021-02-17T15:29:25.892" v="176" actId="47"/>
        <pc:sldMkLst>
          <pc:docMk/>
          <pc:sldMk cId="1162763692" sldId="521"/>
        </pc:sldMkLst>
      </pc:sldChg>
      <pc:sldChg chg="add del">
        <pc:chgData name="Cristian Chilipirea" userId="34ab170da5908fc4" providerId="LiveId" clId="{DFCF1A2B-AC08-4933-9280-F6BBF1F2638C}" dt="2021-02-17T15:30:27.376" v="189" actId="47"/>
        <pc:sldMkLst>
          <pc:docMk/>
          <pc:sldMk cId="4013506286" sldId="522"/>
        </pc:sldMkLst>
      </pc:sldChg>
      <pc:sldChg chg="add del">
        <pc:chgData name="Cristian Chilipirea" userId="34ab170da5908fc4" providerId="LiveId" clId="{DFCF1A2B-AC08-4933-9280-F6BBF1F2638C}" dt="2021-02-17T15:31:00.238" v="198" actId="47"/>
        <pc:sldMkLst>
          <pc:docMk/>
          <pc:sldMk cId="2929393114" sldId="523"/>
        </pc:sldMkLst>
      </pc:sldChg>
      <pc:sldChg chg="add del">
        <pc:chgData name="Cristian Chilipirea" userId="34ab170da5908fc4" providerId="LiveId" clId="{DFCF1A2B-AC08-4933-9280-F6BBF1F2638C}" dt="2021-02-17T15:32:50.404" v="218" actId="47"/>
        <pc:sldMkLst>
          <pc:docMk/>
          <pc:sldMk cId="1465489183" sldId="524"/>
        </pc:sldMkLst>
      </pc:sldChg>
      <pc:sldChg chg="add del">
        <pc:chgData name="Cristian Chilipirea" userId="34ab170da5908fc4" providerId="LiveId" clId="{DFCF1A2B-AC08-4933-9280-F6BBF1F2638C}" dt="2021-02-17T15:33:35.460" v="226" actId="47"/>
        <pc:sldMkLst>
          <pc:docMk/>
          <pc:sldMk cId="2675875901" sldId="525"/>
        </pc:sldMkLst>
      </pc:sldChg>
      <pc:sldChg chg="add del">
        <pc:chgData name="Cristian Chilipirea" userId="34ab170da5908fc4" providerId="LiveId" clId="{DFCF1A2B-AC08-4933-9280-F6BBF1F2638C}" dt="2021-02-17T15:35:12.429" v="250" actId="47"/>
        <pc:sldMkLst>
          <pc:docMk/>
          <pc:sldMk cId="2893554925" sldId="526"/>
        </pc:sldMkLst>
      </pc:sldChg>
      <pc:sldChg chg="add del">
        <pc:chgData name="Cristian Chilipirea" userId="34ab170da5908fc4" providerId="LiveId" clId="{DFCF1A2B-AC08-4933-9280-F6BBF1F2638C}" dt="2021-02-17T15:35:42.583" v="257" actId="47"/>
        <pc:sldMkLst>
          <pc:docMk/>
          <pc:sldMk cId="957996583" sldId="527"/>
        </pc:sldMkLst>
      </pc:sldChg>
      <pc:sldChg chg="add del">
        <pc:chgData name="Cristian Chilipirea" userId="34ab170da5908fc4" providerId="LiveId" clId="{DFCF1A2B-AC08-4933-9280-F6BBF1F2638C}" dt="2021-02-18T21:58:16.912" v="294" actId="47"/>
        <pc:sldMkLst>
          <pc:docMk/>
          <pc:sldMk cId="4077766187" sldId="528"/>
        </pc:sldMkLst>
      </pc:sldChg>
      <pc:sldChg chg="add del">
        <pc:chgData name="Cristian Chilipirea" userId="34ab170da5908fc4" providerId="LiveId" clId="{DFCF1A2B-AC08-4933-9280-F6BBF1F2638C}" dt="2021-02-18T21:58:36.409" v="299" actId="47"/>
        <pc:sldMkLst>
          <pc:docMk/>
          <pc:sldMk cId="2469553425" sldId="529"/>
        </pc:sldMkLst>
      </pc:sldChg>
      <pc:sldChg chg="add del">
        <pc:chgData name="Cristian Chilipirea" userId="34ab170da5908fc4" providerId="LiveId" clId="{DFCF1A2B-AC08-4933-9280-F6BBF1F2638C}" dt="2021-02-18T22:08:16.786" v="496" actId="47"/>
        <pc:sldMkLst>
          <pc:docMk/>
          <pc:sldMk cId="2657096599" sldId="530"/>
        </pc:sldMkLst>
      </pc:sldChg>
      <pc:sldChg chg="add del">
        <pc:chgData name="Cristian Chilipirea" userId="34ab170da5908fc4" providerId="LiveId" clId="{DFCF1A2B-AC08-4933-9280-F6BBF1F2638C}" dt="2021-02-18T22:09:54.013" v="530" actId="47"/>
        <pc:sldMkLst>
          <pc:docMk/>
          <pc:sldMk cId="1494849058" sldId="531"/>
        </pc:sldMkLst>
      </pc:sldChg>
      <pc:sldChg chg="add del">
        <pc:chgData name="Cristian Chilipirea" userId="34ab170da5908fc4" providerId="LiveId" clId="{DFCF1A2B-AC08-4933-9280-F6BBF1F2638C}" dt="2021-02-18T22:50:18.073" v="943"/>
        <pc:sldMkLst>
          <pc:docMk/>
          <pc:sldMk cId="559295034" sldId="645"/>
        </pc:sldMkLst>
      </pc:sldChg>
      <pc:sldChg chg="add del">
        <pc:chgData name="Cristian Chilipirea" userId="34ab170da5908fc4" providerId="LiveId" clId="{DFCF1A2B-AC08-4933-9280-F6BBF1F2638C}" dt="2021-02-18T22:09:18.518" v="516" actId="47"/>
        <pc:sldMkLst>
          <pc:docMk/>
          <pc:sldMk cId="1340983811" sldId="764"/>
        </pc:sldMkLst>
      </pc:sldChg>
      <pc:sldChg chg="add del">
        <pc:chgData name="Cristian Chilipirea" userId="34ab170da5908fc4" providerId="LiveId" clId="{DFCF1A2B-AC08-4933-9280-F6BBF1F2638C}" dt="2021-02-18T22:08:35.592" v="501" actId="47"/>
        <pc:sldMkLst>
          <pc:docMk/>
          <pc:sldMk cId="1374113839" sldId="765"/>
        </pc:sldMkLst>
      </pc:sldChg>
      <pc:sldChg chg="add del">
        <pc:chgData name="Cristian Chilipirea" userId="34ab170da5908fc4" providerId="LiveId" clId="{DFCF1A2B-AC08-4933-9280-F6BBF1F2638C}" dt="2021-02-18T22:08:49.014" v="506" actId="47"/>
        <pc:sldMkLst>
          <pc:docMk/>
          <pc:sldMk cId="1778309636" sldId="766"/>
        </pc:sldMkLst>
      </pc:sldChg>
      <pc:sldChg chg="add del">
        <pc:chgData name="Cristian Chilipirea" userId="34ab170da5908fc4" providerId="LiveId" clId="{DFCF1A2B-AC08-4933-9280-F6BBF1F2638C}" dt="2021-02-18T22:09:03.429" v="511" actId="47"/>
        <pc:sldMkLst>
          <pc:docMk/>
          <pc:sldMk cId="4228227375" sldId="767"/>
        </pc:sldMkLst>
      </pc:sldChg>
      <pc:sldChg chg="modSp new del mod">
        <pc:chgData name="Cristian Chilipirea" userId="34ab170da5908fc4" providerId="LiveId" clId="{DFCF1A2B-AC08-4933-9280-F6BBF1F2638C}" dt="2021-02-17T15:18:44.625" v="45" actId="47"/>
        <pc:sldMkLst>
          <pc:docMk/>
          <pc:sldMk cId="936044908" sldId="768"/>
        </pc:sldMkLst>
        <pc:spChg chg="mod">
          <ac:chgData name="Cristian Chilipirea" userId="34ab170da5908fc4" providerId="LiveId" clId="{DFCF1A2B-AC08-4933-9280-F6BBF1F2638C}" dt="2021-02-17T15:18:26.787" v="44" actId="20577"/>
          <ac:spMkLst>
            <pc:docMk/>
            <pc:sldMk cId="936044908" sldId="768"/>
            <ac:spMk id="3" creationId="{1F49EF9B-0EBF-4864-BB16-CF5897E9480F}"/>
          </ac:spMkLst>
        </pc:spChg>
        <pc:spChg chg="mod">
          <ac:chgData name="Cristian Chilipirea" userId="34ab170da5908fc4" providerId="LiveId" clId="{DFCF1A2B-AC08-4933-9280-F6BBF1F2638C}" dt="2021-02-17T15:18:26.346" v="43" actId="20577"/>
          <ac:spMkLst>
            <pc:docMk/>
            <pc:sldMk cId="936044908" sldId="768"/>
            <ac:spMk id="4" creationId="{89536F08-FE21-4461-8998-A36F75282410}"/>
          </ac:spMkLst>
        </pc:spChg>
      </pc:sldChg>
      <pc:sldChg chg="modSp new mod">
        <pc:chgData name="Cristian Chilipirea" userId="34ab170da5908fc4" providerId="LiveId" clId="{DFCF1A2B-AC08-4933-9280-F6BBF1F2638C}" dt="2021-02-17T15:19:24.406" v="58" actId="14100"/>
        <pc:sldMkLst>
          <pc:docMk/>
          <pc:sldMk cId="3178137936" sldId="768"/>
        </pc:sldMkLst>
        <pc:spChg chg="mod">
          <ac:chgData name="Cristian Chilipirea" userId="34ab170da5908fc4" providerId="LiveId" clId="{DFCF1A2B-AC08-4933-9280-F6BBF1F2638C}" dt="2021-02-17T15:19:22.230" v="57"/>
          <ac:spMkLst>
            <pc:docMk/>
            <pc:sldMk cId="3178137936" sldId="768"/>
            <ac:spMk id="3" creationId="{4BF08DF4-F6A4-4899-82DF-1C4488CB60D8}"/>
          </ac:spMkLst>
        </pc:spChg>
        <pc:spChg chg="mod">
          <ac:chgData name="Cristian Chilipirea" userId="34ab170da5908fc4" providerId="LiveId" clId="{DFCF1A2B-AC08-4933-9280-F6BBF1F2638C}" dt="2021-02-17T15:19:24.406" v="58" actId="14100"/>
          <ac:spMkLst>
            <pc:docMk/>
            <pc:sldMk cId="3178137936" sldId="768"/>
            <ac:spMk id="4" creationId="{32C55FDC-988F-4F4B-B4DC-701B2A190E28}"/>
          </ac:spMkLst>
        </pc:spChg>
      </pc:sldChg>
      <pc:sldChg chg="modSp new mod">
        <pc:chgData name="Cristian Chilipirea" userId="34ab170da5908fc4" providerId="LiveId" clId="{DFCF1A2B-AC08-4933-9280-F6BBF1F2638C}" dt="2021-02-17T15:19:54.909" v="68" actId="14100"/>
        <pc:sldMkLst>
          <pc:docMk/>
          <pc:sldMk cId="1960679834" sldId="769"/>
        </pc:sldMkLst>
        <pc:spChg chg="mod">
          <ac:chgData name="Cristian Chilipirea" userId="34ab170da5908fc4" providerId="LiveId" clId="{DFCF1A2B-AC08-4933-9280-F6BBF1F2638C}" dt="2021-02-17T15:19:32.829" v="61"/>
          <ac:spMkLst>
            <pc:docMk/>
            <pc:sldMk cId="1960679834" sldId="769"/>
            <ac:spMk id="3" creationId="{5207FC10-10A9-4A8E-914A-28D286FEB8E9}"/>
          </ac:spMkLst>
        </pc:spChg>
        <pc:spChg chg="mod">
          <ac:chgData name="Cristian Chilipirea" userId="34ab170da5908fc4" providerId="LiveId" clId="{DFCF1A2B-AC08-4933-9280-F6BBF1F2638C}" dt="2021-02-17T15:19:54.909" v="68" actId="14100"/>
          <ac:spMkLst>
            <pc:docMk/>
            <pc:sldMk cId="1960679834" sldId="769"/>
            <ac:spMk id="4" creationId="{2CEC2ACC-4872-466C-B356-ED39EAEFFF7A}"/>
          </ac:spMkLst>
        </pc:spChg>
      </pc:sldChg>
      <pc:sldChg chg="addSp delSp modSp new mod">
        <pc:chgData name="Cristian Chilipirea" userId="34ab170da5908fc4" providerId="LiveId" clId="{DFCF1A2B-AC08-4933-9280-F6BBF1F2638C}" dt="2021-02-17T15:20:24.728" v="74" actId="1076"/>
        <pc:sldMkLst>
          <pc:docMk/>
          <pc:sldMk cId="2503284157" sldId="770"/>
        </pc:sldMkLst>
        <pc:spChg chg="mod">
          <ac:chgData name="Cristian Chilipirea" userId="34ab170da5908fc4" providerId="LiveId" clId="{DFCF1A2B-AC08-4933-9280-F6BBF1F2638C}" dt="2021-02-17T15:20:07.389" v="71"/>
          <ac:spMkLst>
            <pc:docMk/>
            <pc:sldMk cId="2503284157" sldId="770"/>
            <ac:spMk id="3" creationId="{5323E72F-04DD-43EB-9F04-A453B2089DF1}"/>
          </ac:spMkLst>
        </pc:spChg>
        <pc:spChg chg="del">
          <ac:chgData name="Cristian Chilipirea" userId="34ab170da5908fc4" providerId="LiveId" clId="{DFCF1A2B-AC08-4933-9280-F6BBF1F2638C}" dt="2021-02-17T15:20:09.711" v="72" actId="478"/>
          <ac:spMkLst>
            <pc:docMk/>
            <pc:sldMk cId="2503284157" sldId="770"/>
            <ac:spMk id="4" creationId="{07C71F7E-AC96-4678-B70D-D9104122AC3C}"/>
          </ac:spMkLst>
        </pc:spChg>
        <pc:spChg chg="add mod">
          <ac:chgData name="Cristian Chilipirea" userId="34ab170da5908fc4" providerId="LiveId" clId="{DFCF1A2B-AC08-4933-9280-F6BBF1F2638C}" dt="2021-02-17T15:20:18.304" v="73"/>
          <ac:spMkLst>
            <pc:docMk/>
            <pc:sldMk cId="2503284157" sldId="770"/>
            <ac:spMk id="5" creationId="{6A7132E2-1EFC-4CD9-B84A-4CA414B20D22}"/>
          </ac:spMkLst>
        </pc:spChg>
        <pc:spChg chg="add mod">
          <ac:chgData name="Cristian Chilipirea" userId="34ab170da5908fc4" providerId="LiveId" clId="{DFCF1A2B-AC08-4933-9280-F6BBF1F2638C}" dt="2021-02-17T15:20:18.304" v="73"/>
          <ac:spMkLst>
            <pc:docMk/>
            <pc:sldMk cId="2503284157" sldId="770"/>
            <ac:spMk id="6" creationId="{E8AFAFFB-7C6E-4270-AB64-5378BA505357}"/>
          </ac:spMkLst>
        </pc:spChg>
        <pc:spChg chg="add mod">
          <ac:chgData name="Cristian Chilipirea" userId="34ab170da5908fc4" providerId="LiveId" clId="{DFCF1A2B-AC08-4933-9280-F6BBF1F2638C}" dt="2021-02-17T15:20:24.728" v="74" actId="1076"/>
          <ac:spMkLst>
            <pc:docMk/>
            <pc:sldMk cId="2503284157" sldId="770"/>
            <ac:spMk id="8" creationId="{E8AB2DE7-84D9-4601-84C4-65693C2B886D}"/>
          </ac:spMkLst>
        </pc:spChg>
        <pc:cxnChg chg="add mod">
          <ac:chgData name="Cristian Chilipirea" userId="34ab170da5908fc4" providerId="LiveId" clId="{DFCF1A2B-AC08-4933-9280-F6BBF1F2638C}" dt="2021-02-17T15:20:18.304" v="73"/>
          <ac:cxnSpMkLst>
            <pc:docMk/>
            <pc:sldMk cId="2503284157" sldId="770"/>
            <ac:cxnSpMk id="7" creationId="{85E845EE-76A7-421A-A484-1F0007BC375B}"/>
          </ac:cxnSpMkLst>
        </pc:cxnChg>
        <pc:cxnChg chg="add mod">
          <ac:chgData name="Cristian Chilipirea" userId="34ab170da5908fc4" providerId="LiveId" clId="{DFCF1A2B-AC08-4933-9280-F6BBF1F2638C}" dt="2021-02-17T15:20:18.304" v="73"/>
          <ac:cxnSpMkLst>
            <pc:docMk/>
            <pc:sldMk cId="2503284157" sldId="770"/>
            <ac:cxnSpMk id="9" creationId="{5ECD590B-D364-40B3-8317-0A47FBB7320F}"/>
          </ac:cxnSpMkLst>
        </pc:cxnChg>
      </pc:sldChg>
      <pc:sldChg chg="addSp delSp modSp new mod">
        <pc:chgData name="Cristian Chilipirea" userId="34ab170da5908fc4" providerId="LiveId" clId="{DFCF1A2B-AC08-4933-9280-F6BBF1F2638C}" dt="2021-02-17T15:21:11.754" v="81" actId="207"/>
        <pc:sldMkLst>
          <pc:docMk/>
          <pc:sldMk cId="2107840104" sldId="771"/>
        </pc:sldMkLst>
        <pc:spChg chg="mod">
          <ac:chgData name="Cristian Chilipirea" userId="34ab170da5908fc4" providerId="LiveId" clId="{DFCF1A2B-AC08-4933-9280-F6BBF1F2638C}" dt="2021-02-17T15:20:53.925" v="77"/>
          <ac:spMkLst>
            <pc:docMk/>
            <pc:sldMk cId="2107840104" sldId="771"/>
            <ac:spMk id="3" creationId="{D2EC8368-89FA-4DE2-B911-921FD58C30D9}"/>
          </ac:spMkLst>
        </pc:spChg>
        <pc:spChg chg="del">
          <ac:chgData name="Cristian Chilipirea" userId="34ab170da5908fc4" providerId="LiveId" clId="{DFCF1A2B-AC08-4933-9280-F6BBF1F2638C}" dt="2021-02-17T15:21:00.382" v="78" actId="478"/>
          <ac:spMkLst>
            <pc:docMk/>
            <pc:sldMk cId="2107840104" sldId="771"/>
            <ac:spMk id="4" creationId="{DDD8BD15-37AD-4473-BBAA-6C0AEAB11A83}"/>
          </ac:spMkLst>
        </pc:spChg>
        <pc:spChg chg="add mod">
          <ac:chgData name="Cristian Chilipirea" userId="34ab170da5908fc4" providerId="LiveId" clId="{DFCF1A2B-AC08-4933-9280-F6BBF1F2638C}" dt="2021-02-17T15:21:11.754" v="81" actId="207"/>
          <ac:spMkLst>
            <pc:docMk/>
            <pc:sldMk cId="2107840104" sldId="771"/>
            <ac:spMk id="5" creationId="{89B670B4-C5FB-4512-BAC0-200A4F2BB777}"/>
          </ac:spMkLst>
        </pc:spChg>
      </pc:sldChg>
      <pc:sldChg chg="addSp delSp modSp new mod">
        <pc:chgData name="Cristian Chilipirea" userId="34ab170da5908fc4" providerId="LiveId" clId="{DFCF1A2B-AC08-4933-9280-F6BBF1F2638C}" dt="2021-02-17T15:22:04.435" v="93"/>
        <pc:sldMkLst>
          <pc:docMk/>
          <pc:sldMk cId="2135805563" sldId="772"/>
        </pc:sldMkLst>
        <pc:spChg chg="mod">
          <ac:chgData name="Cristian Chilipirea" userId="34ab170da5908fc4" providerId="LiveId" clId="{DFCF1A2B-AC08-4933-9280-F6BBF1F2638C}" dt="2021-02-17T15:21:45.298" v="89"/>
          <ac:spMkLst>
            <pc:docMk/>
            <pc:sldMk cId="2135805563" sldId="772"/>
            <ac:spMk id="3" creationId="{CAF5534F-EDCC-4E28-8D3D-DF70DE47318C}"/>
          </ac:spMkLst>
        </pc:spChg>
        <pc:spChg chg="del">
          <ac:chgData name="Cristian Chilipirea" userId="34ab170da5908fc4" providerId="LiveId" clId="{DFCF1A2B-AC08-4933-9280-F6BBF1F2638C}" dt="2021-02-17T15:21:56.123" v="90" actId="478"/>
          <ac:spMkLst>
            <pc:docMk/>
            <pc:sldMk cId="2135805563" sldId="772"/>
            <ac:spMk id="4" creationId="{5C7173AE-7857-4475-A4D9-BC0B3719BCD4}"/>
          </ac:spMkLst>
        </pc:spChg>
        <pc:spChg chg="add mod">
          <ac:chgData name="Cristian Chilipirea" userId="34ab170da5908fc4" providerId="LiveId" clId="{DFCF1A2B-AC08-4933-9280-F6BBF1F2638C}" dt="2021-02-17T15:21:58.750" v="92" actId="207"/>
          <ac:spMkLst>
            <pc:docMk/>
            <pc:sldMk cId="2135805563" sldId="772"/>
            <ac:spMk id="5" creationId="{5D4158BD-3229-481A-986B-9FD715A7EC9A}"/>
          </ac:spMkLst>
        </pc:spChg>
        <pc:spChg chg="add mod">
          <ac:chgData name="Cristian Chilipirea" userId="34ab170da5908fc4" providerId="LiveId" clId="{DFCF1A2B-AC08-4933-9280-F6BBF1F2638C}" dt="2021-02-17T15:21:58.750" v="92" actId="207"/>
          <ac:spMkLst>
            <pc:docMk/>
            <pc:sldMk cId="2135805563" sldId="772"/>
            <ac:spMk id="6" creationId="{7F5A2913-173E-45C9-89EC-9902336B0132}"/>
          </ac:spMkLst>
        </pc:spChg>
        <pc:cxnChg chg="add mod">
          <ac:chgData name="Cristian Chilipirea" userId="34ab170da5908fc4" providerId="LiveId" clId="{DFCF1A2B-AC08-4933-9280-F6BBF1F2638C}" dt="2021-02-17T15:22:04.435" v="93"/>
          <ac:cxnSpMkLst>
            <pc:docMk/>
            <pc:sldMk cId="2135805563" sldId="772"/>
            <ac:cxnSpMk id="7" creationId="{E5F8EBDA-F68A-4DDC-A7EA-E2A1D15D0A96}"/>
          </ac:cxnSpMkLst>
        </pc:cxnChg>
      </pc:sldChg>
      <pc:sldChg chg="addSp delSp modSp new mod">
        <pc:chgData name="Cristian Chilipirea" userId="34ab170da5908fc4" providerId="LiveId" clId="{DFCF1A2B-AC08-4933-9280-F6BBF1F2638C}" dt="2021-02-17T15:22:30.993" v="99" actId="207"/>
        <pc:sldMkLst>
          <pc:docMk/>
          <pc:sldMk cId="4064267910" sldId="773"/>
        </pc:sldMkLst>
        <pc:spChg chg="mod">
          <ac:chgData name="Cristian Chilipirea" userId="34ab170da5908fc4" providerId="LiveId" clId="{DFCF1A2B-AC08-4933-9280-F6BBF1F2638C}" dt="2021-02-17T15:22:20.899" v="96"/>
          <ac:spMkLst>
            <pc:docMk/>
            <pc:sldMk cId="4064267910" sldId="773"/>
            <ac:spMk id="3" creationId="{1E1DADD8-EBB6-4B6B-A8FA-0D459B7EBC58}"/>
          </ac:spMkLst>
        </pc:spChg>
        <pc:spChg chg="del">
          <ac:chgData name="Cristian Chilipirea" userId="34ab170da5908fc4" providerId="LiveId" clId="{DFCF1A2B-AC08-4933-9280-F6BBF1F2638C}" dt="2021-02-17T15:22:28.916" v="97" actId="478"/>
          <ac:spMkLst>
            <pc:docMk/>
            <pc:sldMk cId="4064267910" sldId="773"/>
            <ac:spMk id="4" creationId="{B78FD236-C649-457B-A7E7-A5720E9EBA5B}"/>
          </ac:spMkLst>
        </pc:spChg>
        <pc:spChg chg="add mod">
          <ac:chgData name="Cristian Chilipirea" userId="34ab170da5908fc4" providerId="LiveId" clId="{DFCF1A2B-AC08-4933-9280-F6BBF1F2638C}" dt="2021-02-17T15:22:30.993" v="99" actId="207"/>
          <ac:spMkLst>
            <pc:docMk/>
            <pc:sldMk cId="4064267910" sldId="773"/>
            <ac:spMk id="5" creationId="{1198E623-2EFC-4728-935B-92C68576E724}"/>
          </ac:spMkLst>
        </pc:spChg>
        <pc:spChg chg="add mod">
          <ac:chgData name="Cristian Chilipirea" userId="34ab170da5908fc4" providerId="LiveId" clId="{DFCF1A2B-AC08-4933-9280-F6BBF1F2638C}" dt="2021-02-17T15:22:30.993" v="99" actId="207"/>
          <ac:spMkLst>
            <pc:docMk/>
            <pc:sldMk cId="4064267910" sldId="773"/>
            <ac:spMk id="6" creationId="{E4C2EACF-A56C-4CCC-A581-4D70FD45A523}"/>
          </ac:spMkLst>
        </pc:spChg>
        <pc:cxnChg chg="add mod">
          <ac:chgData name="Cristian Chilipirea" userId="34ab170da5908fc4" providerId="LiveId" clId="{DFCF1A2B-AC08-4933-9280-F6BBF1F2638C}" dt="2021-02-17T15:22:30.993" v="99" actId="207"/>
          <ac:cxnSpMkLst>
            <pc:docMk/>
            <pc:sldMk cId="4064267910" sldId="773"/>
            <ac:cxnSpMk id="7" creationId="{7FB0653D-3C06-4FCA-8BAE-117524EA6042}"/>
          </ac:cxnSpMkLst>
        </pc:cxnChg>
      </pc:sldChg>
      <pc:sldChg chg="addSp delSp modSp new mod">
        <pc:chgData name="Cristian Chilipirea" userId="34ab170da5908fc4" providerId="LiveId" clId="{DFCF1A2B-AC08-4933-9280-F6BBF1F2638C}" dt="2021-02-17T15:23:16.606" v="107" actId="207"/>
        <pc:sldMkLst>
          <pc:docMk/>
          <pc:sldMk cId="4290135503" sldId="774"/>
        </pc:sldMkLst>
        <pc:spChg chg="mod">
          <ac:chgData name="Cristian Chilipirea" userId="34ab170da5908fc4" providerId="LiveId" clId="{DFCF1A2B-AC08-4933-9280-F6BBF1F2638C}" dt="2021-02-17T15:23:04.302" v="104"/>
          <ac:spMkLst>
            <pc:docMk/>
            <pc:sldMk cId="4290135503" sldId="774"/>
            <ac:spMk id="3" creationId="{AE346C76-8D1F-4CC7-B253-377379C48715}"/>
          </ac:spMkLst>
        </pc:spChg>
        <pc:spChg chg="del">
          <ac:chgData name="Cristian Chilipirea" userId="34ab170da5908fc4" providerId="LiveId" clId="{DFCF1A2B-AC08-4933-9280-F6BBF1F2638C}" dt="2021-02-17T15:23:07.320" v="105" actId="478"/>
          <ac:spMkLst>
            <pc:docMk/>
            <pc:sldMk cId="4290135503" sldId="774"/>
            <ac:spMk id="4" creationId="{AA3B3D15-F9D7-4D21-88DE-851126691C88}"/>
          </ac:spMkLst>
        </pc:spChg>
        <pc:spChg chg="add mod">
          <ac:chgData name="Cristian Chilipirea" userId="34ab170da5908fc4" providerId="LiveId" clId="{DFCF1A2B-AC08-4933-9280-F6BBF1F2638C}" dt="2021-02-17T15:23:16.606" v="107" actId="207"/>
          <ac:spMkLst>
            <pc:docMk/>
            <pc:sldMk cId="4290135503" sldId="774"/>
            <ac:spMk id="5" creationId="{1B588416-9EB5-488E-96D2-6DF32ECF0433}"/>
          </ac:spMkLst>
        </pc:spChg>
        <pc:spChg chg="add mod">
          <ac:chgData name="Cristian Chilipirea" userId="34ab170da5908fc4" providerId="LiveId" clId="{DFCF1A2B-AC08-4933-9280-F6BBF1F2638C}" dt="2021-02-17T15:23:16.606" v="107" actId="207"/>
          <ac:spMkLst>
            <pc:docMk/>
            <pc:sldMk cId="4290135503" sldId="774"/>
            <ac:spMk id="6" creationId="{0162A6A2-A343-4369-9AE2-BAAEBE6A2402}"/>
          </ac:spMkLst>
        </pc:spChg>
        <pc:cxnChg chg="add mod">
          <ac:chgData name="Cristian Chilipirea" userId="34ab170da5908fc4" providerId="LiveId" clId="{DFCF1A2B-AC08-4933-9280-F6BBF1F2638C}" dt="2021-02-17T15:23:16.606" v="107" actId="207"/>
          <ac:cxnSpMkLst>
            <pc:docMk/>
            <pc:sldMk cId="4290135503" sldId="774"/>
            <ac:cxnSpMk id="7" creationId="{E930D41C-7B75-4E9E-97FB-497446E1C2CC}"/>
          </ac:cxnSpMkLst>
        </pc:cxnChg>
      </pc:sldChg>
      <pc:sldChg chg="addSp delSp modSp new mod">
        <pc:chgData name="Cristian Chilipirea" userId="34ab170da5908fc4" providerId="LiveId" clId="{DFCF1A2B-AC08-4933-9280-F6BBF1F2638C}" dt="2021-02-17T15:24:10.582" v="113" actId="207"/>
        <pc:sldMkLst>
          <pc:docMk/>
          <pc:sldMk cId="253222466" sldId="775"/>
        </pc:sldMkLst>
        <pc:spChg chg="mod">
          <ac:chgData name="Cristian Chilipirea" userId="34ab170da5908fc4" providerId="LiveId" clId="{DFCF1A2B-AC08-4933-9280-F6BBF1F2638C}" dt="2021-02-17T15:23:56.175" v="110"/>
          <ac:spMkLst>
            <pc:docMk/>
            <pc:sldMk cId="253222466" sldId="775"/>
            <ac:spMk id="3" creationId="{8248F244-87DC-43A2-BF74-835F5EEE274E}"/>
          </ac:spMkLst>
        </pc:spChg>
        <pc:spChg chg="del">
          <ac:chgData name="Cristian Chilipirea" userId="34ab170da5908fc4" providerId="LiveId" clId="{DFCF1A2B-AC08-4933-9280-F6BBF1F2638C}" dt="2021-02-17T15:24:08.099" v="111" actId="478"/>
          <ac:spMkLst>
            <pc:docMk/>
            <pc:sldMk cId="253222466" sldId="775"/>
            <ac:spMk id="4" creationId="{F9324C15-F308-4BA7-A65A-86DF03C9D362}"/>
          </ac:spMkLst>
        </pc:spChg>
        <pc:spChg chg="add mod">
          <ac:chgData name="Cristian Chilipirea" userId="34ab170da5908fc4" providerId="LiveId" clId="{DFCF1A2B-AC08-4933-9280-F6BBF1F2638C}" dt="2021-02-17T15:24:10.582" v="113" actId="207"/>
          <ac:spMkLst>
            <pc:docMk/>
            <pc:sldMk cId="253222466" sldId="775"/>
            <ac:spMk id="5" creationId="{D79E4C0C-B485-45F8-B43D-3C9929FBB526}"/>
          </ac:spMkLst>
        </pc:spChg>
        <pc:spChg chg="add mod">
          <ac:chgData name="Cristian Chilipirea" userId="34ab170da5908fc4" providerId="LiveId" clId="{DFCF1A2B-AC08-4933-9280-F6BBF1F2638C}" dt="2021-02-17T15:24:10.582" v="113" actId="207"/>
          <ac:spMkLst>
            <pc:docMk/>
            <pc:sldMk cId="253222466" sldId="775"/>
            <ac:spMk id="6" creationId="{A74B1FAC-8EE0-4416-9308-F1C62B20A8F1}"/>
          </ac:spMkLst>
        </pc:spChg>
        <pc:cxnChg chg="add mod">
          <ac:chgData name="Cristian Chilipirea" userId="34ab170da5908fc4" providerId="LiveId" clId="{DFCF1A2B-AC08-4933-9280-F6BBF1F2638C}" dt="2021-02-17T15:24:10.582" v="113" actId="207"/>
          <ac:cxnSpMkLst>
            <pc:docMk/>
            <pc:sldMk cId="253222466" sldId="775"/>
            <ac:cxnSpMk id="7" creationId="{40AB8C94-1537-40F6-90F5-0893D1566CD3}"/>
          </ac:cxnSpMkLst>
        </pc:cxnChg>
      </pc:sldChg>
      <pc:sldChg chg="addSp delSp modSp new mod">
        <pc:chgData name="Cristian Chilipirea" userId="34ab170da5908fc4" providerId="LiveId" clId="{DFCF1A2B-AC08-4933-9280-F6BBF1F2638C}" dt="2021-02-17T15:24:36.826" v="119" actId="207"/>
        <pc:sldMkLst>
          <pc:docMk/>
          <pc:sldMk cId="3879953388" sldId="776"/>
        </pc:sldMkLst>
        <pc:spChg chg="mod">
          <ac:chgData name="Cristian Chilipirea" userId="34ab170da5908fc4" providerId="LiveId" clId="{DFCF1A2B-AC08-4933-9280-F6BBF1F2638C}" dt="2021-02-17T15:24:24.306" v="116"/>
          <ac:spMkLst>
            <pc:docMk/>
            <pc:sldMk cId="3879953388" sldId="776"/>
            <ac:spMk id="3" creationId="{98F5F474-9404-4164-93FF-884A8543C6A0}"/>
          </ac:spMkLst>
        </pc:spChg>
        <pc:spChg chg="del">
          <ac:chgData name="Cristian Chilipirea" userId="34ab170da5908fc4" providerId="LiveId" clId="{DFCF1A2B-AC08-4933-9280-F6BBF1F2638C}" dt="2021-02-17T15:24:27.476" v="117" actId="478"/>
          <ac:spMkLst>
            <pc:docMk/>
            <pc:sldMk cId="3879953388" sldId="776"/>
            <ac:spMk id="4" creationId="{DECBFFD2-0FDE-43A0-8D20-D4E54873DABA}"/>
          </ac:spMkLst>
        </pc:spChg>
        <pc:spChg chg="add mod">
          <ac:chgData name="Cristian Chilipirea" userId="34ab170da5908fc4" providerId="LiveId" clId="{DFCF1A2B-AC08-4933-9280-F6BBF1F2638C}" dt="2021-02-17T15:24:36.826" v="119" actId="207"/>
          <ac:spMkLst>
            <pc:docMk/>
            <pc:sldMk cId="3879953388" sldId="776"/>
            <ac:spMk id="5" creationId="{235C6B2F-A4AB-4323-A68F-06D88F19FA4F}"/>
          </ac:spMkLst>
        </pc:spChg>
        <pc:spChg chg="add mod">
          <ac:chgData name="Cristian Chilipirea" userId="34ab170da5908fc4" providerId="LiveId" clId="{DFCF1A2B-AC08-4933-9280-F6BBF1F2638C}" dt="2021-02-17T15:24:36.826" v="119" actId="207"/>
          <ac:spMkLst>
            <pc:docMk/>
            <pc:sldMk cId="3879953388" sldId="776"/>
            <ac:spMk id="6" creationId="{153ACD42-3434-45DC-94F6-52E5A30EF4E4}"/>
          </ac:spMkLst>
        </pc:spChg>
        <pc:cxnChg chg="add mod">
          <ac:chgData name="Cristian Chilipirea" userId="34ab170da5908fc4" providerId="LiveId" clId="{DFCF1A2B-AC08-4933-9280-F6BBF1F2638C}" dt="2021-02-17T15:24:36.826" v="119" actId="207"/>
          <ac:cxnSpMkLst>
            <pc:docMk/>
            <pc:sldMk cId="3879953388" sldId="776"/>
            <ac:cxnSpMk id="7" creationId="{683769D5-433F-42BB-9605-5053AD5F868D}"/>
          </ac:cxnSpMkLst>
        </pc:cxnChg>
      </pc:sldChg>
      <pc:sldChg chg="addSp delSp modSp new mod setBg">
        <pc:chgData name="Cristian Chilipirea" userId="34ab170da5908fc4" providerId="LiveId" clId="{DFCF1A2B-AC08-4933-9280-F6BBF1F2638C}" dt="2021-02-17T15:25:07.193" v="126" actId="26606"/>
        <pc:sldMkLst>
          <pc:docMk/>
          <pc:sldMk cId="842499470" sldId="777"/>
        </pc:sldMkLst>
        <pc:spChg chg="mod ord">
          <ac:chgData name="Cristian Chilipirea" userId="34ab170da5908fc4" providerId="LiveId" clId="{DFCF1A2B-AC08-4933-9280-F6BBF1F2638C}" dt="2021-02-17T15:25:07.193" v="126" actId="26606"/>
          <ac:spMkLst>
            <pc:docMk/>
            <pc:sldMk cId="842499470" sldId="777"/>
            <ac:spMk id="2" creationId="{604A0EE4-9C16-46C5-B476-37122667CBBB}"/>
          </ac:spMkLst>
        </pc:spChg>
        <pc:spChg chg="mod">
          <ac:chgData name="Cristian Chilipirea" userId="34ab170da5908fc4" providerId="LiveId" clId="{DFCF1A2B-AC08-4933-9280-F6BBF1F2638C}" dt="2021-02-17T15:25:07.193" v="126" actId="26606"/>
          <ac:spMkLst>
            <pc:docMk/>
            <pc:sldMk cId="842499470" sldId="777"/>
            <ac:spMk id="3" creationId="{5BD83D44-176F-40F0-A079-5C743E609C7D}"/>
          </ac:spMkLst>
        </pc:spChg>
        <pc:spChg chg="del">
          <ac:chgData name="Cristian Chilipirea" userId="34ab170da5908fc4" providerId="LiveId" clId="{DFCF1A2B-AC08-4933-9280-F6BBF1F2638C}" dt="2021-02-17T15:24:53.904" v="123" actId="478"/>
          <ac:spMkLst>
            <pc:docMk/>
            <pc:sldMk cId="842499470" sldId="777"/>
            <ac:spMk id="4" creationId="{695034B7-3CB3-4270-B96B-0E0CE27CD6EC}"/>
          </ac:spMkLst>
        </pc:spChg>
        <pc:spChg chg="add mod">
          <ac:chgData name="Cristian Chilipirea" userId="34ab170da5908fc4" providerId="LiveId" clId="{DFCF1A2B-AC08-4933-9280-F6BBF1F2638C}" dt="2021-02-17T15:25:07.193" v="126" actId="26606"/>
          <ac:spMkLst>
            <pc:docMk/>
            <pc:sldMk cId="842499470" sldId="777"/>
            <ac:spMk id="9" creationId="{BF670679-7310-44FF-9438-F3ED861E6704}"/>
          </ac:spMkLst>
        </pc:spChg>
        <pc:spChg chg="add mod">
          <ac:chgData name="Cristian Chilipirea" userId="34ab170da5908fc4" providerId="LiveId" clId="{DFCF1A2B-AC08-4933-9280-F6BBF1F2638C}" dt="2021-02-17T15:25:07.193" v="126" actId="26606"/>
          <ac:spMkLst>
            <pc:docMk/>
            <pc:sldMk cId="842499470" sldId="777"/>
            <ac:spMk id="10" creationId="{7A664BE1-EE78-48C0-85D8-9FFBA7FF3524}"/>
          </ac:spMkLst>
        </pc:spChg>
        <pc:spChg chg="add mod">
          <ac:chgData name="Cristian Chilipirea" userId="34ab170da5908fc4" providerId="LiveId" clId="{DFCF1A2B-AC08-4933-9280-F6BBF1F2638C}" dt="2021-02-17T15:25:07.193" v="126" actId="26606"/>
          <ac:spMkLst>
            <pc:docMk/>
            <pc:sldMk cId="842499470" sldId="777"/>
            <ac:spMk id="11" creationId="{F3158868-C53D-44B6-99F2-6F695027C73C}"/>
          </ac:spMkLst>
        </pc:spChg>
        <pc:spChg chg="add mod">
          <ac:chgData name="Cristian Chilipirea" userId="34ab170da5908fc4" providerId="LiveId" clId="{DFCF1A2B-AC08-4933-9280-F6BBF1F2638C}" dt="2021-02-17T15:25:07.193" v="126" actId="26606"/>
          <ac:spMkLst>
            <pc:docMk/>
            <pc:sldMk cId="842499470" sldId="777"/>
            <ac:spMk id="12" creationId="{2FBA8D52-7047-4B0A-B8A6-5D0F3AE6EDDF}"/>
          </ac:spMkLst>
        </pc:spChg>
        <pc:spChg chg="add del">
          <ac:chgData name="Cristian Chilipirea" userId="34ab170da5908fc4" providerId="LiveId" clId="{DFCF1A2B-AC08-4933-9280-F6BBF1F2638C}" dt="2021-02-17T15:25:07.193" v="126" actId="26606"/>
          <ac:spMkLst>
            <pc:docMk/>
            <pc:sldMk cId="842499470" sldId="777"/>
            <ac:spMk id="17" creationId="{0855A890-B60B-4670-9DC2-69DC05015AB3}"/>
          </ac:spMkLst>
        </pc:spChg>
        <pc:spChg chg="add del">
          <ac:chgData name="Cristian Chilipirea" userId="34ab170da5908fc4" providerId="LiveId" clId="{DFCF1A2B-AC08-4933-9280-F6BBF1F2638C}" dt="2021-02-17T15:25:07.193" v="126" actId="26606"/>
          <ac:spMkLst>
            <pc:docMk/>
            <pc:sldMk cId="842499470" sldId="777"/>
            <ac:spMk id="19" creationId="{90F533E9-6690-41A8-A372-4C6C622D028D}"/>
          </ac:spMkLst>
        </pc:spChg>
        <pc:spChg chg="add del">
          <ac:chgData name="Cristian Chilipirea" userId="34ab170da5908fc4" providerId="LiveId" clId="{DFCF1A2B-AC08-4933-9280-F6BBF1F2638C}" dt="2021-02-17T15:25:07.193" v="126" actId="26606"/>
          <ac:spMkLst>
            <pc:docMk/>
            <pc:sldMk cId="842499470" sldId="777"/>
            <ac:spMk id="21" creationId="{99413ED5-9ED4-4772-BCE4-2BCAE6B12E35}"/>
          </ac:spMkLst>
        </pc:spChg>
        <pc:spChg chg="add del">
          <ac:chgData name="Cristian Chilipirea" userId="34ab170da5908fc4" providerId="LiveId" clId="{DFCF1A2B-AC08-4933-9280-F6BBF1F2638C}" dt="2021-02-17T15:25:07.193" v="126" actId="26606"/>
          <ac:spMkLst>
            <pc:docMk/>
            <pc:sldMk cId="842499470" sldId="777"/>
            <ac:spMk id="23" creationId="{04357C93-F0CB-4A1C-8F77-4E9063789819}"/>
          </ac:spMkLst>
        </pc:spChg>
        <pc:picChg chg="add mod">
          <ac:chgData name="Cristian Chilipirea" userId="34ab170da5908fc4" providerId="LiveId" clId="{DFCF1A2B-AC08-4933-9280-F6BBF1F2638C}" dt="2021-02-17T15:25:07.193" v="126" actId="26606"/>
          <ac:picMkLst>
            <pc:docMk/>
            <pc:sldMk cId="842499470" sldId="777"/>
            <ac:picMk id="5" creationId="{188031C7-E608-41AE-8E14-2A70F14C61B7}"/>
          </ac:picMkLst>
        </pc:picChg>
        <pc:picChg chg="add mod">
          <ac:chgData name="Cristian Chilipirea" userId="34ab170da5908fc4" providerId="LiveId" clId="{DFCF1A2B-AC08-4933-9280-F6BBF1F2638C}" dt="2021-02-17T15:25:07.193" v="126" actId="26606"/>
          <ac:picMkLst>
            <pc:docMk/>
            <pc:sldMk cId="842499470" sldId="777"/>
            <ac:picMk id="6" creationId="{419EA315-A574-4E53-BF41-C66B2B3CF71A}"/>
          </ac:picMkLst>
        </pc:picChg>
        <pc:picChg chg="add mod">
          <ac:chgData name="Cristian Chilipirea" userId="34ab170da5908fc4" providerId="LiveId" clId="{DFCF1A2B-AC08-4933-9280-F6BBF1F2638C}" dt="2021-02-17T15:25:07.193" v="126" actId="26606"/>
          <ac:picMkLst>
            <pc:docMk/>
            <pc:sldMk cId="842499470" sldId="777"/>
            <ac:picMk id="7" creationId="{A356BD59-1A5E-4029-A5E5-C24E441531C2}"/>
          </ac:picMkLst>
        </pc:picChg>
        <pc:picChg chg="add mod">
          <ac:chgData name="Cristian Chilipirea" userId="34ab170da5908fc4" providerId="LiveId" clId="{DFCF1A2B-AC08-4933-9280-F6BBF1F2638C}" dt="2021-02-17T15:25:07.193" v="126" actId="26606"/>
          <ac:picMkLst>
            <pc:docMk/>
            <pc:sldMk cId="842499470" sldId="777"/>
            <ac:picMk id="8" creationId="{27CE077D-441A-4D71-8FAF-30A19BB0055A}"/>
          </ac:picMkLst>
        </pc:picChg>
      </pc:sldChg>
      <pc:sldChg chg="new">
        <pc:chgData name="Cristian Chilipirea" userId="34ab170da5908fc4" providerId="LiveId" clId="{DFCF1A2B-AC08-4933-9280-F6BBF1F2638C}" dt="2021-02-17T15:25:27.683" v="128" actId="680"/>
        <pc:sldMkLst>
          <pc:docMk/>
          <pc:sldMk cId="3980361878" sldId="778"/>
        </pc:sldMkLst>
      </pc:sldChg>
      <pc:sldChg chg="addSp delSp modSp new mod">
        <pc:chgData name="Cristian Chilipirea" userId="34ab170da5908fc4" providerId="LiveId" clId="{DFCF1A2B-AC08-4933-9280-F6BBF1F2638C}" dt="2021-02-18T22:23:26.007" v="590" actId="6549"/>
        <pc:sldMkLst>
          <pc:docMk/>
          <pc:sldMk cId="3923119733" sldId="779"/>
        </pc:sldMkLst>
        <pc:spChg chg="mod">
          <ac:chgData name="Cristian Chilipirea" userId="34ab170da5908fc4" providerId="LiveId" clId="{DFCF1A2B-AC08-4933-9280-F6BBF1F2638C}" dt="2021-02-17T15:25:53.722" v="131"/>
          <ac:spMkLst>
            <pc:docMk/>
            <pc:sldMk cId="3923119733" sldId="779"/>
            <ac:spMk id="3" creationId="{9CA30E10-CFB2-4817-8BB1-A7843B806A71}"/>
          </ac:spMkLst>
        </pc:spChg>
        <pc:spChg chg="del">
          <ac:chgData name="Cristian Chilipirea" userId="34ab170da5908fc4" providerId="LiveId" clId="{DFCF1A2B-AC08-4933-9280-F6BBF1F2638C}" dt="2021-02-17T15:25:55.284" v="132" actId="478"/>
          <ac:spMkLst>
            <pc:docMk/>
            <pc:sldMk cId="3923119733" sldId="779"/>
            <ac:spMk id="4" creationId="{D75471EF-DE00-4D02-8CCF-F2E0991CBA18}"/>
          </ac:spMkLst>
        </pc:spChg>
        <pc:spChg chg="add mod">
          <ac:chgData name="Cristian Chilipirea" userId="34ab170da5908fc4" providerId="LiveId" clId="{DFCF1A2B-AC08-4933-9280-F6BBF1F2638C}" dt="2021-02-18T22:23:26.007" v="590" actId="6549"/>
          <ac:spMkLst>
            <pc:docMk/>
            <pc:sldMk cId="3923119733" sldId="779"/>
            <ac:spMk id="5" creationId="{E378365B-4BB4-4F26-A395-03FDBEACFADA}"/>
          </ac:spMkLst>
        </pc:spChg>
        <pc:spChg chg="add mod">
          <ac:chgData name="Cristian Chilipirea" userId="34ab170da5908fc4" providerId="LiveId" clId="{DFCF1A2B-AC08-4933-9280-F6BBF1F2638C}" dt="2021-02-18T22:21:41.710" v="547" actId="1076"/>
          <ac:spMkLst>
            <pc:docMk/>
            <pc:sldMk cId="3923119733" sldId="779"/>
            <ac:spMk id="6" creationId="{93B76196-E042-4F7D-A64F-1B1B9EA6A68B}"/>
          </ac:spMkLst>
        </pc:spChg>
        <pc:spChg chg="add mod">
          <ac:chgData name="Cristian Chilipirea" userId="34ab170da5908fc4" providerId="LiveId" clId="{DFCF1A2B-AC08-4933-9280-F6BBF1F2638C}" dt="2021-02-18T22:21:41.710" v="547" actId="1076"/>
          <ac:spMkLst>
            <pc:docMk/>
            <pc:sldMk cId="3923119733" sldId="779"/>
            <ac:spMk id="7" creationId="{DE59245E-CC96-4DD5-8088-28F045F54BAE}"/>
          </ac:spMkLst>
        </pc:spChg>
        <pc:spChg chg="add mod">
          <ac:chgData name="Cristian Chilipirea" userId="34ab170da5908fc4" providerId="LiveId" clId="{DFCF1A2B-AC08-4933-9280-F6BBF1F2638C}" dt="2021-02-18T22:21:41.710" v="547" actId="1076"/>
          <ac:spMkLst>
            <pc:docMk/>
            <pc:sldMk cId="3923119733" sldId="779"/>
            <ac:spMk id="8" creationId="{5F7A0BD6-F237-48AF-9D6E-1B09C9FDBAF3}"/>
          </ac:spMkLst>
        </pc:spChg>
        <pc:spChg chg="add mod">
          <ac:chgData name="Cristian Chilipirea" userId="34ab170da5908fc4" providerId="LiveId" clId="{DFCF1A2B-AC08-4933-9280-F6BBF1F2638C}" dt="2021-02-18T22:21:41.710" v="547" actId="1076"/>
          <ac:spMkLst>
            <pc:docMk/>
            <pc:sldMk cId="3923119733" sldId="779"/>
            <ac:spMk id="9" creationId="{D18CB1CC-7D5B-4E17-875F-2AF7493077A8}"/>
          </ac:spMkLst>
        </pc:spChg>
        <pc:spChg chg="add mod">
          <ac:chgData name="Cristian Chilipirea" userId="34ab170da5908fc4" providerId="LiveId" clId="{DFCF1A2B-AC08-4933-9280-F6BBF1F2638C}" dt="2021-02-18T22:21:41.710" v="547" actId="1076"/>
          <ac:spMkLst>
            <pc:docMk/>
            <pc:sldMk cId="3923119733" sldId="779"/>
            <ac:spMk id="10" creationId="{410C2222-4FDB-4241-923A-63405EE8541A}"/>
          </ac:spMkLst>
        </pc:spChg>
        <pc:spChg chg="add mod">
          <ac:chgData name="Cristian Chilipirea" userId="34ab170da5908fc4" providerId="LiveId" clId="{DFCF1A2B-AC08-4933-9280-F6BBF1F2638C}" dt="2021-02-18T22:21:41.710" v="547" actId="1076"/>
          <ac:spMkLst>
            <pc:docMk/>
            <pc:sldMk cId="3923119733" sldId="779"/>
            <ac:spMk id="11" creationId="{0F88A7F6-5BED-4AC7-B701-487A939E04D3}"/>
          </ac:spMkLst>
        </pc:spChg>
      </pc:sldChg>
      <pc:sldChg chg="addSp delSp modSp new mod">
        <pc:chgData name="Cristian Chilipirea" userId="34ab170da5908fc4" providerId="LiveId" clId="{DFCF1A2B-AC08-4933-9280-F6BBF1F2638C}" dt="2021-02-18T22:21:35.251" v="546" actId="1076"/>
        <pc:sldMkLst>
          <pc:docMk/>
          <pc:sldMk cId="2070027484" sldId="780"/>
        </pc:sldMkLst>
        <pc:spChg chg="mod">
          <ac:chgData name="Cristian Chilipirea" userId="34ab170da5908fc4" providerId="LiveId" clId="{DFCF1A2B-AC08-4933-9280-F6BBF1F2638C}" dt="2021-02-17T15:27:39.889" v="149"/>
          <ac:spMkLst>
            <pc:docMk/>
            <pc:sldMk cId="2070027484" sldId="780"/>
            <ac:spMk id="3" creationId="{D6DE6206-B9F2-4EB7-B411-11A9ECB4F84B}"/>
          </ac:spMkLst>
        </pc:spChg>
        <pc:spChg chg="del">
          <ac:chgData name="Cristian Chilipirea" userId="34ab170da5908fc4" providerId="LiveId" clId="{DFCF1A2B-AC08-4933-9280-F6BBF1F2638C}" dt="2021-02-17T15:27:42.192" v="150" actId="478"/>
          <ac:spMkLst>
            <pc:docMk/>
            <pc:sldMk cId="2070027484" sldId="780"/>
            <ac:spMk id="4" creationId="{8A4BD68F-5111-40F1-883D-6A4B1C92EA18}"/>
          </ac:spMkLst>
        </pc:spChg>
        <pc:spChg chg="add mod">
          <ac:chgData name="Cristian Chilipirea" userId="34ab170da5908fc4" providerId="LiveId" clId="{DFCF1A2B-AC08-4933-9280-F6BBF1F2638C}" dt="2021-02-17T15:28:56.695" v="170" actId="1076"/>
          <ac:spMkLst>
            <pc:docMk/>
            <pc:sldMk cId="2070027484" sldId="780"/>
            <ac:spMk id="5" creationId="{3964CAD0-0847-4DEA-8ACC-D606F6395437}"/>
          </ac:spMkLst>
        </pc:spChg>
        <pc:spChg chg="add mod">
          <ac:chgData name="Cristian Chilipirea" userId="34ab170da5908fc4" providerId="LiveId" clId="{DFCF1A2B-AC08-4933-9280-F6BBF1F2638C}" dt="2021-02-18T22:21:34.611" v="544" actId="1076"/>
          <ac:spMkLst>
            <pc:docMk/>
            <pc:sldMk cId="2070027484" sldId="780"/>
            <ac:spMk id="6" creationId="{2CC5F994-ED75-4F90-8B6E-59D14D043A35}"/>
          </ac:spMkLst>
        </pc:spChg>
        <pc:spChg chg="add mod">
          <ac:chgData name="Cristian Chilipirea" userId="34ab170da5908fc4" providerId="LiveId" clId="{DFCF1A2B-AC08-4933-9280-F6BBF1F2638C}" dt="2021-02-17T15:28:18.182" v="162" actId="1076"/>
          <ac:spMkLst>
            <pc:docMk/>
            <pc:sldMk cId="2070027484" sldId="780"/>
            <ac:spMk id="7" creationId="{30AB6E6C-2426-4956-9FDB-38E042E94EC6}"/>
          </ac:spMkLst>
        </pc:spChg>
        <pc:spChg chg="add mod">
          <ac:chgData name="Cristian Chilipirea" userId="34ab170da5908fc4" providerId="LiveId" clId="{DFCF1A2B-AC08-4933-9280-F6BBF1F2638C}" dt="2021-02-18T22:20:56.140" v="532" actId="1076"/>
          <ac:spMkLst>
            <pc:docMk/>
            <pc:sldMk cId="2070027484" sldId="780"/>
            <ac:spMk id="8" creationId="{FCC23A3D-B56C-4218-AAF1-37ACA32C3BF6}"/>
          </ac:spMkLst>
        </pc:spChg>
        <pc:spChg chg="add mod">
          <ac:chgData name="Cristian Chilipirea" userId="34ab170da5908fc4" providerId="LiveId" clId="{DFCF1A2B-AC08-4933-9280-F6BBF1F2638C}" dt="2021-02-18T22:21:33.919" v="542" actId="1076"/>
          <ac:spMkLst>
            <pc:docMk/>
            <pc:sldMk cId="2070027484" sldId="780"/>
            <ac:spMk id="9" creationId="{BDC1326C-37F7-4468-8923-4C17C498AE77}"/>
          </ac:spMkLst>
        </pc:spChg>
        <pc:spChg chg="add mod">
          <ac:chgData name="Cristian Chilipirea" userId="34ab170da5908fc4" providerId="LiveId" clId="{DFCF1A2B-AC08-4933-9280-F6BBF1F2638C}" dt="2021-02-18T22:21:34.979" v="545" actId="1076"/>
          <ac:spMkLst>
            <pc:docMk/>
            <pc:sldMk cId="2070027484" sldId="780"/>
            <ac:spMk id="10" creationId="{299071E4-EAC5-453D-97C6-B73D01025E89}"/>
          </ac:spMkLst>
        </pc:spChg>
        <pc:spChg chg="add mod">
          <ac:chgData name="Cristian Chilipirea" userId="34ab170da5908fc4" providerId="LiveId" clId="{DFCF1A2B-AC08-4933-9280-F6BBF1F2638C}" dt="2021-02-18T22:21:35.251" v="546" actId="1076"/>
          <ac:spMkLst>
            <pc:docMk/>
            <pc:sldMk cId="2070027484" sldId="780"/>
            <ac:spMk id="11" creationId="{4B55BB0D-9D6C-4297-AE4C-85EF1CD8F4D8}"/>
          </ac:spMkLst>
        </pc:spChg>
        <pc:spChg chg="add mod">
          <ac:chgData name="Cristian Chilipirea" userId="34ab170da5908fc4" providerId="LiveId" clId="{DFCF1A2B-AC08-4933-9280-F6BBF1F2638C}" dt="2021-02-18T22:21:34.151" v="543" actId="1076"/>
          <ac:spMkLst>
            <pc:docMk/>
            <pc:sldMk cId="2070027484" sldId="780"/>
            <ac:spMk id="12" creationId="{9539AF08-CB0D-42F4-82FF-EFECA91EE77B}"/>
          </ac:spMkLst>
        </pc:spChg>
      </pc:sldChg>
      <pc:sldChg chg="addSp delSp modSp new mod">
        <pc:chgData name="Cristian Chilipirea" userId="34ab170da5908fc4" providerId="LiveId" clId="{DFCF1A2B-AC08-4933-9280-F6BBF1F2638C}" dt="2021-02-17T15:30:22.085" v="188" actId="1076"/>
        <pc:sldMkLst>
          <pc:docMk/>
          <pc:sldMk cId="2441916615" sldId="781"/>
        </pc:sldMkLst>
        <pc:spChg chg="mod">
          <ac:chgData name="Cristian Chilipirea" userId="34ab170da5908fc4" providerId="LiveId" clId="{DFCF1A2B-AC08-4933-9280-F6BBF1F2638C}" dt="2021-02-17T15:29:35.301" v="178"/>
          <ac:spMkLst>
            <pc:docMk/>
            <pc:sldMk cId="2441916615" sldId="781"/>
            <ac:spMk id="3" creationId="{6162D5B2-9745-47BA-B4EF-989DF6108FD7}"/>
          </ac:spMkLst>
        </pc:spChg>
        <pc:spChg chg="del">
          <ac:chgData name="Cristian Chilipirea" userId="34ab170da5908fc4" providerId="LiveId" clId="{DFCF1A2B-AC08-4933-9280-F6BBF1F2638C}" dt="2021-02-17T15:29:38.104" v="179" actId="478"/>
          <ac:spMkLst>
            <pc:docMk/>
            <pc:sldMk cId="2441916615" sldId="781"/>
            <ac:spMk id="4" creationId="{BD623635-8AAD-470C-B54B-E203DD46246E}"/>
          </ac:spMkLst>
        </pc:spChg>
        <pc:spChg chg="add mod">
          <ac:chgData name="Cristian Chilipirea" userId="34ab170da5908fc4" providerId="LiveId" clId="{DFCF1A2B-AC08-4933-9280-F6BBF1F2638C}" dt="2021-02-17T15:29:53.554" v="183" actId="1076"/>
          <ac:spMkLst>
            <pc:docMk/>
            <pc:sldMk cId="2441916615" sldId="781"/>
            <ac:spMk id="5" creationId="{B1059100-F43F-4EDA-BE62-A7BECC6BB991}"/>
          </ac:spMkLst>
        </pc:spChg>
        <pc:spChg chg="add mod">
          <ac:chgData name="Cristian Chilipirea" userId="34ab170da5908fc4" providerId="LiveId" clId="{DFCF1A2B-AC08-4933-9280-F6BBF1F2638C}" dt="2021-02-17T15:30:04.524" v="185" actId="1076"/>
          <ac:spMkLst>
            <pc:docMk/>
            <pc:sldMk cId="2441916615" sldId="781"/>
            <ac:spMk id="6" creationId="{86AE70E6-8383-46F7-AD15-2654F092E9DC}"/>
          </ac:spMkLst>
        </pc:spChg>
        <pc:spChg chg="add mod">
          <ac:chgData name="Cristian Chilipirea" userId="34ab170da5908fc4" providerId="LiveId" clId="{DFCF1A2B-AC08-4933-9280-F6BBF1F2638C}" dt="2021-02-17T15:30:13.284" v="186" actId="1076"/>
          <ac:spMkLst>
            <pc:docMk/>
            <pc:sldMk cId="2441916615" sldId="781"/>
            <ac:spMk id="7" creationId="{5DE29516-CE8E-4138-B421-9E00AD2F93F4}"/>
          </ac:spMkLst>
        </pc:spChg>
        <pc:spChg chg="add mod">
          <ac:chgData name="Cristian Chilipirea" userId="34ab170da5908fc4" providerId="LiveId" clId="{DFCF1A2B-AC08-4933-9280-F6BBF1F2638C}" dt="2021-02-17T15:30:22.085" v="188" actId="1076"/>
          <ac:spMkLst>
            <pc:docMk/>
            <pc:sldMk cId="2441916615" sldId="781"/>
            <ac:spMk id="8" creationId="{B57CFCBC-D944-4117-A9D7-AAB3CDAB0972}"/>
          </ac:spMkLst>
        </pc:spChg>
        <pc:spChg chg="add mod">
          <ac:chgData name="Cristian Chilipirea" userId="34ab170da5908fc4" providerId="LiveId" clId="{DFCF1A2B-AC08-4933-9280-F6BBF1F2638C}" dt="2021-02-17T15:30:16.722" v="187" actId="1076"/>
          <ac:spMkLst>
            <pc:docMk/>
            <pc:sldMk cId="2441916615" sldId="781"/>
            <ac:spMk id="9" creationId="{6E45D44B-1B5A-4DB1-BFEE-669328206D92}"/>
          </ac:spMkLst>
        </pc:spChg>
        <pc:spChg chg="add mod">
          <ac:chgData name="Cristian Chilipirea" userId="34ab170da5908fc4" providerId="LiveId" clId="{DFCF1A2B-AC08-4933-9280-F6BBF1F2638C}" dt="2021-02-17T15:29:59.460" v="184" actId="1076"/>
          <ac:spMkLst>
            <pc:docMk/>
            <pc:sldMk cId="2441916615" sldId="781"/>
            <ac:spMk id="10" creationId="{1396467B-DAE3-448A-AB10-2209894BBBA4}"/>
          </ac:spMkLst>
        </pc:spChg>
      </pc:sldChg>
      <pc:sldChg chg="addSp delSp modSp new mod">
        <pc:chgData name="Cristian Chilipirea" userId="34ab170da5908fc4" providerId="LiveId" clId="{DFCF1A2B-AC08-4933-9280-F6BBF1F2638C}" dt="2021-02-17T15:33:28.192" v="225" actId="1076"/>
        <pc:sldMkLst>
          <pc:docMk/>
          <pc:sldMk cId="2546373737" sldId="782"/>
        </pc:sldMkLst>
        <pc:spChg chg="mod">
          <ac:chgData name="Cristian Chilipirea" userId="34ab170da5908fc4" providerId="LiveId" clId="{DFCF1A2B-AC08-4933-9280-F6BBF1F2638C}" dt="2021-02-17T15:30:39.752" v="191"/>
          <ac:spMkLst>
            <pc:docMk/>
            <pc:sldMk cId="2546373737" sldId="782"/>
            <ac:spMk id="3" creationId="{A50823D9-5827-4A53-90BC-2341A317D7CF}"/>
          </ac:spMkLst>
        </pc:spChg>
        <pc:spChg chg="del">
          <ac:chgData name="Cristian Chilipirea" userId="34ab170da5908fc4" providerId="LiveId" clId="{DFCF1A2B-AC08-4933-9280-F6BBF1F2638C}" dt="2021-02-17T15:30:41.999" v="192" actId="478"/>
          <ac:spMkLst>
            <pc:docMk/>
            <pc:sldMk cId="2546373737" sldId="782"/>
            <ac:spMk id="4" creationId="{F8616FBF-1F75-4000-BEC9-2E72508E4277}"/>
          </ac:spMkLst>
        </pc:spChg>
        <pc:picChg chg="add mod">
          <ac:chgData name="Cristian Chilipirea" userId="34ab170da5908fc4" providerId="LiveId" clId="{DFCF1A2B-AC08-4933-9280-F6BBF1F2638C}" dt="2021-02-17T15:33:28.192" v="225" actId="1076"/>
          <ac:picMkLst>
            <pc:docMk/>
            <pc:sldMk cId="2546373737" sldId="782"/>
            <ac:picMk id="5" creationId="{B27820A6-977A-4E8A-9639-A996D2A68152}"/>
          </ac:picMkLst>
        </pc:picChg>
      </pc:sldChg>
      <pc:sldChg chg="addSp delSp modSp new mod">
        <pc:chgData name="Cristian Chilipirea" userId="34ab170da5908fc4" providerId="LiveId" clId="{DFCF1A2B-AC08-4933-9280-F6BBF1F2638C}" dt="2021-02-17T15:32:34.544" v="217" actId="1076"/>
        <pc:sldMkLst>
          <pc:docMk/>
          <pc:sldMk cId="3205224874" sldId="783"/>
        </pc:sldMkLst>
        <pc:spChg chg="mod">
          <ac:chgData name="Cristian Chilipirea" userId="34ab170da5908fc4" providerId="LiveId" clId="{DFCF1A2B-AC08-4933-9280-F6BBF1F2638C}" dt="2021-02-17T15:31:14.909" v="200"/>
          <ac:spMkLst>
            <pc:docMk/>
            <pc:sldMk cId="3205224874" sldId="783"/>
            <ac:spMk id="3" creationId="{5669CFC8-C269-437E-AF83-3E1CFC95795F}"/>
          </ac:spMkLst>
        </pc:spChg>
        <pc:spChg chg="del">
          <ac:chgData name="Cristian Chilipirea" userId="34ab170da5908fc4" providerId="LiveId" clId="{DFCF1A2B-AC08-4933-9280-F6BBF1F2638C}" dt="2021-02-17T15:31:16.600" v="201" actId="478"/>
          <ac:spMkLst>
            <pc:docMk/>
            <pc:sldMk cId="3205224874" sldId="783"/>
            <ac:spMk id="4" creationId="{EFD3D21B-DEAF-40DB-B028-3E7A339D0A3E}"/>
          </ac:spMkLst>
        </pc:spChg>
        <pc:spChg chg="add mod">
          <ac:chgData name="Cristian Chilipirea" userId="34ab170da5908fc4" providerId="LiveId" clId="{DFCF1A2B-AC08-4933-9280-F6BBF1F2638C}" dt="2021-02-17T15:31:31.952" v="207" actId="1076"/>
          <ac:spMkLst>
            <pc:docMk/>
            <pc:sldMk cId="3205224874" sldId="783"/>
            <ac:spMk id="5" creationId="{DD4877C7-63E4-402E-89D9-55B61B560D8A}"/>
          </ac:spMkLst>
        </pc:spChg>
        <pc:spChg chg="add mod">
          <ac:chgData name="Cristian Chilipirea" userId="34ab170da5908fc4" providerId="LiveId" clId="{DFCF1A2B-AC08-4933-9280-F6BBF1F2638C}" dt="2021-02-17T15:31:38.248" v="208" actId="1076"/>
          <ac:spMkLst>
            <pc:docMk/>
            <pc:sldMk cId="3205224874" sldId="783"/>
            <ac:spMk id="6" creationId="{8CCC62BA-2B2E-457B-B1C9-0575EF7621A5}"/>
          </ac:spMkLst>
        </pc:spChg>
        <pc:spChg chg="add mod">
          <ac:chgData name="Cristian Chilipirea" userId="34ab170da5908fc4" providerId="LiveId" clId="{DFCF1A2B-AC08-4933-9280-F6BBF1F2638C}" dt="2021-02-17T15:31:45.775" v="210" actId="1076"/>
          <ac:spMkLst>
            <pc:docMk/>
            <pc:sldMk cId="3205224874" sldId="783"/>
            <ac:spMk id="7" creationId="{F88D3AA1-641B-469C-ACF4-93585775A26C}"/>
          </ac:spMkLst>
        </pc:spChg>
        <pc:spChg chg="add mod">
          <ac:chgData name="Cristian Chilipirea" userId="34ab170da5908fc4" providerId="LiveId" clId="{DFCF1A2B-AC08-4933-9280-F6BBF1F2638C}" dt="2021-02-17T15:32:22.365" v="216" actId="1076"/>
          <ac:spMkLst>
            <pc:docMk/>
            <pc:sldMk cId="3205224874" sldId="783"/>
            <ac:spMk id="8" creationId="{A2AB1E8B-C4B4-44D0-B2EC-36684598AECA}"/>
          </ac:spMkLst>
        </pc:spChg>
        <pc:spChg chg="add mod">
          <ac:chgData name="Cristian Chilipirea" userId="34ab170da5908fc4" providerId="LiveId" clId="{DFCF1A2B-AC08-4933-9280-F6BBF1F2638C}" dt="2021-02-17T15:32:34.544" v="217" actId="1076"/>
          <ac:spMkLst>
            <pc:docMk/>
            <pc:sldMk cId="3205224874" sldId="783"/>
            <ac:spMk id="9" creationId="{C2714310-5957-4D3D-8CC6-47153C063192}"/>
          </ac:spMkLst>
        </pc:spChg>
        <pc:spChg chg="add mod">
          <ac:chgData name="Cristian Chilipirea" userId="34ab170da5908fc4" providerId="LiveId" clId="{DFCF1A2B-AC08-4933-9280-F6BBF1F2638C}" dt="2021-02-17T15:31:58.740" v="212" actId="1076"/>
          <ac:spMkLst>
            <pc:docMk/>
            <pc:sldMk cId="3205224874" sldId="783"/>
            <ac:spMk id="10" creationId="{FB7C0BB7-6193-4520-B98B-2A1B899D9759}"/>
          </ac:spMkLst>
        </pc:spChg>
        <pc:spChg chg="add mod">
          <ac:chgData name="Cristian Chilipirea" userId="34ab170da5908fc4" providerId="LiveId" clId="{DFCF1A2B-AC08-4933-9280-F6BBF1F2638C}" dt="2021-02-17T15:32:04.352" v="213" actId="1076"/>
          <ac:spMkLst>
            <pc:docMk/>
            <pc:sldMk cId="3205224874" sldId="783"/>
            <ac:spMk id="11" creationId="{313B229C-9EDE-45C5-BDAE-0A80EC3DEF9A}"/>
          </ac:spMkLst>
        </pc:spChg>
        <pc:spChg chg="add mod">
          <ac:chgData name="Cristian Chilipirea" userId="34ab170da5908fc4" providerId="LiveId" clId="{DFCF1A2B-AC08-4933-9280-F6BBF1F2638C}" dt="2021-02-17T15:31:50.657" v="211" actId="1076"/>
          <ac:spMkLst>
            <pc:docMk/>
            <pc:sldMk cId="3205224874" sldId="783"/>
            <ac:spMk id="12" creationId="{CCC9B398-4499-4FE3-945F-E3A1C9E3569B}"/>
          </ac:spMkLst>
        </pc:spChg>
        <pc:spChg chg="add mod">
          <ac:chgData name="Cristian Chilipirea" userId="34ab170da5908fc4" providerId="LiveId" clId="{DFCF1A2B-AC08-4933-9280-F6BBF1F2638C}" dt="2021-02-17T15:31:42.981" v="209" actId="1076"/>
          <ac:spMkLst>
            <pc:docMk/>
            <pc:sldMk cId="3205224874" sldId="783"/>
            <ac:spMk id="13" creationId="{1693152F-58F2-407E-A5B9-4D29AC71EEE5}"/>
          </ac:spMkLst>
        </pc:spChg>
      </pc:sldChg>
      <pc:sldChg chg="addSp delSp modSp new mod">
        <pc:chgData name="Cristian Chilipirea" userId="34ab170da5908fc4" providerId="LiveId" clId="{DFCF1A2B-AC08-4933-9280-F6BBF1F2638C}" dt="2021-02-17T15:33:24.161" v="224" actId="1076"/>
        <pc:sldMkLst>
          <pc:docMk/>
          <pc:sldMk cId="3907098334" sldId="784"/>
        </pc:sldMkLst>
        <pc:spChg chg="mod">
          <ac:chgData name="Cristian Chilipirea" userId="34ab170da5908fc4" providerId="LiveId" clId="{DFCF1A2B-AC08-4933-9280-F6BBF1F2638C}" dt="2021-02-17T15:33:00.262" v="220"/>
          <ac:spMkLst>
            <pc:docMk/>
            <pc:sldMk cId="3907098334" sldId="784"/>
            <ac:spMk id="3" creationId="{3150DBB9-DC0B-4813-9417-9A35EE36E5BC}"/>
          </ac:spMkLst>
        </pc:spChg>
        <pc:spChg chg="del">
          <ac:chgData name="Cristian Chilipirea" userId="34ab170da5908fc4" providerId="LiveId" clId="{DFCF1A2B-AC08-4933-9280-F6BBF1F2638C}" dt="2021-02-17T15:33:02.516" v="221" actId="478"/>
          <ac:spMkLst>
            <pc:docMk/>
            <pc:sldMk cId="3907098334" sldId="784"/>
            <ac:spMk id="4" creationId="{03770D43-7753-4397-A027-1666C85A43E9}"/>
          </ac:spMkLst>
        </pc:spChg>
        <pc:picChg chg="add mod">
          <ac:chgData name="Cristian Chilipirea" userId="34ab170da5908fc4" providerId="LiveId" clId="{DFCF1A2B-AC08-4933-9280-F6BBF1F2638C}" dt="2021-02-17T15:33:24.161" v="224" actId="1076"/>
          <ac:picMkLst>
            <pc:docMk/>
            <pc:sldMk cId="3907098334" sldId="784"/>
            <ac:picMk id="5" creationId="{D5593E56-68E4-4315-89D0-D41D1AF975CF}"/>
          </ac:picMkLst>
        </pc:picChg>
      </pc:sldChg>
      <pc:sldChg chg="addSp delSp modSp new mod">
        <pc:chgData name="Cristian Chilipirea" userId="34ab170da5908fc4" providerId="LiveId" clId="{DFCF1A2B-AC08-4933-9280-F6BBF1F2638C}" dt="2021-02-17T15:35:07.057" v="249" actId="1076"/>
        <pc:sldMkLst>
          <pc:docMk/>
          <pc:sldMk cId="4181334357" sldId="785"/>
        </pc:sldMkLst>
        <pc:spChg chg="mod">
          <ac:chgData name="Cristian Chilipirea" userId="34ab170da5908fc4" providerId="LiveId" clId="{DFCF1A2B-AC08-4933-9280-F6BBF1F2638C}" dt="2021-02-17T15:33:56.692" v="228"/>
          <ac:spMkLst>
            <pc:docMk/>
            <pc:sldMk cId="4181334357" sldId="785"/>
            <ac:spMk id="3" creationId="{DC46F731-1173-426A-945B-5EDA21676EAD}"/>
          </ac:spMkLst>
        </pc:spChg>
        <pc:spChg chg="del">
          <ac:chgData name="Cristian Chilipirea" userId="34ab170da5908fc4" providerId="LiveId" clId="{DFCF1A2B-AC08-4933-9280-F6BBF1F2638C}" dt="2021-02-17T15:34:04.754" v="229" actId="478"/>
          <ac:spMkLst>
            <pc:docMk/>
            <pc:sldMk cId="4181334357" sldId="785"/>
            <ac:spMk id="4" creationId="{BAF22CB8-0E81-4501-A776-438196511492}"/>
          </ac:spMkLst>
        </pc:spChg>
        <pc:spChg chg="add mod">
          <ac:chgData name="Cristian Chilipirea" userId="34ab170da5908fc4" providerId="LiveId" clId="{DFCF1A2B-AC08-4933-9280-F6BBF1F2638C}" dt="2021-02-17T15:34:29.643" v="240" actId="1076"/>
          <ac:spMkLst>
            <pc:docMk/>
            <pc:sldMk cId="4181334357" sldId="785"/>
            <ac:spMk id="5" creationId="{3DD93EB8-EFC0-41D0-9855-D86DF4790CBC}"/>
          </ac:spMkLst>
        </pc:spChg>
        <pc:spChg chg="add mod">
          <ac:chgData name="Cristian Chilipirea" userId="34ab170da5908fc4" providerId="LiveId" clId="{DFCF1A2B-AC08-4933-9280-F6BBF1F2638C}" dt="2021-02-17T15:34:51.797" v="245" actId="1076"/>
          <ac:spMkLst>
            <pc:docMk/>
            <pc:sldMk cId="4181334357" sldId="785"/>
            <ac:spMk id="6" creationId="{94C60820-4265-4256-BD3E-FF84D198EC77}"/>
          </ac:spMkLst>
        </pc:spChg>
        <pc:spChg chg="add mod">
          <ac:chgData name="Cristian Chilipirea" userId="34ab170da5908fc4" providerId="LiveId" clId="{DFCF1A2B-AC08-4933-9280-F6BBF1F2638C}" dt="2021-02-17T15:34:56.376" v="246" actId="1076"/>
          <ac:spMkLst>
            <pc:docMk/>
            <pc:sldMk cId="4181334357" sldId="785"/>
            <ac:spMk id="7" creationId="{6E7D83ED-D750-41BD-B877-C52BCCD4E948}"/>
          </ac:spMkLst>
        </pc:spChg>
        <pc:spChg chg="add mod">
          <ac:chgData name="Cristian Chilipirea" userId="34ab170da5908fc4" providerId="LiveId" clId="{DFCF1A2B-AC08-4933-9280-F6BBF1F2638C}" dt="2021-02-17T15:34:44.032" v="243" actId="1076"/>
          <ac:spMkLst>
            <pc:docMk/>
            <pc:sldMk cId="4181334357" sldId="785"/>
            <ac:spMk id="8" creationId="{216C23F2-B646-4785-9FD8-409915F33C52}"/>
          </ac:spMkLst>
        </pc:spChg>
        <pc:spChg chg="add mod">
          <ac:chgData name="Cristian Chilipirea" userId="34ab170da5908fc4" providerId="LiveId" clId="{DFCF1A2B-AC08-4933-9280-F6BBF1F2638C}" dt="2021-02-17T15:34:34.099" v="241" actId="1076"/>
          <ac:spMkLst>
            <pc:docMk/>
            <pc:sldMk cId="4181334357" sldId="785"/>
            <ac:spMk id="9" creationId="{ECCBA647-BBBB-41F5-9F12-46451A0E0E14}"/>
          </ac:spMkLst>
        </pc:spChg>
        <pc:spChg chg="add mod">
          <ac:chgData name="Cristian Chilipirea" userId="34ab170da5908fc4" providerId="LiveId" clId="{DFCF1A2B-AC08-4933-9280-F6BBF1F2638C}" dt="2021-02-17T15:35:02.442" v="248" actId="1076"/>
          <ac:spMkLst>
            <pc:docMk/>
            <pc:sldMk cId="4181334357" sldId="785"/>
            <ac:spMk id="10" creationId="{469ADDBA-862E-43A8-BBC5-EAF82FF92D4D}"/>
          </ac:spMkLst>
        </pc:spChg>
        <pc:spChg chg="add mod">
          <ac:chgData name="Cristian Chilipirea" userId="34ab170da5908fc4" providerId="LiveId" clId="{DFCF1A2B-AC08-4933-9280-F6BBF1F2638C}" dt="2021-02-17T15:34:38.085" v="242" actId="1076"/>
          <ac:spMkLst>
            <pc:docMk/>
            <pc:sldMk cId="4181334357" sldId="785"/>
            <ac:spMk id="11" creationId="{33644296-1A30-449E-85A5-BFF3C900C131}"/>
          </ac:spMkLst>
        </pc:spChg>
        <pc:spChg chg="add mod">
          <ac:chgData name="Cristian Chilipirea" userId="34ab170da5908fc4" providerId="LiveId" clId="{DFCF1A2B-AC08-4933-9280-F6BBF1F2638C}" dt="2021-02-17T15:35:07.057" v="249" actId="1076"/>
          <ac:spMkLst>
            <pc:docMk/>
            <pc:sldMk cId="4181334357" sldId="785"/>
            <ac:spMk id="12" creationId="{1617AC80-8E02-4742-BAC7-BD27162F61D5}"/>
          </ac:spMkLst>
        </pc:spChg>
        <pc:spChg chg="add mod">
          <ac:chgData name="Cristian Chilipirea" userId="34ab170da5908fc4" providerId="LiveId" clId="{DFCF1A2B-AC08-4933-9280-F6BBF1F2638C}" dt="2021-02-17T15:34:48.232" v="244" actId="1076"/>
          <ac:spMkLst>
            <pc:docMk/>
            <pc:sldMk cId="4181334357" sldId="785"/>
            <ac:spMk id="13" creationId="{0F20D93B-A4BB-47C8-9207-6D8B4712F4E9}"/>
          </ac:spMkLst>
        </pc:spChg>
      </pc:sldChg>
      <pc:sldChg chg="addSp delSp modSp new mod">
        <pc:chgData name="Cristian Chilipirea" userId="34ab170da5908fc4" providerId="LiveId" clId="{DFCF1A2B-AC08-4933-9280-F6BBF1F2638C}" dt="2021-02-17T15:35:39.696" v="256" actId="1076"/>
        <pc:sldMkLst>
          <pc:docMk/>
          <pc:sldMk cId="2674756703" sldId="786"/>
        </pc:sldMkLst>
        <pc:spChg chg="mod">
          <ac:chgData name="Cristian Chilipirea" userId="34ab170da5908fc4" providerId="LiveId" clId="{DFCF1A2B-AC08-4933-9280-F6BBF1F2638C}" dt="2021-02-17T15:35:29.410" v="252"/>
          <ac:spMkLst>
            <pc:docMk/>
            <pc:sldMk cId="2674756703" sldId="786"/>
            <ac:spMk id="3" creationId="{A3392DC1-3B26-4F23-9C7B-BD370A569E35}"/>
          </ac:spMkLst>
        </pc:spChg>
        <pc:spChg chg="del">
          <ac:chgData name="Cristian Chilipirea" userId="34ab170da5908fc4" providerId="LiveId" clId="{DFCF1A2B-AC08-4933-9280-F6BBF1F2638C}" dt="2021-02-17T15:35:31.372" v="253" actId="478"/>
          <ac:spMkLst>
            <pc:docMk/>
            <pc:sldMk cId="2674756703" sldId="786"/>
            <ac:spMk id="4" creationId="{858F31BB-AB66-4257-936B-1C989B4CCDA7}"/>
          </ac:spMkLst>
        </pc:spChg>
        <pc:picChg chg="add mod">
          <ac:chgData name="Cristian Chilipirea" userId="34ab170da5908fc4" providerId="LiveId" clId="{DFCF1A2B-AC08-4933-9280-F6BBF1F2638C}" dt="2021-02-17T15:35:39.696" v="256" actId="1076"/>
          <ac:picMkLst>
            <pc:docMk/>
            <pc:sldMk cId="2674756703" sldId="786"/>
            <ac:picMk id="5" creationId="{5328D69A-29B7-421D-B120-000B5E991B48}"/>
          </ac:picMkLst>
        </pc:picChg>
      </pc:sldChg>
      <pc:sldChg chg="new">
        <pc:chgData name="Cristian Chilipirea" userId="34ab170da5908fc4" providerId="LiveId" clId="{DFCF1A2B-AC08-4933-9280-F6BBF1F2638C}" dt="2021-02-17T15:35:45.114" v="258" actId="680"/>
        <pc:sldMkLst>
          <pc:docMk/>
          <pc:sldMk cId="4192462988" sldId="787"/>
        </pc:sldMkLst>
      </pc:sldChg>
      <pc:sldChg chg="addSp delSp modSp new mod">
        <pc:chgData name="Cristian Chilipirea" userId="34ab170da5908fc4" providerId="LiveId" clId="{DFCF1A2B-AC08-4933-9280-F6BBF1F2638C}" dt="2021-02-17T15:50:57.094" v="263"/>
        <pc:sldMkLst>
          <pc:docMk/>
          <pc:sldMk cId="2995820930" sldId="788"/>
        </pc:sldMkLst>
        <pc:spChg chg="mod">
          <ac:chgData name="Cristian Chilipirea" userId="34ab170da5908fc4" providerId="LiveId" clId="{DFCF1A2B-AC08-4933-9280-F6BBF1F2638C}" dt="2021-02-17T15:50:49.084" v="261"/>
          <ac:spMkLst>
            <pc:docMk/>
            <pc:sldMk cId="2995820930" sldId="788"/>
            <ac:spMk id="3" creationId="{1D07E00E-34A2-4977-921A-63AB1F85F924}"/>
          </ac:spMkLst>
        </pc:spChg>
        <pc:spChg chg="del">
          <ac:chgData name="Cristian Chilipirea" userId="34ab170da5908fc4" providerId="LiveId" clId="{DFCF1A2B-AC08-4933-9280-F6BBF1F2638C}" dt="2021-02-17T15:50:50.768" v="262" actId="478"/>
          <ac:spMkLst>
            <pc:docMk/>
            <pc:sldMk cId="2995820930" sldId="788"/>
            <ac:spMk id="4" creationId="{72DD802D-7AF6-4ADC-99A3-A6ADD45D436C}"/>
          </ac:spMkLst>
        </pc:spChg>
        <pc:spChg chg="add mod">
          <ac:chgData name="Cristian Chilipirea" userId="34ab170da5908fc4" providerId="LiveId" clId="{DFCF1A2B-AC08-4933-9280-F6BBF1F2638C}" dt="2021-02-17T15:50:57.094" v="263"/>
          <ac:spMkLst>
            <pc:docMk/>
            <pc:sldMk cId="2995820930" sldId="788"/>
            <ac:spMk id="5" creationId="{81638039-7001-4574-B557-4ED802CEECC9}"/>
          </ac:spMkLst>
        </pc:spChg>
        <pc:spChg chg="add mod">
          <ac:chgData name="Cristian Chilipirea" userId="34ab170da5908fc4" providerId="LiveId" clId="{DFCF1A2B-AC08-4933-9280-F6BBF1F2638C}" dt="2021-02-17T15:50:57.094" v="263"/>
          <ac:spMkLst>
            <pc:docMk/>
            <pc:sldMk cId="2995820930" sldId="788"/>
            <ac:spMk id="6" creationId="{E3DB0155-CB5D-45EA-B2B0-D87C01BBE936}"/>
          </ac:spMkLst>
        </pc:spChg>
        <pc:spChg chg="add mod">
          <ac:chgData name="Cristian Chilipirea" userId="34ab170da5908fc4" providerId="LiveId" clId="{DFCF1A2B-AC08-4933-9280-F6BBF1F2638C}" dt="2021-02-17T15:50:57.094" v="263"/>
          <ac:spMkLst>
            <pc:docMk/>
            <pc:sldMk cId="2995820930" sldId="788"/>
            <ac:spMk id="8" creationId="{CFBB5E62-743A-46F1-9AB7-4857C56D6CA2}"/>
          </ac:spMkLst>
        </pc:spChg>
        <pc:spChg chg="add mod">
          <ac:chgData name="Cristian Chilipirea" userId="34ab170da5908fc4" providerId="LiveId" clId="{DFCF1A2B-AC08-4933-9280-F6BBF1F2638C}" dt="2021-02-17T15:50:57.094" v="263"/>
          <ac:spMkLst>
            <pc:docMk/>
            <pc:sldMk cId="2995820930" sldId="788"/>
            <ac:spMk id="9" creationId="{81E65E1F-5880-4D20-94F1-0986F9ACE8A2}"/>
          </ac:spMkLst>
        </pc:spChg>
        <pc:cxnChg chg="add mod">
          <ac:chgData name="Cristian Chilipirea" userId="34ab170da5908fc4" providerId="LiveId" clId="{DFCF1A2B-AC08-4933-9280-F6BBF1F2638C}" dt="2021-02-17T15:50:57.094" v="263"/>
          <ac:cxnSpMkLst>
            <pc:docMk/>
            <pc:sldMk cId="2995820930" sldId="788"/>
            <ac:cxnSpMk id="7" creationId="{BBB8D162-632B-47C3-AE25-37CB202CB0AE}"/>
          </ac:cxnSpMkLst>
        </pc:cxnChg>
      </pc:sldChg>
      <pc:sldChg chg="addSp delSp modSp new mod">
        <pc:chgData name="Cristian Chilipirea" userId="34ab170da5908fc4" providerId="LiveId" clId="{DFCF1A2B-AC08-4933-9280-F6BBF1F2638C}" dt="2021-02-17T15:51:20.184" v="268"/>
        <pc:sldMkLst>
          <pc:docMk/>
          <pc:sldMk cId="3587982092" sldId="789"/>
        </pc:sldMkLst>
        <pc:spChg chg="mod">
          <ac:chgData name="Cristian Chilipirea" userId="34ab170da5908fc4" providerId="LiveId" clId="{DFCF1A2B-AC08-4933-9280-F6BBF1F2638C}" dt="2021-02-17T15:51:13.710" v="266"/>
          <ac:spMkLst>
            <pc:docMk/>
            <pc:sldMk cId="3587982092" sldId="789"/>
            <ac:spMk id="3" creationId="{213FAAB2-DADF-470A-8B07-9094F6CCEB40}"/>
          </ac:spMkLst>
        </pc:spChg>
        <pc:spChg chg="del">
          <ac:chgData name="Cristian Chilipirea" userId="34ab170da5908fc4" providerId="LiveId" clId="{DFCF1A2B-AC08-4933-9280-F6BBF1F2638C}" dt="2021-02-17T15:51:15.231" v="267" actId="478"/>
          <ac:spMkLst>
            <pc:docMk/>
            <pc:sldMk cId="3587982092" sldId="789"/>
            <ac:spMk id="4" creationId="{F9E39CD5-CD7C-4241-AF2A-107AE6F09D7A}"/>
          </ac:spMkLst>
        </pc:spChg>
        <pc:spChg chg="add mod">
          <ac:chgData name="Cristian Chilipirea" userId="34ab170da5908fc4" providerId="LiveId" clId="{DFCF1A2B-AC08-4933-9280-F6BBF1F2638C}" dt="2021-02-17T15:51:20.184" v="268"/>
          <ac:spMkLst>
            <pc:docMk/>
            <pc:sldMk cId="3587982092" sldId="789"/>
            <ac:spMk id="5" creationId="{45704483-BDBD-47F8-A821-76DD5119DB12}"/>
          </ac:spMkLst>
        </pc:spChg>
        <pc:spChg chg="add mod">
          <ac:chgData name="Cristian Chilipirea" userId="34ab170da5908fc4" providerId="LiveId" clId="{DFCF1A2B-AC08-4933-9280-F6BBF1F2638C}" dt="2021-02-17T15:51:20.184" v="268"/>
          <ac:spMkLst>
            <pc:docMk/>
            <pc:sldMk cId="3587982092" sldId="789"/>
            <ac:spMk id="6" creationId="{2B2658D5-20B8-416B-AFC5-6BC6D2464B26}"/>
          </ac:spMkLst>
        </pc:spChg>
        <pc:spChg chg="add mod">
          <ac:chgData name="Cristian Chilipirea" userId="34ab170da5908fc4" providerId="LiveId" clId="{DFCF1A2B-AC08-4933-9280-F6BBF1F2638C}" dt="2021-02-17T15:51:20.184" v="268"/>
          <ac:spMkLst>
            <pc:docMk/>
            <pc:sldMk cId="3587982092" sldId="789"/>
            <ac:spMk id="8" creationId="{890C344F-81C1-44A9-911A-9CF51C107AF1}"/>
          </ac:spMkLst>
        </pc:spChg>
        <pc:spChg chg="add mod">
          <ac:chgData name="Cristian Chilipirea" userId="34ab170da5908fc4" providerId="LiveId" clId="{DFCF1A2B-AC08-4933-9280-F6BBF1F2638C}" dt="2021-02-17T15:51:20.184" v="268"/>
          <ac:spMkLst>
            <pc:docMk/>
            <pc:sldMk cId="3587982092" sldId="789"/>
            <ac:spMk id="9" creationId="{1F77C178-819C-4924-8DD2-96728076823D}"/>
          </ac:spMkLst>
        </pc:spChg>
        <pc:spChg chg="add mod">
          <ac:chgData name="Cristian Chilipirea" userId="34ab170da5908fc4" providerId="LiveId" clId="{DFCF1A2B-AC08-4933-9280-F6BBF1F2638C}" dt="2021-02-17T15:51:20.184" v="268"/>
          <ac:spMkLst>
            <pc:docMk/>
            <pc:sldMk cId="3587982092" sldId="789"/>
            <ac:spMk id="10" creationId="{5B6A2A7E-5F66-4CFC-B4C9-B2B32DDF05F7}"/>
          </ac:spMkLst>
        </pc:spChg>
        <pc:spChg chg="add mod">
          <ac:chgData name="Cristian Chilipirea" userId="34ab170da5908fc4" providerId="LiveId" clId="{DFCF1A2B-AC08-4933-9280-F6BBF1F2638C}" dt="2021-02-17T15:51:20.184" v="268"/>
          <ac:spMkLst>
            <pc:docMk/>
            <pc:sldMk cId="3587982092" sldId="789"/>
            <ac:spMk id="11" creationId="{2C23594B-ACE4-4442-AE35-6CE9E97B32F7}"/>
          </ac:spMkLst>
        </pc:spChg>
        <pc:spChg chg="add mod">
          <ac:chgData name="Cristian Chilipirea" userId="34ab170da5908fc4" providerId="LiveId" clId="{DFCF1A2B-AC08-4933-9280-F6BBF1F2638C}" dt="2021-02-17T15:51:20.184" v="268"/>
          <ac:spMkLst>
            <pc:docMk/>
            <pc:sldMk cId="3587982092" sldId="789"/>
            <ac:spMk id="12" creationId="{2ABE8297-342D-4120-921D-7A971FB0DEA7}"/>
          </ac:spMkLst>
        </pc:spChg>
        <pc:cxnChg chg="add mod">
          <ac:chgData name="Cristian Chilipirea" userId="34ab170da5908fc4" providerId="LiveId" clId="{DFCF1A2B-AC08-4933-9280-F6BBF1F2638C}" dt="2021-02-17T15:51:20.184" v="268"/>
          <ac:cxnSpMkLst>
            <pc:docMk/>
            <pc:sldMk cId="3587982092" sldId="789"/>
            <ac:cxnSpMk id="7" creationId="{03DAB7CC-2BD6-4B7C-A92E-5DC546D6480E}"/>
          </ac:cxnSpMkLst>
        </pc:cxnChg>
        <pc:cxnChg chg="add mod">
          <ac:chgData name="Cristian Chilipirea" userId="34ab170da5908fc4" providerId="LiveId" clId="{DFCF1A2B-AC08-4933-9280-F6BBF1F2638C}" dt="2021-02-17T15:51:20.184" v="268"/>
          <ac:cxnSpMkLst>
            <pc:docMk/>
            <pc:sldMk cId="3587982092" sldId="789"/>
            <ac:cxnSpMk id="13" creationId="{448F8B6D-950E-4B19-BE47-FE8DF8DE627E}"/>
          </ac:cxnSpMkLst>
        </pc:cxnChg>
        <pc:cxnChg chg="add mod">
          <ac:chgData name="Cristian Chilipirea" userId="34ab170da5908fc4" providerId="LiveId" clId="{DFCF1A2B-AC08-4933-9280-F6BBF1F2638C}" dt="2021-02-17T15:51:20.184" v="268"/>
          <ac:cxnSpMkLst>
            <pc:docMk/>
            <pc:sldMk cId="3587982092" sldId="789"/>
            <ac:cxnSpMk id="14" creationId="{01C21718-AB98-422E-AABF-855B4F492ED7}"/>
          </ac:cxnSpMkLst>
        </pc:cxnChg>
        <pc:cxnChg chg="add mod">
          <ac:chgData name="Cristian Chilipirea" userId="34ab170da5908fc4" providerId="LiveId" clId="{DFCF1A2B-AC08-4933-9280-F6BBF1F2638C}" dt="2021-02-17T15:51:20.184" v="268"/>
          <ac:cxnSpMkLst>
            <pc:docMk/>
            <pc:sldMk cId="3587982092" sldId="789"/>
            <ac:cxnSpMk id="15" creationId="{E404443C-91C4-47E6-AFFF-D7F2375E93DA}"/>
          </ac:cxnSpMkLst>
        </pc:cxnChg>
        <pc:cxnChg chg="add mod">
          <ac:chgData name="Cristian Chilipirea" userId="34ab170da5908fc4" providerId="LiveId" clId="{DFCF1A2B-AC08-4933-9280-F6BBF1F2638C}" dt="2021-02-17T15:51:20.184" v="268"/>
          <ac:cxnSpMkLst>
            <pc:docMk/>
            <pc:sldMk cId="3587982092" sldId="789"/>
            <ac:cxnSpMk id="16" creationId="{6508B013-293F-44EB-BDC4-3BA84E5142B3}"/>
          </ac:cxnSpMkLst>
        </pc:cxnChg>
      </pc:sldChg>
      <pc:sldChg chg="addSp delSp modSp new mod">
        <pc:chgData name="Cristian Chilipirea" userId="34ab170da5908fc4" providerId="LiveId" clId="{DFCF1A2B-AC08-4933-9280-F6BBF1F2638C}" dt="2021-02-17T15:55:32.182" v="273"/>
        <pc:sldMkLst>
          <pc:docMk/>
          <pc:sldMk cId="2937599258" sldId="790"/>
        </pc:sldMkLst>
        <pc:spChg chg="mod">
          <ac:chgData name="Cristian Chilipirea" userId="34ab170da5908fc4" providerId="LiveId" clId="{DFCF1A2B-AC08-4933-9280-F6BBF1F2638C}" dt="2021-02-17T15:55:26.118" v="271"/>
          <ac:spMkLst>
            <pc:docMk/>
            <pc:sldMk cId="2937599258" sldId="790"/>
            <ac:spMk id="3" creationId="{816D1D5C-CB94-42DD-AC25-7D3831962F48}"/>
          </ac:spMkLst>
        </pc:spChg>
        <pc:spChg chg="del">
          <ac:chgData name="Cristian Chilipirea" userId="34ab170da5908fc4" providerId="LiveId" clId="{DFCF1A2B-AC08-4933-9280-F6BBF1F2638C}" dt="2021-02-17T15:55:27.729" v="272" actId="478"/>
          <ac:spMkLst>
            <pc:docMk/>
            <pc:sldMk cId="2937599258" sldId="790"/>
            <ac:spMk id="4" creationId="{C7A07466-0643-4EFC-AB23-9FCAD31E69A5}"/>
          </ac:spMkLst>
        </pc:spChg>
        <pc:spChg chg="add mod">
          <ac:chgData name="Cristian Chilipirea" userId="34ab170da5908fc4" providerId="LiveId" clId="{DFCF1A2B-AC08-4933-9280-F6BBF1F2638C}" dt="2021-02-17T15:55:32.182" v="273"/>
          <ac:spMkLst>
            <pc:docMk/>
            <pc:sldMk cId="2937599258" sldId="790"/>
            <ac:spMk id="5" creationId="{7E919C32-DCF5-454A-89E2-107024FBCE78}"/>
          </ac:spMkLst>
        </pc:spChg>
        <pc:spChg chg="add mod">
          <ac:chgData name="Cristian Chilipirea" userId="34ab170da5908fc4" providerId="LiveId" clId="{DFCF1A2B-AC08-4933-9280-F6BBF1F2638C}" dt="2021-02-17T15:55:32.182" v="273"/>
          <ac:spMkLst>
            <pc:docMk/>
            <pc:sldMk cId="2937599258" sldId="790"/>
            <ac:spMk id="6" creationId="{4D6E3EBB-1072-4072-AAB7-B38DD8DB1E5B}"/>
          </ac:spMkLst>
        </pc:spChg>
        <pc:spChg chg="add mod">
          <ac:chgData name="Cristian Chilipirea" userId="34ab170da5908fc4" providerId="LiveId" clId="{DFCF1A2B-AC08-4933-9280-F6BBF1F2638C}" dt="2021-02-17T15:55:32.182" v="273"/>
          <ac:spMkLst>
            <pc:docMk/>
            <pc:sldMk cId="2937599258" sldId="790"/>
            <ac:spMk id="8" creationId="{90014863-D0E9-43A1-A015-1AB837DCDB02}"/>
          </ac:spMkLst>
        </pc:spChg>
        <pc:spChg chg="add mod">
          <ac:chgData name="Cristian Chilipirea" userId="34ab170da5908fc4" providerId="LiveId" clId="{DFCF1A2B-AC08-4933-9280-F6BBF1F2638C}" dt="2021-02-17T15:55:32.182" v="273"/>
          <ac:spMkLst>
            <pc:docMk/>
            <pc:sldMk cId="2937599258" sldId="790"/>
            <ac:spMk id="9" creationId="{FDC23FB1-FD05-42DF-816D-4833891AE59F}"/>
          </ac:spMkLst>
        </pc:spChg>
        <pc:spChg chg="add mod">
          <ac:chgData name="Cristian Chilipirea" userId="34ab170da5908fc4" providerId="LiveId" clId="{DFCF1A2B-AC08-4933-9280-F6BBF1F2638C}" dt="2021-02-17T15:55:32.182" v="273"/>
          <ac:spMkLst>
            <pc:docMk/>
            <pc:sldMk cId="2937599258" sldId="790"/>
            <ac:spMk id="10" creationId="{C5A40428-211B-4E6D-9EAA-30002F416D61}"/>
          </ac:spMkLst>
        </pc:spChg>
        <pc:spChg chg="add mod">
          <ac:chgData name="Cristian Chilipirea" userId="34ab170da5908fc4" providerId="LiveId" clId="{DFCF1A2B-AC08-4933-9280-F6BBF1F2638C}" dt="2021-02-17T15:55:32.182" v="273"/>
          <ac:spMkLst>
            <pc:docMk/>
            <pc:sldMk cId="2937599258" sldId="790"/>
            <ac:spMk id="11" creationId="{8A508AE6-BC79-4F09-80D7-69320DF07705}"/>
          </ac:spMkLst>
        </pc:spChg>
        <pc:spChg chg="add mod">
          <ac:chgData name="Cristian Chilipirea" userId="34ab170da5908fc4" providerId="LiveId" clId="{DFCF1A2B-AC08-4933-9280-F6BBF1F2638C}" dt="2021-02-17T15:55:32.182" v="273"/>
          <ac:spMkLst>
            <pc:docMk/>
            <pc:sldMk cId="2937599258" sldId="790"/>
            <ac:spMk id="12" creationId="{C7ACAB71-D4AE-4233-8A93-33D9A6690152}"/>
          </ac:spMkLst>
        </pc:spChg>
        <pc:spChg chg="add mod">
          <ac:chgData name="Cristian Chilipirea" userId="34ab170da5908fc4" providerId="LiveId" clId="{DFCF1A2B-AC08-4933-9280-F6BBF1F2638C}" dt="2021-02-17T15:55:32.182" v="273"/>
          <ac:spMkLst>
            <pc:docMk/>
            <pc:sldMk cId="2937599258" sldId="790"/>
            <ac:spMk id="18" creationId="{03F13178-9404-48D5-99E5-E2D55ABECEF8}"/>
          </ac:spMkLst>
        </pc:spChg>
        <pc:cxnChg chg="add mod">
          <ac:chgData name="Cristian Chilipirea" userId="34ab170da5908fc4" providerId="LiveId" clId="{DFCF1A2B-AC08-4933-9280-F6BBF1F2638C}" dt="2021-02-17T15:55:32.182" v="273"/>
          <ac:cxnSpMkLst>
            <pc:docMk/>
            <pc:sldMk cId="2937599258" sldId="790"/>
            <ac:cxnSpMk id="7" creationId="{81A5CCFC-EC84-4D11-A282-9EEC6608EAF7}"/>
          </ac:cxnSpMkLst>
        </pc:cxnChg>
        <pc:cxnChg chg="add mod">
          <ac:chgData name="Cristian Chilipirea" userId="34ab170da5908fc4" providerId="LiveId" clId="{DFCF1A2B-AC08-4933-9280-F6BBF1F2638C}" dt="2021-02-17T15:55:32.182" v="273"/>
          <ac:cxnSpMkLst>
            <pc:docMk/>
            <pc:sldMk cId="2937599258" sldId="790"/>
            <ac:cxnSpMk id="13" creationId="{39420699-C1D9-4A87-9991-21D142450C06}"/>
          </ac:cxnSpMkLst>
        </pc:cxnChg>
        <pc:cxnChg chg="add mod">
          <ac:chgData name="Cristian Chilipirea" userId="34ab170da5908fc4" providerId="LiveId" clId="{DFCF1A2B-AC08-4933-9280-F6BBF1F2638C}" dt="2021-02-17T15:55:32.182" v="273"/>
          <ac:cxnSpMkLst>
            <pc:docMk/>
            <pc:sldMk cId="2937599258" sldId="790"/>
            <ac:cxnSpMk id="14" creationId="{1CC0282A-F0C6-4564-9DE7-440D8FB36557}"/>
          </ac:cxnSpMkLst>
        </pc:cxnChg>
        <pc:cxnChg chg="add mod">
          <ac:chgData name="Cristian Chilipirea" userId="34ab170da5908fc4" providerId="LiveId" clId="{DFCF1A2B-AC08-4933-9280-F6BBF1F2638C}" dt="2021-02-17T15:55:32.182" v="273"/>
          <ac:cxnSpMkLst>
            <pc:docMk/>
            <pc:sldMk cId="2937599258" sldId="790"/>
            <ac:cxnSpMk id="15" creationId="{FD1D1CEB-9BB3-4127-B22E-2D7531C45055}"/>
          </ac:cxnSpMkLst>
        </pc:cxnChg>
        <pc:cxnChg chg="add mod">
          <ac:chgData name="Cristian Chilipirea" userId="34ab170da5908fc4" providerId="LiveId" clId="{DFCF1A2B-AC08-4933-9280-F6BBF1F2638C}" dt="2021-02-17T15:55:32.182" v="273"/>
          <ac:cxnSpMkLst>
            <pc:docMk/>
            <pc:sldMk cId="2937599258" sldId="790"/>
            <ac:cxnSpMk id="16" creationId="{193E0481-B303-43F7-9BC6-C2949C81A48C}"/>
          </ac:cxnSpMkLst>
        </pc:cxnChg>
        <pc:cxnChg chg="add mod">
          <ac:chgData name="Cristian Chilipirea" userId="34ab170da5908fc4" providerId="LiveId" clId="{DFCF1A2B-AC08-4933-9280-F6BBF1F2638C}" dt="2021-02-17T15:55:32.182" v="273"/>
          <ac:cxnSpMkLst>
            <pc:docMk/>
            <pc:sldMk cId="2937599258" sldId="790"/>
            <ac:cxnSpMk id="17" creationId="{A6B87704-B751-4EF7-8B72-97E80A538494}"/>
          </ac:cxnSpMkLst>
        </pc:cxnChg>
      </pc:sldChg>
      <pc:sldChg chg="addSp delSp modSp new mod">
        <pc:chgData name="Cristian Chilipirea" userId="34ab170da5908fc4" providerId="LiveId" clId="{DFCF1A2B-AC08-4933-9280-F6BBF1F2638C}" dt="2021-02-17T15:55:50.730" v="278"/>
        <pc:sldMkLst>
          <pc:docMk/>
          <pc:sldMk cId="2535238227" sldId="791"/>
        </pc:sldMkLst>
        <pc:spChg chg="mod">
          <ac:chgData name="Cristian Chilipirea" userId="34ab170da5908fc4" providerId="LiveId" clId="{DFCF1A2B-AC08-4933-9280-F6BBF1F2638C}" dt="2021-02-17T15:55:44.955" v="276"/>
          <ac:spMkLst>
            <pc:docMk/>
            <pc:sldMk cId="2535238227" sldId="791"/>
            <ac:spMk id="3" creationId="{73D6AC37-77C4-4D57-91EB-F3CBD603A1DE}"/>
          </ac:spMkLst>
        </pc:spChg>
        <pc:spChg chg="del">
          <ac:chgData name="Cristian Chilipirea" userId="34ab170da5908fc4" providerId="LiveId" clId="{DFCF1A2B-AC08-4933-9280-F6BBF1F2638C}" dt="2021-02-17T15:55:46.364" v="277" actId="478"/>
          <ac:spMkLst>
            <pc:docMk/>
            <pc:sldMk cId="2535238227" sldId="791"/>
            <ac:spMk id="4" creationId="{DDD42DB7-81F3-4B21-9482-75F2FFBB33EE}"/>
          </ac:spMkLst>
        </pc:spChg>
        <pc:spChg chg="add mod">
          <ac:chgData name="Cristian Chilipirea" userId="34ab170da5908fc4" providerId="LiveId" clId="{DFCF1A2B-AC08-4933-9280-F6BBF1F2638C}" dt="2021-02-17T15:55:50.730" v="278"/>
          <ac:spMkLst>
            <pc:docMk/>
            <pc:sldMk cId="2535238227" sldId="791"/>
            <ac:spMk id="5" creationId="{DCFFB3F1-B982-4CC4-830F-F08C4D377FC7}"/>
          </ac:spMkLst>
        </pc:spChg>
        <pc:spChg chg="add mod">
          <ac:chgData name="Cristian Chilipirea" userId="34ab170da5908fc4" providerId="LiveId" clId="{DFCF1A2B-AC08-4933-9280-F6BBF1F2638C}" dt="2021-02-17T15:55:50.730" v="278"/>
          <ac:spMkLst>
            <pc:docMk/>
            <pc:sldMk cId="2535238227" sldId="791"/>
            <ac:spMk id="6" creationId="{7C1BE461-EC65-4E6D-93F2-954091F782F1}"/>
          </ac:spMkLst>
        </pc:spChg>
        <pc:spChg chg="add mod">
          <ac:chgData name="Cristian Chilipirea" userId="34ab170da5908fc4" providerId="LiveId" clId="{DFCF1A2B-AC08-4933-9280-F6BBF1F2638C}" dt="2021-02-17T15:55:50.730" v="278"/>
          <ac:spMkLst>
            <pc:docMk/>
            <pc:sldMk cId="2535238227" sldId="791"/>
            <ac:spMk id="8" creationId="{8FCECA1E-0892-4B11-A5FF-3B61CFCAE320}"/>
          </ac:spMkLst>
        </pc:spChg>
        <pc:spChg chg="add mod">
          <ac:chgData name="Cristian Chilipirea" userId="34ab170da5908fc4" providerId="LiveId" clId="{DFCF1A2B-AC08-4933-9280-F6BBF1F2638C}" dt="2021-02-17T15:55:50.730" v="278"/>
          <ac:spMkLst>
            <pc:docMk/>
            <pc:sldMk cId="2535238227" sldId="791"/>
            <ac:spMk id="9" creationId="{839233EF-91E2-4825-908F-8157F9EF3005}"/>
          </ac:spMkLst>
        </pc:spChg>
        <pc:spChg chg="add mod">
          <ac:chgData name="Cristian Chilipirea" userId="34ab170da5908fc4" providerId="LiveId" clId="{DFCF1A2B-AC08-4933-9280-F6BBF1F2638C}" dt="2021-02-17T15:55:50.730" v="278"/>
          <ac:spMkLst>
            <pc:docMk/>
            <pc:sldMk cId="2535238227" sldId="791"/>
            <ac:spMk id="10" creationId="{DEBBE90D-A6F4-48F1-BF50-3A91DC525FFD}"/>
          </ac:spMkLst>
        </pc:spChg>
        <pc:spChg chg="add mod">
          <ac:chgData name="Cristian Chilipirea" userId="34ab170da5908fc4" providerId="LiveId" clId="{DFCF1A2B-AC08-4933-9280-F6BBF1F2638C}" dt="2021-02-17T15:55:50.730" v="278"/>
          <ac:spMkLst>
            <pc:docMk/>
            <pc:sldMk cId="2535238227" sldId="791"/>
            <ac:spMk id="11" creationId="{436AE310-8201-42CD-BE55-EA7825A7D9FD}"/>
          </ac:spMkLst>
        </pc:spChg>
        <pc:spChg chg="add mod">
          <ac:chgData name="Cristian Chilipirea" userId="34ab170da5908fc4" providerId="LiveId" clId="{DFCF1A2B-AC08-4933-9280-F6BBF1F2638C}" dt="2021-02-17T15:55:50.730" v="278"/>
          <ac:spMkLst>
            <pc:docMk/>
            <pc:sldMk cId="2535238227" sldId="791"/>
            <ac:spMk id="12" creationId="{314FE297-451A-4744-980B-7063B10F5024}"/>
          </ac:spMkLst>
        </pc:spChg>
        <pc:picChg chg="add mod">
          <ac:chgData name="Cristian Chilipirea" userId="34ab170da5908fc4" providerId="LiveId" clId="{DFCF1A2B-AC08-4933-9280-F6BBF1F2638C}" dt="2021-02-17T15:55:50.730" v="278"/>
          <ac:picMkLst>
            <pc:docMk/>
            <pc:sldMk cId="2535238227" sldId="791"/>
            <ac:picMk id="19" creationId="{3ED8A256-A151-4E0C-AB66-92D532A82B82}"/>
          </ac:picMkLst>
        </pc:picChg>
        <pc:cxnChg chg="add mod">
          <ac:chgData name="Cristian Chilipirea" userId="34ab170da5908fc4" providerId="LiveId" clId="{DFCF1A2B-AC08-4933-9280-F6BBF1F2638C}" dt="2021-02-17T15:55:50.730" v="278"/>
          <ac:cxnSpMkLst>
            <pc:docMk/>
            <pc:sldMk cId="2535238227" sldId="791"/>
            <ac:cxnSpMk id="7" creationId="{99FDA881-CC55-4F04-B449-817C3B450CE6}"/>
          </ac:cxnSpMkLst>
        </pc:cxnChg>
        <pc:cxnChg chg="add mod">
          <ac:chgData name="Cristian Chilipirea" userId="34ab170da5908fc4" providerId="LiveId" clId="{DFCF1A2B-AC08-4933-9280-F6BBF1F2638C}" dt="2021-02-17T15:55:50.730" v="278"/>
          <ac:cxnSpMkLst>
            <pc:docMk/>
            <pc:sldMk cId="2535238227" sldId="791"/>
            <ac:cxnSpMk id="13" creationId="{7A18DC56-D933-4A10-BA9C-88E619FDD8E9}"/>
          </ac:cxnSpMkLst>
        </pc:cxnChg>
        <pc:cxnChg chg="add mod">
          <ac:chgData name="Cristian Chilipirea" userId="34ab170da5908fc4" providerId="LiveId" clId="{DFCF1A2B-AC08-4933-9280-F6BBF1F2638C}" dt="2021-02-17T15:55:50.730" v="278"/>
          <ac:cxnSpMkLst>
            <pc:docMk/>
            <pc:sldMk cId="2535238227" sldId="791"/>
            <ac:cxnSpMk id="14" creationId="{8A83443A-D9EF-4692-9F57-FB21EAD37B35}"/>
          </ac:cxnSpMkLst>
        </pc:cxnChg>
        <pc:cxnChg chg="add mod">
          <ac:chgData name="Cristian Chilipirea" userId="34ab170da5908fc4" providerId="LiveId" clId="{DFCF1A2B-AC08-4933-9280-F6BBF1F2638C}" dt="2021-02-17T15:55:50.730" v="278"/>
          <ac:cxnSpMkLst>
            <pc:docMk/>
            <pc:sldMk cId="2535238227" sldId="791"/>
            <ac:cxnSpMk id="15" creationId="{F450B05D-1C53-4135-96BF-4645B0A4CF7C}"/>
          </ac:cxnSpMkLst>
        </pc:cxnChg>
        <pc:cxnChg chg="add mod">
          <ac:chgData name="Cristian Chilipirea" userId="34ab170da5908fc4" providerId="LiveId" clId="{DFCF1A2B-AC08-4933-9280-F6BBF1F2638C}" dt="2021-02-17T15:55:50.730" v="278"/>
          <ac:cxnSpMkLst>
            <pc:docMk/>
            <pc:sldMk cId="2535238227" sldId="791"/>
            <ac:cxnSpMk id="16" creationId="{CAF1B312-9E9A-4A9F-A2CC-35EDDE0EC388}"/>
          </ac:cxnSpMkLst>
        </pc:cxnChg>
        <pc:cxnChg chg="add mod">
          <ac:chgData name="Cristian Chilipirea" userId="34ab170da5908fc4" providerId="LiveId" clId="{DFCF1A2B-AC08-4933-9280-F6BBF1F2638C}" dt="2021-02-17T15:55:50.730" v="278"/>
          <ac:cxnSpMkLst>
            <pc:docMk/>
            <pc:sldMk cId="2535238227" sldId="791"/>
            <ac:cxnSpMk id="17" creationId="{0FC21E07-C752-467F-97A1-72026EFE7A26}"/>
          </ac:cxnSpMkLst>
        </pc:cxnChg>
        <pc:cxnChg chg="add mod">
          <ac:chgData name="Cristian Chilipirea" userId="34ab170da5908fc4" providerId="LiveId" clId="{DFCF1A2B-AC08-4933-9280-F6BBF1F2638C}" dt="2021-02-17T15:55:50.730" v="278"/>
          <ac:cxnSpMkLst>
            <pc:docMk/>
            <pc:sldMk cId="2535238227" sldId="791"/>
            <ac:cxnSpMk id="18" creationId="{3BAAEAC3-59F5-43EA-B9D4-309E7B9D8787}"/>
          </ac:cxnSpMkLst>
        </pc:cxnChg>
      </pc:sldChg>
      <pc:sldChg chg="addSp delSp modSp new mod">
        <pc:chgData name="Cristian Chilipirea" userId="34ab170da5908fc4" providerId="LiveId" clId="{DFCF1A2B-AC08-4933-9280-F6BBF1F2638C}" dt="2021-02-17T15:56:10.838" v="283"/>
        <pc:sldMkLst>
          <pc:docMk/>
          <pc:sldMk cId="2728920771" sldId="792"/>
        </pc:sldMkLst>
        <pc:spChg chg="mod">
          <ac:chgData name="Cristian Chilipirea" userId="34ab170da5908fc4" providerId="LiveId" clId="{DFCF1A2B-AC08-4933-9280-F6BBF1F2638C}" dt="2021-02-17T15:56:05.959" v="281"/>
          <ac:spMkLst>
            <pc:docMk/>
            <pc:sldMk cId="2728920771" sldId="792"/>
            <ac:spMk id="3" creationId="{842A6299-2B61-43E8-B131-8EB2DE34F237}"/>
          </ac:spMkLst>
        </pc:spChg>
        <pc:spChg chg="del">
          <ac:chgData name="Cristian Chilipirea" userId="34ab170da5908fc4" providerId="LiveId" clId="{DFCF1A2B-AC08-4933-9280-F6BBF1F2638C}" dt="2021-02-17T15:56:07.137" v="282" actId="478"/>
          <ac:spMkLst>
            <pc:docMk/>
            <pc:sldMk cId="2728920771" sldId="792"/>
            <ac:spMk id="4" creationId="{043BD5E0-CCE5-447F-9557-4D479512EDAA}"/>
          </ac:spMkLst>
        </pc:spChg>
        <pc:spChg chg="add mod">
          <ac:chgData name="Cristian Chilipirea" userId="34ab170da5908fc4" providerId="LiveId" clId="{DFCF1A2B-AC08-4933-9280-F6BBF1F2638C}" dt="2021-02-17T15:56:10.838" v="283"/>
          <ac:spMkLst>
            <pc:docMk/>
            <pc:sldMk cId="2728920771" sldId="792"/>
            <ac:spMk id="5" creationId="{26614FA6-A02A-4134-98B5-A249F015469C}"/>
          </ac:spMkLst>
        </pc:spChg>
        <pc:spChg chg="add mod">
          <ac:chgData name="Cristian Chilipirea" userId="34ab170da5908fc4" providerId="LiveId" clId="{DFCF1A2B-AC08-4933-9280-F6BBF1F2638C}" dt="2021-02-17T15:56:10.838" v="283"/>
          <ac:spMkLst>
            <pc:docMk/>
            <pc:sldMk cId="2728920771" sldId="792"/>
            <ac:spMk id="6" creationId="{1DA16B4F-CF2D-4F5D-9DB8-81366B7C624E}"/>
          </ac:spMkLst>
        </pc:spChg>
        <pc:spChg chg="add mod">
          <ac:chgData name="Cristian Chilipirea" userId="34ab170da5908fc4" providerId="LiveId" clId="{DFCF1A2B-AC08-4933-9280-F6BBF1F2638C}" dt="2021-02-17T15:56:10.838" v="283"/>
          <ac:spMkLst>
            <pc:docMk/>
            <pc:sldMk cId="2728920771" sldId="792"/>
            <ac:spMk id="8" creationId="{D004B005-DC4A-4AC6-899B-BBEE7E9E8256}"/>
          </ac:spMkLst>
        </pc:spChg>
        <pc:spChg chg="add mod">
          <ac:chgData name="Cristian Chilipirea" userId="34ab170da5908fc4" providerId="LiveId" clId="{DFCF1A2B-AC08-4933-9280-F6BBF1F2638C}" dt="2021-02-17T15:56:10.838" v="283"/>
          <ac:spMkLst>
            <pc:docMk/>
            <pc:sldMk cId="2728920771" sldId="792"/>
            <ac:spMk id="9" creationId="{A46EE0AB-E92C-42F3-83F5-29525F5B9877}"/>
          </ac:spMkLst>
        </pc:spChg>
        <pc:spChg chg="add mod">
          <ac:chgData name="Cristian Chilipirea" userId="34ab170da5908fc4" providerId="LiveId" clId="{DFCF1A2B-AC08-4933-9280-F6BBF1F2638C}" dt="2021-02-17T15:56:10.838" v="283"/>
          <ac:spMkLst>
            <pc:docMk/>
            <pc:sldMk cId="2728920771" sldId="792"/>
            <ac:spMk id="10" creationId="{2B04232C-CC1C-434D-84C3-9BF3327A544B}"/>
          </ac:spMkLst>
        </pc:spChg>
        <pc:spChg chg="add mod">
          <ac:chgData name="Cristian Chilipirea" userId="34ab170da5908fc4" providerId="LiveId" clId="{DFCF1A2B-AC08-4933-9280-F6BBF1F2638C}" dt="2021-02-17T15:56:10.838" v="283"/>
          <ac:spMkLst>
            <pc:docMk/>
            <pc:sldMk cId="2728920771" sldId="792"/>
            <ac:spMk id="11" creationId="{4596D24D-435E-40C2-B11A-2B313C97779E}"/>
          </ac:spMkLst>
        </pc:spChg>
        <pc:spChg chg="add mod">
          <ac:chgData name="Cristian Chilipirea" userId="34ab170da5908fc4" providerId="LiveId" clId="{DFCF1A2B-AC08-4933-9280-F6BBF1F2638C}" dt="2021-02-17T15:56:10.838" v="283"/>
          <ac:spMkLst>
            <pc:docMk/>
            <pc:sldMk cId="2728920771" sldId="792"/>
            <ac:spMk id="12" creationId="{F9D338BC-4646-4D77-8D38-211AD6FE8776}"/>
          </ac:spMkLst>
        </pc:spChg>
        <pc:picChg chg="add mod">
          <ac:chgData name="Cristian Chilipirea" userId="34ab170da5908fc4" providerId="LiveId" clId="{DFCF1A2B-AC08-4933-9280-F6BBF1F2638C}" dt="2021-02-17T15:56:10.838" v="283"/>
          <ac:picMkLst>
            <pc:docMk/>
            <pc:sldMk cId="2728920771" sldId="792"/>
            <ac:picMk id="19" creationId="{EC701805-451B-4760-A5F0-E2F3030AB4CE}"/>
          </ac:picMkLst>
        </pc:picChg>
        <pc:cxnChg chg="add mod">
          <ac:chgData name="Cristian Chilipirea" userId="34ab170da5908fc4" providerId="LiveId" clId="{DFCF1A2B-AC08-4933-9280-F6BBF1F2638C}" dt="2021-02-17T15:56:10.838" v="283"/>
          <ac:cxnSpMkLst>
            <pc:docMk/>
            <pc:sldMk cId="2728920771" sldId="792"/>
            <ac:cxnSpMk id="7" creationId="{9B3D9AB0-6953-4762-A82D-ADABC1F3FABA}"/>
          </ac:cxnSpMkLst>
        </pc:cxnChg>
        <pc:cxnChg chg="add mod">
          <ac:chgData name="Cristian Chilipirea" userId="34ab170da5908fc4" providerId="LiveId" clId="{DFCF1A2B-AC08-4933-9280-F6BBF1F2638C}" dt="2021-02-17T15:56:10.838" v="283"/>
          <ac:cxnSpMkLst>
            <pc:docMk/>
            <pc:sldMk cId="2728920771" sldId="792"/>
            <ac:cxnSpMk id="13" creationId="{18243C09-B3E8-4EE5-B765-195637875617}"/>
          </ac:cxnSpMkLst>
        </pc:cxnChg>
        <pc:cxnChg chg="add mod">
          <ac:chgData name="Cristian Chilipirea" userId="34ab170da5908fc4" providerId="LiveId" clId="{DFCF1A2B-AC08-4933-9280-F6BBF1F2638C}" dt="2021-02-17T15:56:10.838" v="283"/>
          <ac:cxnSpMkLst>
            <pc:docMk/>
            <pc:sldMk cId="2728920771" sldId="792"/>
            <ac:cxnSpMk id="14" creationId="{82D13B94-804B-4A19-B7DA-1A5052444017}"/>
          </ac:cxnSpMkLst>
        </pc:cxnChg>
        <pc:cxnChg chg="add mod">
          <ac:chgData name="Cristian Chilipirea" userId="34ab170da5908fc4" providerId="LiveId" clId="{DFCF1A2B-AC08-4933-9280-F6BBF1F2638C}" dt="2021-02-17T15:56:10.838" v="283"/>
          <ac:cxnSpMkLst>
            <pc:docMk/>
            <pc:sldMk cId="2728920771" sldId="792"/>
            <ac:cxnSpMk id="15" creationId="{7BDAFADB-7A5D-45A1-9426-089C086CE5A8}"/>
          </ac:cxnSpMkLst>
        </pc:cxnChg>
        <pc:cxnChg chg="add mod">
          <ac:chgData name="Cristian Chilipirea" userId="34ab170da5908fc4" providerId="LiveId" clId="{DFCF1A2B-AC08-4933-9280-F6BBF1F2638C}" dt="2021-02-17T15:56:10.838" v="283"/>
          <ac:cxnSpMkLst>
            <pc:docMk/>
            <pc:sldMk cId="2728920771" sldId="792"/>
            <ac:cxnSpMk id="16" creationId="{6420E04E-CBC3-4A50-AFA8-073346D667EE}"/>
          </ac:cxnSpMkLst>
        </pc:cxnChg>
        <pc:cxnChg chg="add mod">
          <ac:chgData name="Cristian Chilipirea" userId="34ab170da5908fc4" providerId="LiveId" clId="{DFCF1A2B-AC08-4933-9280-F6BBF1F2638C}" dt="2021-02-17T15:56:10.838" v="283"/>
          <ac:cxnSpMkLst>
            <pc:docMk/>
            <pc:sldMk cId="2728920771" sldId="792"/>
            <ac:cxnSpMk id="17" creationId="{16325504-2C26-47EB-9DD3-C5C32D4C4B5C}"/>
          </ac:cxnSpMkLst>
        </pc:cxnChg>
        <pc:cxnChg chg="add mod">
          <ac:chgData name="Cristian Chilipirea" userId="34ab170da5908fc4" providerId="LiveId" clId="{DFCF1A2B-AC08-4933-9280-F6BBF1F2638C}" dt="2021-02-17T15:56:10.838" v="283"/>
          <ac:cxnSpMkLst>
            <pc:docMk/>
            <pc:sldMk cId="2728920771" sldId="792"/>
            <ac:cxnSpMk id="18" creationId="{85A5767E-9C4D-40F9-AD12-D1D9DA7B3960}"/>
          </ac:cxnSpMkLst>
        </pc:cxnChg>
      </pc:sldChg>
      <pc:sldChg chg="addSp delSp modSp new mod">
        <pc:chgData name="Cristian Chilipirea" userId="34ab170da5908fc4" providerId="LiveId" clId="{DFCF1A2B-AC08-4933-9280-F6BBF1F2638C}" dt="2021-02-18T21:57:45.115" v="288"/>
        <pc:sldMkLst>
          <pc:docMk/>
          <pc:sldMk cId="1435774033" sldId="793"/>
        </pc:sldMkLst>
        <pc:spChg chg="mod">
          <ac:chgData name="Cristian Chilipirea" userId="34ab170da5908fc4" providerId="LiveId" clId="{DFCF1A2B-AC08-4933-9280-F6BBF1F2638C}" dt="2021-02-18T21:57:35.542" v="286"/>
          <ac:spMkLst>
            <pc:docMk/>
            <pc:sldMk cId="1435774033" sldId="793"/>
            <ac:spMk id="3" creationId="{F841A54C-4949-4945-B316-4833B265A859}"/>
          </ac:spMkLst>
        </pc:spChg>
        <pc:spChg chg="del">
          <ac:chgData name="Cristian Chilipirea" userId="34ab170da5908fc4" providerId="LiveId" clId="{DFCF1A2B-AC08-4933-9280-F6BBF1F2638C}" dt="2021-02-18T21:57:36.922" v="287" actId="478"/>
          <ac:spMkLst>
            <pc:docMk/>
            <pc:sldMk cId="1435774033" sldId="793"/>
            <ac:spMk id="4" creationId="{8C771451-1F24-45EC-8996-211FCC434B9B}"/>
          </ac:spMkLst>
        </pc:spChg>
        <pc:spChg chg="add mod">
          <ac:chgData name="Cristian Chilipirea" userId="34ab170da5908fc4" providerId="LiveId" clId="{DFCF1A2B-AC08-4933-9280-F6BBF1F2638C}" dt="2021-02-18T21:57:45.115" v="288"/>
          <ac:spMkLst>
            <pc:docMk/>
            <pc:sldMk cId="1435774033" sldId="793"/>
            <ac:spMk id="5" creationId="{F37D7298-0C9D-4F8B-8329-919278B2C22C}"/>
          </ac:spMkLst>
        </pc:spChg>
        <pc:spChg chg="add mod">
          <ac:chgData name="Cristian Chilipirea" userId="34ab170da5908fc4" providerId="LiveId" clId="{DFCF1A2B-AC08-4933-9280-F6BBF1F2638C}" dt="2021-02-18T21:57:45.115" v="288"/>
          <ac:spMkLst>
            <pc:docMk/>
            <pc:sldMk cId="1435774033" sldId="793"/>
            <ac:spMk id="6" creationId="{E4239F53-C152-40E1-B809-A4D1EA0D5D7A}"/>
          </ac:spMkLst>
        </pc:spChg>
        <pc:spChg chg="add mod">
          <ac:chgData name="Cristian Chilipirea" userId="34ab170da5908fc4" providerId="LiveId" clId="{DFCF1A2B-AC08-4933-9280-F6BBF1F2638C}" dt="2021-02-18T21:57:45.115" v="288"/>
          <ac:spMkLst>
            <pc:docMk/>
            <pc:sldMk cId="1435774033" sldId="793"/>
            <ac:spMk id="8" creationId="{09EC8137-CF6B-4B6C-B6E3-5CD4E519993B}"/>
          </ac:spMkLst>
        </pc:spChg>
        <pc:spChg chg="add mod">
          <ac:chgData name="Cristian Chilipirea" userId="34ab170da5908fc4" providerId="LiveId" clId="{DFCF1A2B-AC08-4933-9280-F6BBF1F2638C}" dt="2021-02-18T21:57:45.115" v="288"/>
          <ac:spMkLst>
            <pc:docMk/>
            <pc:sldMk cId="1435774033" sldId="793"/>
            <ac:spMk id="9" creationId="{5BCFFE52-0829-45FB-8A7F-30E122D540F7}"/>
          </ac:spMkLst>
        </pc:spChg>
        <pc:spChg chg="add mod">
          <ac:chgData name="Cristian Chilipirea" userId="34ab170da5908fc4" providerId="LiveId" clId="{DFCF1A2B-AC08-4933-9280-F6BBF1F2638C}" dt="2021-02-18T21:57:45.115" v="288"/>
          <ac:spMkLst>
            <pc:docMk/>
            <pc:sldMk cId="1435774033" sldId="793"/>
            <ac:spMk id="10" creationId="{EDF996BC-1FDF-4BC2-AE97-42CB6B9437D9}"/>
          </ac:spMkLst>
        </pc:spChg>
        <pc:spChg chg="add mod">
          <ac:chgData name="Cristian Chilipirea" userId="34ab170da5908fc4" providerId="LiveId" clId="{DFCF1A2B-AC08-4933-9280-F6BBF1F2638C}" dt="2021-02-18T21:57:45.115" v="288"/>
          <ac:spMkLst>
            <pc:docMk/>
            <pc:sldMk cId="1435774033" sldId="793"/>
            <ac:spMk id="11" creationId="{A485B206-2506-4717-8FD4-F9A004C53A1C}"/>
          </ac:spMkLst>
        </pc:spChg>
        <pc:spChg chg="add mod">
          <ac:chgData name="Cristian Chilipirea" userId="34ab170da5908fc4" providerId="LiveId" clId="{DFCF1A2B-AC08-4933-9280-F6BBF1F2638C}" dt="2021-02-18T21:57:45.115" v="288"/>
          <ac:spMkLst>
            <pc:docMk/>
            <pc:sldMk cId="1435774033" sldId="793"/>
            <ac:spMk id="12" creationId="{EC97F9C8-B6A0-4456-9E0C-21B381E1BD91}"/>
          </ac:spMkLst>
        </pc:spChg>
        <pc:picChg chg="add mod">
          <ac:chgData name="Cristian Chilipirea" userId="34ab170da5908fc4" providerId="LiveId" clId="{DFCF1A2B-AC08-4933-9280-F6BBF1F2638C}" dt="2021-02-18T21:57:45.115" v="288"/>
          <ac:picMkLst>
            <pc:docMk/>
            <pc:sldMk cId="1435774033" sldId="793"/>
            <ac:picMk id="19" creationId="{12597E82-1C39-44A1-9A3E-9A4EAE9EC821}"/>
          </ac:picMkLst>
        </pc:picChg>
        <pc:cxnChg chg="add mod">
          <ac:chgData name="Cristian Chilipirea" userId="34ab170da5908fc4" providerId="LiveId" clId="{DFCF1A2B-AC08-4933-9280-F6BBF1F2638C}" dt="2021-02-18T21:57:45.115" v="288"/>
          <ac:cxnSpMkLst>
            <pc:docMk/>
            <pc:sldMk cId="1435774033" sldId="793"/>
            <ac:cxnSpMk id="7" creationId="{7FFCAAC4-5356-4A8A-B014-969BD18976AC}"/>
          </ac:cxnSpMkLst>
        </pc:cxnChg>
        <pc:cxnChg chg="add mod">
          <ac:chgData name="Cristian Chilipirea" userId="34ab170da5908fc4" providerId="LiveId" clId="{DFCF1A2B-AC08-4933-9280-F6BBF1F2638C}" dt="2021-02-18T21:57:45.115" v="288"/>
          <ac:cxnSpMkLst>
            <pc:docMk/>
            <pc:sldMk cId="1435774033" sldId="793"/>
            <ac:cxnSpMk id="13" creationId="{0120B884-68D0-4DA7-BB05-C7523E95FBE4}"/>
          </ac:cxnSpMkLst>
        </pc:cxnChg>
        <pc:cxnChg chg="add mod">
          <ac:chgData name="Cristian Chilipirea" userId="34ab170da5908fc4" providerId="LiveId" clId="{DFCF1A2B-AC08-4933-9280-F6BBF1F2638C}" dt="2021-02-18T21:57:45.115" v="288"/>
          <ac:cxnSpMkLst>
            <pc:docMk/>
            <pc:sldMk cId="1435774033" sldId="793"/>
            <ac:cxnSpMk id="14" creationId="{A986915C-BCAD-4F21-999A-F0FB58DDC26B}"/>
          </ac:cxnSpMkLst>
        </pc:cxnChg>
        <pc:cxnChg chg="add mod">
          <ac:chgData name="Cristian Chilipirea" userId="34ab170da5908fc4" providerId="LiveId" clId="{DFCF1A2B-AC08-4933-9280-F6BBF1F2638C}" dt="2021-02-18T21:57:45.115" v="288"/>
          <ac:cxnSpMkLst>
            <pc:docMk/>
            <pc:sldMk cId="1435774033" sldId="793"/>
            <ac:cxnSpMk id="15" creationId="{857BEB1D-DC76-4CE6-B9BA-41799100E68A}"/>
          </ac:cxnSpMkLst>
        </pc:cxnChg>
        <pc:cxnChg chg="add mod">
          <ac:chgData name="Cristian Chilipirea" userId="34ab170da5908fc4" providerId="LiveId" clId="{DFCF1A2B-AC08-4933-9280-F6BBF1F2638C}" dt="2021-02-18T21:57:45.115" v="288"/>
          <ac:cxnSpMkLst>
            <pc:docMk/>
            <pc:sldMk cId="1435774033" sldId="793"/>
            <ac:cxnSpMk id="16" creationId="{B6395D0C-7075-4F3F-B274-A5CC006FBD20}"/>
          </ac:cxnSpMkLst>
        </pc:cxnChg>
        <pc:cxnChg chg="add mod">
          <ac:chgData name="Cristian Chilipirea" userId="34ab170da5908fc4" providerId="LiveId" clId="{DFCF1A2B-AC08-4933-9280-F6BBF1F2638C}" dt="2021-02-18T21:57:45.115" v="288"/>
          <ac:cxnSpMkLst>
            <pc:docMk/>
            <pc:sldMk cId="1435774033" sldId="793"/>
            <ac:cxnSpMk id="17" creationId="{57501767-138C-4B4C-A48C-91F345AFAAE4}"/>
          </ac:cxnSpMkLst>
        </pc:cxnChg>
        <pc:cxnChg chg="add mod">
          <ac:chgData name="Cristian Chilipirea" userId="34ab170da5908fc4" providerId="LiveId" clId="{DFCF1A2B-AC08-4933-9280-F6BBF1F2638C}" dt="2021-02-18T21:57:45.115" v="288"/>
          <ac:cxnSpMkLst>
            <pc:docMk/>
            <pc:sldMk cId="1435774033" sldId="793"/>
            <ac:cxnSpMk id="18" creationId="{3AA755F5-C633-4403-802A-3E6E8A3473B4}"/>
          </ac:cxnSpMkLst>
        </pc:cxnChg>
      </pc:sldChg>
      <pc:sldChg chg="addSp delSp modSp new mod">
        <pc:chgData name="Cristian Chilipirea" userId="34ab170da5908fc4" providerId="LiveId" clId="{DFCF1A2B-AC08-4933-9280-F6BBF1F2638C}" dt="2021-02-18T21:58:06.362" v="293"/>
        <pc:sldMkLst>
          <pc:docMk/>
          <pc:sldMk cId="1487877168" sldId="794"/>
        </pc:sldMkLst>
        <pc:spChg chg="mod">
          <ac:chgData name="Cristian Chilipirea" userId="34ab170da5908fc4" providerId="LiveId" clId="{DFCF1A2B-AC08-4933-9280-F6BBF1F2638C}" dt="2021-02-18T21:57:56.740" v="291"/>
          <ac:spMkLst>
            <pc:docMk/>
            <pc:sldMk cId="1487877168" sldId="794"/>
            <ac:spMk id="3" creationId="{801B75F7-E655-4DF9-9666-8A458974918D}"/>
          </ac:spMkLst>
        </pc:spChg>
        <pc:spChg chg="del">
          <ac:chgData name="Cristian Chilipirea" userId="34ab170da5908fc4" providerId="LiveId" clId="{DFCF1A2B-AC08-4933-9280-F6BBF1F2638C}" dt="2021-02-18T21:58:05.317" v="292" actId="478"/>
          <ac:spMkLst>
            <pc:docMk/>
            <pc:sldMk cId="1487877168" sldId="794"/>
            <ac:spMk id="4" creationId="{75576CF1-086C-4595-9C44-002DB73B9681}"/>
          </ac:spMkLst>
        </pc:spChg>
        <pc:spChg chg="add mod">
          <ac:chgData name="Cristian Chilipirea" userId="34ab170da5908fc4" providerId="LiveId" clId="{DFCF1A2B-AC08-4933-9280-F6BBF1F2638C}" dt="2021-02-18T21:58:06.362" v="293"/>
          <ac:spMkLst>
            <pc:docMk/>
            <pc:sldMk cId="1487877168" sldId="794"/>
            <ac:spMk id="5" creationId="{26982D18-89D3-4879-A9EC-5BFCCB01D4BB}"/>
          </ac:spMkLst>
        </pc:spChg>
        <pc:spChg chg="add mod">
          <ac:chgData name="Cristian Chilipirea" userId="34ab170da5908fc4" providerId="LiveId" clId="{DFCF1A2B-AC08-4933-9280-F6BBF1F2638C}" dt="2021-02-18T21:58:06.362" v="293"/>
          <ac:spMkLst>
            <pc:docMk/>
            <pc:sldMk cId="1487877168" sldId="794"/>
            <ac:spMk id="6" creationId="{E5935717-4D34-417B-825D-D0A7BF05FA32}"/>
          </ac:spMkLst>
        </pc:spChg>
        <pc:spChg chg="add mod">
          <ac:chgData name="Cristian Chilipirea" userId="34ab170da5908fc4" providerId="LiveId" clId="{DFCF1A2B-AC08-4933-9280-F6BBF1F2638C}" dt="2021-02-18T21:58:06.362" v="293"/>
          <ac:spMkLst>
            <pc:docMk/>
            <pc:sldMk cId="1487877168" sldId="794"/>
            <ac:spMk id="8" creationId="{D145D480-CBC5-4351-96EF-313DD5E1793D}"/>
          </ac:spMkLst>
        </pc:spChg>
        <pc:spChg chg="add mod">
          <ac:chgData name="Cristian Chilipirea" userId="34ab170da5908fc4" providerId="LiveId" clId="{DFCF1A2B-AC08-4933-9280-F6BBF1F2638C}" dt="2021-02-18T21:58:06.362" v="293"/>
          <ac:spMkLst>
            <pc:docMk/>
            <pc:sldMk cId="1487877168" sldId="794"/>
            <ac:spMk id="9" creationId="{D10F47E2-E031-4286-AB53-405508E32574}"/>
          </ac:spMkLst>
        </pc:spChg>
        <pc:spChg chg="add mod">
          <ac:chgData name="Cristian Chilipirea" userId="34ab170da5908fc4" providerId="LiveId" clId="{DFCF1A2B-AC08-4933-9280-F6BBF1F2638C}" dt="2021-02-18T21:58:06.362" v="293"/>
          <ac:spMkLst>
            <pc:docMk/>
            <pc:sldMk cId="1487877168" sldId="794"/>
            <ac:spMk id="10" creationId="{77EFA1AE-BA3E-4DE6-896B-42117715B295}"/>
          </ac:spMkLst>
        </pc:spChg>
        <pc:spChg chg="add mod">
          <ac:chgData name="Cristian Chilipirea" userId="34ab170da5908fc4" providerId="LiveId" clId="{DFCF1A2B-AC08-4933-9280-F6BBF1F2638C}" dt="2021-02-18T21:58:06.362" v="293"/>
          <ac:spMkLst>
            <pc:docMk/>
            <pc:sldMk cId="1487877168" sldId="794"/>
            <ac:spMk id="11" creationId="{542A0E49-D150-4F11-9366-C8F84BF04B87}"/>
          </ac:spMkLst>
        </pc:spChg>
        <pc:spChg chg="add mod">
          <ac:chgData name="Cristian Chilipirea" userId="34ab170da5908fc4" providerId="LiveId" clId="{DFCF1A2B-AC08-4933-9280-F6BBF1F2638C}" dt="2021-02-18T21:58:06.362" v="293"/>
          <ac:spMkLst>
            <pc:docMk/>
            <pc:sldMk cId="1487877168" sldId="794"/>
            <ac:spMk id="12" creationId="{E38A6559-0D36-4616-86B4-C88ACC1AE8C3}"/>
          </ac:spMkLst>
        </pc:spChg>
        <pc:picChg chg="add mod">
          <ac:chgData name="Cristian Chilipirea" userId="34ab170da5908fc4" providerId="LiveId" clId="{DFCF1A2B-AC08-4933-9280-F6BBF1F2638C}" dt="2021-02-18T21:58:06.362" v="293"/>
          <ac:picMkLst>
            <pc:docMk/>
            <pc:sldMk cId="1487877168" sldId="794"/>
            <ac:picMk id="19" creationId="{D67488D1-9A6D-419E-A33B-C4F6FEB7D5EA}"/>
          </ac:picMkLst>
        </pc:picChg>
        <pc:cxnChg chg="add mod">
          <ac:chgData name="Cristian Chilipirea" userId="34ab170da5908fc4" providerId="LiveId" clId="{DFCF1A2B-AC08-4933-9280-F6BBF1F2638C}" dt="2021-02-18T21:58:06.362" v="293"/>
          <ac:cxnSpMkLst>
            <pc:docMk/>
            <pc:sldMk cId="1487877168" sldId="794"/>
            <ac:cxnSpMk id="7" creationId="{A07A9E5F-BC6B-484B-ABE3-181A4CA11845}"/>
          </ac:cxnSpMkLst>
        </pc:cxnChg>
        <pc:cxnChg chg="add mod">
          <ac:chgData name="Cristian Chilipirea" userId="34ab170da5908fc4" providerId="LiveId" clId="{DFCF1A2B-AC08-4933-9280-F6BBF1F2638C}" dt="2021-02-18T21:58:06.362" v="293"/>
          <ac:cxnSpMkLst>
            <pc:docMk/>
            <pc:sldMk cId="1487877168" sldId="794"/>
            <ac:cxnSpMk id="13" creationId="{A5986C35-DDBA-4514-989C-B335CA128B34}"/>
          </ac:cxnSpMkLst>
        </pc:cxnChg>
        <pc:cxnChg chg="add mod">
          <ac:chgData name="Cristian Chilipirea" userId="34ab170da5908fc4" providerId="LiveId" clId="{DFCF1A2B-AC08-4933-9280-F6BBF1F2638C}" dt="2021-02-18T21:58:06.362" v="293"/>
          <ac:cxnSpMkLst>
            <pc:docMk/>
            <pc:sldMk cId="1487877168" sldId="794"/>
            <ac:cxnSpMk id="14" creationId="{C84B2C68-2EF3-431B-B0A1-7F6940315797}"/>
          </ac:cxnSpMkLst>
        </pc:cxnChg>
        <pc:cxnChg chg="add mod">
          <ac:chgData name="Cristian Chilipirea" userId="34ab170da5908fc4" providerId="LiveId" clId="{DFCF1A2B-AC08-4933-9280-F6BBF1F2638C}" dt="2021-02-18T21:58:06.362" v="293"/>
          <ac:cxnSpMkLst>
            <pc:docMk/>
            <pc:sldMk cId="1487877168" sldId="794"/>
            <ac:cxnSpMk id="15" creationId="{9D2E8A30-DC89-4ABC-A16A-EB7E15B919FE}"/>
          </ac:cxnSpMkLst>
        </pc:cxnChg>
        <pc:cxnChg chg="add mod">
          <ac:chgData name="Cristian Chilipirea" userId="34ab170da5908fc4" providerId="LiveId" clId="{DFCF1A2B-AC08-4933-9280-F6BBF1F2638C}" dt="2021-02-18T21:58:06.362" v="293"/>
          <ac:cxnSpMkLst>
            <pc:docMk/>
            <pc:sldMk cId="1487877168" sldId="794"/>
            <ac:cxnSpMk id="16" creationId="{6D4125C1-FAD0-46DF-9913-8AE676B8443E}"/>
          </ac:cxnSpMkLst>
        </pc:cxnChg>
        <pc:cxnChg chg="add mod">
          <ac:chgData name="Cristian Chilipirea" userId="34ab170da5908fc4" providerId="LiveId" clId="{DFCF1A2B-AC08-4933-9280-F6BBF1F2638C}" dt="2021-02-18T21:58:06.362" v="293"/>
          <ac:cxnSpMkLst>
            <pc:docMk/>
            <pc:sldMk cId="1487877168" sldId="794"/>
            <ac:cxnSpMk id="17" creationId="{E4610D1C-A168-48BF-A8F3-87A87A5F7471}"/>
          </ac:cxnSpMkLst>
        </pc:cxnChg>
        <pc:cxnChg chg="add mod">
          <ac:chgData name="Cristian Chilipirea" userId="34ab170da5908fc4" providerId="LiveId" clId="{DFCF1A2B-AC08-4933-9280-F6BBF1F2638C}" dt="2021-02-18T21:58:06.362" v="293"/>
          <ac:cxnSpMkLst>
            <pc:docMk/>
            <pc:sldMk cId="1487877168" sldId="794"/>
            <ac:cxnSpMk id="18" creationId="{E89379E6-269C-4B40-BFD8-B63F5703E6B1}"/>
          </ac:cxnSpMkLst>
        </pc:cxnChg>
      </pc:sldChg>
      <pc:sldChg chg="addSp delSp modSp new mod">
        <pc:chgData name="Cristian Chilipirea" userId="34ab170da5908fc4" providerId="LiveId" clId="{DFCF1A2B-AC08-4933-9280-F6BBF1F2638C}" dt="2021-02-18T21:58:44.208" v="300" actId="1076"/>
        <pc:sldMkLst>
          <pc:docMk/>
          <pc:sldMk cId="25903512" sldId="795"/>
        </pc:sldMkLst>
        <pc:spChg chg="mod">
          <ac:chgData name="Cristian Chilipirea" userId="34ab170da5908fc4" providerId="LiveId" clId="{DFCF1A2B-AC08-4933-9280-F6BBF1F2638C}" dt="2021-02-18T21:58:23.588" v="296"/>
          <ac:spMkLst>
            <pc:docMk/>
            <pc:sldMk cId="25903512" sldId="795"/>
            <ac:spMk id="3" creationId="{B8BC4B6B-1EE9-49AE-9F15-A9E88233C3A0}"/>
          </ac:spMkLst>
        </pc:spChg>
        <pc:spChg chg="del">
          <ac:chgData name="Cristian Chilipirea" userId="34ab170da5908fc4" providerId="LiveId" clId="{DFCF1A2B-AC08-4933-9280-F6BBF1F2638C}" dt="2021-02-18T21:58:31.031" v="298" actId="478"/>
          <ac:spMkLst>
            <pc:docMk/>
            <pc:sldMk cId="25903512" sldId="795"/>
            <ac:spMk id="4" creationId="{26FFE01B-6018-4919-826E-BFA89F150C86}"/>
          </ac:spMkLst>
        </pc:spChg>
        <pc:spChg chg="add mod">
          <ac:chgData name="Cristian Chilipirea" userId="34ab170da5908fc4" providerId="LiveId" clId="{DFCF1A2B-AC08-4933-9280-F6BBF1F2638C}" dt="2021-02-18T21:58:28.299" v="297"/>
          <ac:spMkLst>
            <pc:docMk/>
            <pc:sldMk cId="25903512" sldId="795"/>
            <ac:spMk id="5" creationId="{A834AF07-182A-458A-ABF9-408F26C1C406}"/>
          </ac:spMkLst>
        </pc:spChg>
        <pc:spChg chg="add mod">
          <ac:chgData name="Cristian Chilipirea" userId="34ab170da5908fc4" providerId="LiveId" clId="{DFCF1A2B-AC08-4933-9280-F6BBF1F2638C}" dt="2021-02-18T21:58:28.299" v="297"/>
          <ac:spMkLst>
            <pc:docMk/>
            <pc:sldMk cId="25903512" sldId="795"/>
            <ac:spMk id="6" creationId="{53A92453-A50D-4B6F-A17F-3A881112AB5E}"/>
          </ac:spMkLst>
        </pc:spChg>
        <pc:spChg chg="add mod">
          <ac:chgData name="Cristian Chilipirea" userId="34ab170da5908fc4" providerId="LiveId" clId="{DFCF1A2B-AC08-4933-9280-F6BBF1F2638C}" dt="2021-02-18T21:58:28.299" v="297"/>
          <ac:spMkLst>
            <pc:docMk/>
            <pc:sldMk cId="25903512" sldId="795"/>
            <ac:spMk id="8" creationId="{0D487F2E-22B0-44EE-A81B-6A6323202AFB}"/>
          </ac:spMkLst>
        </pc:spChg>
        <pc:spChg chg="add mod">
          <ac:chgData name="Cristian Chilipirea" userId="34ab170da5908fc4" providerId="LiveId" clId="{DFCF1A2B-AC08-4933-9280-F6BBF1F2638C}" dt="2021-02-18T21:58:28.299" v="297"/>
          <ac:spMkLst>
            <pc:docMk/>
            <pc:sldMk cId="25903512" sldId="795"/>
            <ac:spMk id="9" creationId="{CBBF4782-5E06-4A59-B8F0-112E23005DCD}"/>
          </ac:spMkLst>
        </pc:spChg>
        <pc:spChg chg="add mod">
          <ac:chgData name="Cristian Chilipirea" userId="34ab170da5908fc4" providerId="LiveId" clId="{DFCF1A2B-AC08-4933-9280-F6BBF1F2638C}" dt="2021-02-18T21:58:28.299" v="297"/>
          <ac:spMkLst>
            <pc:docMk/>
            <pc:sldMk cId="25903512" sldId="795"/>
            <ac:spMk id="10" creationId="{142AC8F3-6934-48DA-96B2-AB92AA2DCAA6}"/>
          </ac:spMkLst>
        </pc:spChg>
        <pc:spChg chg="add mod">
          <ac:chgData name="Cristian Chilipirea" userId="34ab170da5908fc4" providerId="LiveId" clId="{DFCF1A2B-AC08-4933-9280-F6BBF1F2638C}" dt="2021-02-18T21:58:28.299" v="297"/>
          <ac:spMkLst>
            <pc:docMk/>
            <pc:sldMk cId="25903512" sldId="795"/>
            <ac:spMk id="11" creationId="{8AE46379-D6CD-4EC0-86B1-4952AD59E82C}"/>
          </ac:spMkLst>
        </pc:spChg>
        <pc:spChg chg="add mod">
          <ac:chgData name="Cristian Chilipirea" userId="34ab170da5908fc4" providerId="LiveId" clId="{DFCF1A2B-AC08-4933-9280-F6BBF1F2638C}" dt="2021-02-18T21:58:28.299" v="297"/>
          <ac:spMkLst>
            <pc:docMk/>
            <pc:sldMk cId="25903512" sldId="795"/>
            <ac:spMk id="12" creationId="{417C1EB1-236F-44E8-8F9D-A78FFCA2B010}"/>
          </ac:spMkLst>
        </pc:spChg>
        <pc:picChg chg="add mod">
          <ac:chgData name="Cristian Chilipirea" userId="34ab170da5908fc4" providerId="LiveId" clId="{DFCF1A2B-AC08-4933-9280-F6BBF1F2638C}" dt="2021-02-18T21:58:44.208" v="300" actId="1076"/>
          <ac:picMkLst>
            <pc:docMk/>
            <pc:sldMk cId="25903512" sldId="795"/>
            <ac:picMk id="19" creationId="{CD5D37CA-34F9-44BD-A627-54C2AD7A68FF}"/>
          </ac:picMkLst>
        </pc:picChg>
        <pc:cxnChg chg="add mod">
          <ac:chgData name="Cristian Chilipirea" userId="34ab170da5908fc4" providerId="LiveId" clId="{DFCF1A2B-AC08-4933-9280-F6BBF1F2638C}" dt="2021-02-18T21:58:28.299" v="297"/>
          <ac:cxnSpMkLst>
            <pc:docMk/>
            <pc:sldMk cId="25903512" sldId="795"/>
            <ac:cxnSpMk id="7" creationId="{DC2A2AD5-3D24-44C3-9F9D-BB7D46F9FC36}"/>
          </ac:cxnSpMkLst>
        </pc:cxnChg>
        <pc:cxnChg chg="add mod">
          <ac:chgData name="Cristian Chilipirea" userId="34ab170da5908fc4" providerId="LiveId" clId="{DFCF1A2B-AC08-4933-9280-F6BBF1F2638C}" dt="2021-02-18T21:58:28.299" v="297"/>
          <ac:cxnSpMkLst>
            <pc:docMk/>
            <pc:sldMk cId="25903512" sldId="795"/>
            <ac:cxnSpMk id="13" creationId="{48B4FC21-4EA6-46F4-9A45-55739AF256B5}"/>
          </ac:cxnSpMkLst>
        </pc:cxnChg>
        <pc:cxnChg chg="add mod">
          <ac:chgData name="Cristian Chilipirea" userId="34ab170da5908fc4" providerId="LiveId" clId="{DFCF1A2B-AC08-4933-9280-F6BBF1F2638C}" dt="2021-02-18T21:58:28.299" v="297"/>
          <ac:cxnSpMkLst>
            <pc:docMk/>
            <pc:sldMk cId="25903512" sldId="795"/>
            <ac:cxnSpMk id="14" creationId="{F356B68B-B795-4D4E-B386-CD61CE6D6C9D}"/>
          </ac:cxnSpMkLst>
        </pc:cxnChg>
        <pc:cxnChg chg="add mod">
          <ac:chgData name="Cristian Chilipirea" userId="34ab170da5908fc4" providerId="LiveId" clId="{DFCF1A2B-AC08-4933-9280-F6BBF1F2638C}" dt="2021-02-18T21:58:28.299" v="297"/>
          <ac:cxnSpMkLst>
            <pc:docMk/>
            <pc:sldMk cId="25903512" sldId="795"/>
            <ac:cxnSpMk id="15" creationId="{7F488E23-9CDA-4387-9871-E1E2BAF61FFE}"/>
          </ac:cxnSpMkLst>
        </pc:cxnChg>
        <pc:cxnChg chg="add mod">
          <ac:chgData name="Cristian Chilipirea" userId="34ab170da5908fc4" providerId="LiveId" clId="{DFCF1A2B-AC08-4933-9280-F6BBF1F2638C}" dt="2021-02-18T21:58:28.299" v="297"/>
          <ac:cxnSpMkLst>
            <pc:docMk/>
            <pc:sldMk cId="25903512" sldId="795"/>
            <ac:cxnSpMk id="16" creationId="{8D8C6DBF-422A-46FA-83DE-6FDF5035DEA8}"/>
          </ac:cxnSpMkLst>
        </pc:cxnChg>
        <pc:cxnChg chg="add mod">
          <ac:chgData name="Cristian Chilipirea" userId="34ab170da5908fc4" providerId="LiveId" clId="{DFCF1A2B-AC08-4933-9280-F6BBF1F2638C}" dt="2021-02-18T21:58:28.299" v="297"/>
          <ac:cxnSpMkLst>
            <pc:docMk/>
            <pc:sldMk cId="25903512" sldId="795"/>
            <ac:cxnSpMk id="17" creationId="{F8FFE9D5-90C4-432D-A903-65AAEBD1AB68}"/>
          </ac:cxnSpMkLst>
        </pc:cxnChg>
        <pc:cxnChg chg="add mod">
          <ac:chgData name="Cristian Chilipirea" userId="34ab170da5908fc4" providerId="LiveId" clId="{DFCF1A2B-AC08-4933-9280-F6BBF1F2638C}" dt="2021-02-18T21:58:28.299" v="297"/>
          <ac:cxnSpMkLst>
            <pc:docMk/>
            <pc:sldMk cId="25903512" sldId="795"/>
            <ac:cxnSpMk id="18" creationId="{21177BC3-43B6-432F-B37A-9EE7C41576FB}"/>
          </ac:cxnSpMkLst>
        </pc:cxnChg>
      </pc:sldChg>
      <pc:sldChg chg="addSp delSp modSp new mod">
        <pc:chgData name="Cristian Chilipirea" userId="34ab170da5908fc4" providerId="LiveId" clId="{DFCF1A2B-AC08-4933-9280-F6BBF1F2638C}" dt="2021-02-18T21:59:08.771" v="304"/>
        <pc:sldMkLst>
          <pc:docMk/>
          <pc:sldMk cId="3935698009" sldId="796"/>
        </pc:sldMkLst>
        <pc:spChg chg="mod">
          <ac:chgData name="Cristian Chilipirea" userId="34ab170da5908fc4" providerId="LiveId" clId="{DFCF1A2B-AC08-4933-9280-F6BBF1F2638C}" dt="2021-02-18T21:59:01.736" v="302"/>
          <ac:spMkLst>
            <pc:docMk/>
            <pc:sldMk cId="3935698009" sldId="796"/>
            <ac:spMk id="3" creationId="{7A5C4EEF-0D21-42D1-A7A0-485F66DCBB24}"/>
          </ac:spMkLst>
        </pc:spChg>
        <pc:spChg chg="del">
          <ac:chgData name="Cristian Chilipirea" userId="34ab170da5908fc4" providerId="LiveId" clId="{DFCF1A2B-AC08-4933-9280-F6BBF1F2638C}" dt="2021-02-18T21:59:03.197" v="303" actId="478"/>
          <ac:spMkLst>
            <pc:docMk/>
            <pc:sldMk cId="3935698009" sldId="796"/>
            <ac:spMk id="4" creationId="{6D784081-0BFA-45C5-93B3-638ED121F887}"/>
          </ac:spMkLst>
        </pc:spChg>
        <pc:spChg chg="add mod">
          <ac:chgData name="Cristian Chilipirea" userId="34ab170da5908fc4" providerId="LiveId" clId="{DFCF1A2B-AC08-4933-9280-F6BBF1F2638C}" dt="2021-02-18T21:59:08.771" v="304"/>
          <ac:spMkLst>
            <pc:docMk/>
            <pc:sldMk cId="3935698009" sldId="796"/>
            <ac:spMk id="5" creationId="{93E848C1-01B7-4197-BF16-760A0723C8BC}"/>
          </ac:spMkLst>
        </pc:spChg>
        <pc:spChg chg="add mod">
          <ac:chgData name="Cristian Chilipirea" userId="34ab170da5908fc4" providerId="LiveId" clId="{DFCF1A2B-AC08-4933-9280-F6BBF1F2638C}" dt="2021-02-18T21:59:08.771" v="304"/>
          <ac:spMkLst>
            <pc:docMk/>
            <pc:sldMk cId="3935698009" sldId="796"/>
            <ac:spMk id="6" creationId="{320F6517-5233-4F81-B0BE-C963045A7C3A}"/>
          </ac:spMkLst>
        </pc:spChg>
        <pc:spChg chg="add mod">
          <ac:chgData name="Cristian Chilipirea" userId="34ab170da5908fc4" providerId="LiveId" clId="{DFCF1A2B-AC08-4933-9280-F6BBF1F2638C}" dt="2021-02-18T21:59:08.771" v="304"/>
          <ac:spMkLst>
            <pc:docMk/>
            <pc:sldMk cId="3935698009" sldId="796"/>
            <ac:spMk id="8" creationId="{14371140-20D2-4F01-B702-E18EE93EFAB3}"/>
          </ac:spMkLst>
        </pc:spChg>
        <pc:spChg chg="add mod">
          <ac:chgData name="Cristian Chilipirea" userId="34ab170da5908fc4" providerId="LiveId" clId="{DFCF1A2B-AC08-4933-9280-F6BBF1F2638C}" dt="2021-02-18T21:59:08.771" v="304"/>
          <ac:spMkLst>
            <pc:docMk/>
            <pc:sldMk cId="3935698009" sldId="796"/>
            <ac:spMk id="9" creationId="{32BE9998-D2C7-484A-84D2-28EDBE31934D}"/>
          </ac:spMkLst>
        </pc:spChg>
        <pc:spChg chg="add mod">
          <ac:chgData name="Cristian Chilipirea" userId="34ab170da5908fc4" providerId="LiveId" clId="{DFCF1A2B-AC08-4933-9280-F6BBF1F2638C}" dt="2021-02-18T21:59:08.771" v="304"/>
          <ac:spMkLst>
            <pc:docMk/>
            <pc:sldMk cId="3935698009" sldId="796"/>
            <ac:spMk id="10" creationId="{C3C5532B-D806-4A09-9620-CC7523C1613A}"/>
          </ac:spMkLst>
        </pc:spChg>
        <pc:spChg chg="add mod">
          <ac:chgData name="Cristian Chilipirea" userId="34ab170da5908fc4" providerId="LiveId" clId="{DFCF1A2B-AC08-4933-9280-F6BBF1F2638C}" dt="2021-02-18T21:59:08.771" v="304"/>
          <ac:spMkLst>
            <pc:docMk/>
            <pc:sldMk cId="3935698009" sldId="796"/>
            <ac:spMk id="11" creationId="{FF1438E7-CCE2-492C-96D9-4AEE065FFF71}"/>
          </ac:spMkLst>
        </pc:spChg>
        <pc:spChg chg="add mod">
          <ac:chgData name="Cristian Chilipirea" userId="34ab170da5908fc4" providerId="LiveId" clId="{DFCF1A2B-AC08-4933-9280-F6BBF1F2638C}" dt="2021-02-18T21:59:08.771" v="304"/>
          <ac:spMkLst>
            <pc:docMk/>
            <pc:sldMk cId="3935698009" sldId="796"/>
            <ac:spMk id="12" creationId="{7F59D57A-48F3-4D90-B15E-070180FCE94F}"/>
          </ac:spMkLst>
        </pc:spChg>
        <pc:picChg chg="add mod">
          <ac:chgData name="Cristian Chilipirea" userId="34ab170da5908fc4" providerId="LiveId" clId="{DFCF1A2B-AC08-4933-9280-F6BBF1F2638C}" dt="2021-02-18T21:59:08.771" v="304"/>
          <ac:picMkLst>
            <pc:docMk/>
            <pc:sldMk cId="3935698009" sldId="796"/>
            <ac:picMk id="19" creationId="{B869C613-72CD-4EE9-8C0C-193D1D747B3E}"/>
          </ac:picMkLst>
        </pc:picChg>
        <pc:cxnChg chg="add mod">
          <ac:chgData name="Cristian Chilipirea" userId="34ab170da5908fc4" providerId="LiveId" clId="{DFCF1A2B-AC08-4933-9280-F6BBF1F2638C}" dt="2021-02-18T21:59:08.771" v="304"/>
          <ac:cxnSpMkLst>
            <pc:docMk/>
            <pc:sldMk cId="3935698009" sldId="796"/>
            <ac:cxnSpMk id="7" creationId="{EC5DC7BE-A09C-41D3-AAAA-FEBB3654B8C4}"/>
          </ac:cxnSpMkLst>
        </pc:cxnChg>
        <pc:cxnChg chg="add mod">
          <ac:chgData name="Cristian Chilipirea" userId="34ab170da5908fc4" providerId="LiveId" clId="{DFCF1A2B-AC08-4933-9280-F6BBF1F2638C}" dt="2021-02-18T21:59:08.771" v="304"/>
          <ac:cxnSpMkLst>
            <pc:docMk/>
            <pc:sldMk cId="3935698009" sldId="796"/>
            <ac:cxnSpMk id="13" creationId="{BF4B727B-FD83-40F0-BB89-6278B020279D}"/>
          </ac:cxnSpMkLst>
        </pc:cxnChg>
        <pc:cxnChg chg="add mod">
          <ac:chgData name="Cristian Chilipirea" userId="34ab170da5908fc4" providerId="LiveId" clId="{DFCF1A2B-AC08-4933-9280-F6BBF1F2638C}" dt="2021-02-18T21:59:08.771" v="304"/>
          <ac:cxnSpMkLst>
            <pc:docMk/>
            <pc:sldMk cId="3935698009" sldId="796"/>
            <ac:cxnSpMk id="14" creationId="{71518A1B-EC33-4BFD-A645-2B23CC65C23F}"/>
          </ac:cxnSpMkLst>
        </pc:cxnChg>
        <pc:cxnChg chg="add mod">
          <ac:chgData name="Cristian Chilipirea" userId="34ab170da5908fc4" providerId="LiveId" clId="{DFCF1A2B-AC08-4933-9280-F6BBF1F2638C}" dt="2021-02-18T21:59:08.771" v="304"/>
          <ac:cxnSpMkLst>
            <pc:docMk/>
            <pc:sldMk cId="3935698009" sldId="796"/>
            <ac:cxnSpMk id="15" creationId="{69BF23C3-ECB0-43A7-A2CC-95AAD818838B}"/>
          </ac:cxnSpMkLst>
        </pc:cxnChg>
        <pc:cxnChg chg="add mod">
          <ac:chgData name="Cristian Chilipirea" userId="34ab170da5908fc4" providerId="LiveId" clId="{DFCF1A2B-AC08-4933-9280-F6BBF1F2638C}" dt="2021-02-18T21:59:08.771" v="304"/>
          <ac:cxnSpMkLst>
            <pc:docMk/>
            <pc:sldMk cId="3935698009" sldId="796"/>
            <ac:cxnSpMk id="16" creationId="{1D201D67-7222-4ADC-8940-B1E28C9AEFCE}"/>
          </ac:cxnSpMkLst>
        </pc:cxnChg>
        <pc:cxnChg chg="add mod">
          <ac:chgData name="Cristian Chilipirea" userId="34ab170da5908fc4" providerId="LiveId" clId="{DFCF1A2B-AC08-4933-9280-F6BBF1F2638C}" dt="2021-02-18T21:59:08.771" v="304"/>
          <ac:cxnSpMkLst>
            <pc:docMk/>
            <pc:sldMk cId="3935698009" sldId="796"/>
            <ac:cxnSpMk id="17" creationId="{7C26E79D-6B9D-4BF7-ACF3-310A5CD7B879}"/>
          </ac:cxnSpMkLst>
        </pc:cxnChg>
        <pc:cxnChg chg="add mod">
          <ac:chgData name="Cristian Chilipirea" userId="34ab170da5908fc4" providerId="LiveId" clId="{DFCF1A2B-AC08-4933-9280-F6BBF1F2638C}" dt="2021-02-18T21:59:08.771" v="304"/>
          <ac:cxnSpMkLst>
            <pc:docMk/>
            <pc:sldMk cId="3935698009" sldId="796"/>
            <ac:cxnSpMk id="18" creationId="{6A006D2B-3F95-4D33-8598-21A8C77F2514}"/>
          </ac:cxnSpMkLst>
        </pc:cxnChg>
      </pc:sldChg>
      <pc:sldChg chg="addSp delSp modSp new mod">
        <pc:chgData name="Cristian Chilipirea" userId="34ab170da5908fc4" providerId="LiveId" clId="{DFCF1A2B-AC08-4933-9280-F6BBF1F2638C}" dt="2021-02-18T21:59:33.016" v="309"/>
        <pc:sldMkLst>
          <pc:docMk/>
          <pc:sldMk cId="1436580443" sldId="797"/>
        </pc:sldMkLst>
        <pc:spChg chg="mod">
          <ac:chgData name="Cristian Chilipirea" userId="34ab170da5908fc4" providerId="LiveId" clId="{DFCF1A2B-AC08-4933-9280-F6BBF1F2638C}" dt="2021-02-18T21:59:27.411" v="307"/>
          <ac:spMkLst>
            <pc:docMk/>
            <pc:sldMk cId="1436580443" sldId="797"/>
            <ac:spMk id="3" creationId="{E8BCB3F3-3D07-41CE-821D-EF0C2143E401}"/>
          </ac:spMkLst>
        </pc:spChg>
        <pc:spChg chg="del">
          <ac:chgData name="Cristian Chilipirea" userId="34ab170da5908fc4" providerId="LiveId" clId="{DFCF1A2B-AC08-4933-9280-F6BBF1F2638C}" dt="2021-02-18T21:59:28.754" v="308" actId="478"/>
          <ac:spMkLst>
            <pc:docMk/>
            <pc:sldMk cId="1436580443" sldId="797"/>
            <ac:spMk id="4" creationId="{859846C1-6AC3-4439-9E12-4BD919BF62FE}"/>
          </ac:spMkLst>
        </pc:spChg>
        <pc:spChg chg="add mod">
          <ac:chgData name="Cristian Chilipirea" userId="34ab170da5908fc4" providerId="LiveId" clId="{DFCF1A2B-AC08-4933-9280-F6BBF1F2638C}" dt="2021-02-18T21:59:33.016" v="309"/>
          <ac:spMkLst>
            <pc:docMk/>
            <pc:sldMk cId="1436580443" sldId="797"/>
            <ac:spMk id="5" creationId="{079670CB-E5CD-48F7-9D5A-11193758519A}"/>
          </ac:spMkLst>
        </pc:spChg>
        <pc:spChg chg="add mod">
          <ac:chgData name="Cristian Chilipirea" userId="34ab170da5908fc4" providerId="LiveId" clId="{DFCF1A2B-AC08-4933-9280-F6BBF1F2638C}" dt="2021-02-18T21:59:33.016" v="309"/>
          <ac:spMkLst>
            <pc:docMk/>
            <pc:sldMk cId="1436580443" sldId="797"/>
            <ac:spMk id="7" creationId="{93C093F8-3BEF-4DB1-808B-804C3409FDA6}"/>
          </ac:spMkLst>
        </pc:spChg>
        <pc:spChg chg="add mod">
          <ac:chgData name="Cristian Chilipirea" userId="34ab170da5908fc4" providerId="LiveId" clId="{DFCF1A2B-AC08-4933-9280-F6BBF1F2638C}" dt="2021-02-18T21:59:33.016" v="309"/>
          <ac:spMkLst>
            <pc:docMk/>
            <pc:sldMk cId="1436580443" sldId="797"/>
            <ac:spMk id="8" creationId="{D06BAE9E-45E2-4BF4-8F62-CFECB897572C}"/>
          </ac:spMkLst>
        </pc:spChg>
        <pc:spChg chg="add mod">
          <ac:chgData name="Cristian Chilipirea" userId="34ab170da5908fc4" providerId="LiveId" clId="{DFCF1A2B-AC08-4933-9280-F6BBF1F2638C}" dt="2021-02-18T21:59:33.016" v="309"/>
          <ac:spMkLst>
            <pc:docMk/>
            <pc:sldMk cId="1436580443" sldId="797"/>
            <ac:spMk id="9" creationId="{8B2629D1-C3AC-47C0-AC59-5BCBB10B7740}"/>
          </ac:spMkLst>
        </pc:spChg>
        <pc:spChg chg="add mod">
          <ac:chgData name="Cristian Chilipirea" userId="34ab170da5908fc4" providerId="LiveId" clId="{DFCF1A2B-AC08-4933-9280-F6BBF1F2638C}" dt="2021-02-18T21:59:33.016" v="309"/>
          <ac:spMkLst>
            <pc:docMk/>
            <pc:sldMk cId="1436580443" sldId="797"/>
            <ac:spMk id="10" creationId="{40123637-D959-433F-8E15-12D65CB856E7}"/>
          </ac:spMkLst>
        </pc:spChg>
        <pc:spChg chg="add mod">
          <ac:chgData name="Cristian Chilipirea" userId="34ab170da5908fc4" providerId="LiveId" clId="{DFCF1A2B-AC08-4933-9280-F6BBF1F2638C}" dt="2021-02-18T21:59:33.016" v="309"/>
          <ac:spMkLst>
            <pc:docMk/>
            <pc:sldMk cId="1436580443" sldId="797"/>
            <ac:spMk id="20" creationId="{36FC1483-B430-4AE5-8D4C-D7D6E7A78005}"/>
          </ac:spMkLst>
        </pc:spChg>
        <pc:picChg chg="add mod">
          <ac:chgData name="Cristian Chilipirea" userId="34ab170da5908fc4" providerId="LiveId" clId="{DFCF1A2B-AC08-4933-9280-F6BBF1F2638C}" dt="2021-02-18T21:59:33.016" v="309"/>
          <ac:picMkLst>
            <pc:docMk/>
            <pc:sldMk cId="1436580443" sldId="797"/>
            <ac:picMk id="14" creationId="{F813DDBE-8CDB-49A0-AAE0-1BFB64FD452A}"/>
          </ac:picMkLst>
        </pc:picChg>
        <pc:picChg chg="add mod">
          <ac:chgData name="Cristian Chilipirea" userId="34ab170da5908fc4" providerId="LiveId" clId="{DFCF1A2B-AC08-4933-9280-F6BBF1F2638C}" dt="2021-02-18T21:59:33.016" v="309"/>
          <ac:picMkLst>
            <pc:docMk/>
            <pc:sldMk cId="1436580443" sldId="797"/>
            <ac:picMk id="15" creationId="{59E84E2A-22AB-4A1F-A162-1FEF2DBE3EF9}"/>
          </ac:picMkLst>
        </pc:picChg>
        <pc:picChg chg="add mod">
          <ac:chgData name="Cristian Chilipirea" userId="34ab170da5908fc4" providerId="LiveId" clId="{DFCF1A2B-AC08-4933-9280-F6BBF1F2638C}" dt="2021-02-18T21:59:33.016" v="309"/>
          <ac:picMkLst>
            <pc:docMk/>
            <pc:sldMk cId="1436580443" sldId="797"/>
            <ac:picMk id="16" creationId="{B8A1E55F-635D-472A-BC22-1DADDFCCB3C2}"/>
          </ac:picMkLst>
        </pc:picChg>
        <pc:picChg chg="add mod">
          <ac:chgData name="Cristian Chilipirea" userId="34ab170da5908fc4" providerId="LiveId" clId="{DFCF1A2B-AC08-4933-9280-F6BBF1F2638C}" dt="2021-02-18T21:59:33.016" v="309"/>
          <ac:picMkLst>
            <pc:docMk/>
            <pc:sldMk cId="1436580443" sldId="797"/>
            <ac:picMk id="17" creationId="{92208C75-B39A-4C8F-B090-DD7D9FAB9CE8}"/>
          </ac:picMkLst>
        </pc:picChg>
        <pc:picChg chg="add mod">
          <ac:chgData name="Cristian Chilipirea" userId="34ab170da5908fc4" providerId="LiveId" clId="{DFCF1A2B-AC08-4933-9280-F6BBF1F2638C}" dt="2021-02-18T21:59:33.016" v="309"/>
          <ac:picMkLst>
            <pc:docMk/>
            <pc:sldMk cId="1436580443" sldId="797"/>
            <ac:picMk id="18" creationId="{5DFF967D-1501-49E2-A9B4-703E3C8823BE}"/>
          </ac:picMkLst>
        </pc:picChg>
        <pc:picChg chg="add mod">
          <ac:chgData name="Cristian Chilipirea" userId="34ab170da5908fc4" providerId="LiveId" clId="{DFCF1A2B-AC08-4933-9280-F6BBF1F2638C}" dt="2021-02-18T21:59:33.016" v="309"/>
          <ac:picMkLst>
            <pc:docMk/>
            <pc:sldMk cId="1436580443" sldId="797"/>
            <ac:picMk id="19" creationId="{FECFEB51-C30C-47D8-8DF3-BC916E54E6BD}"/>
          </ac:picMkLst>
        </pc:picChg>
        <pc:cxnChg chg="add mod">
          <ac:chgData name="Cristian Chilipirea" userId="34ab170da5908fc4" providerId="LiveId" clId="{DFCF1A2B-AC08-4933-9280-F6BBF1F2638C}" dt="2021-02-18T21:59:33.016" v="309"/>
          <ac:cxnSpMkLst>
            <pc:docMk/>
            <pc:sldMk cId="1436580443" sldId="797"/>
            <ac:cxnSpMk id="6" creationId="{B7129B22-9932-4FE5-9CD2-EF27A495E1CB}"/>
          </ac:cxnSpMkLst>
        </pc:cxnChg>
        <pc:cxnChg chg="add mod">
          <ac:chgData name="Cristian Chilipirea" userId="34ab170da5908fc4" providerId="LiveId" clId="{DFCF1A2B-AC08-4933-9280-F6BBF1F2638C}" dt="2021-02-18T21:59:33.016" v="309"/>
          <ac:cxnSpMkLst>
            <pc:docMk/>
            <pc:sldMk cId="1436580443" sldId="797"/>
            <ac:cxnSpMk id="11" creationId="{1B3EA176-9EB7-4C80-88E2-C505F90CC05D}"/>
          </ac:cxnSpMkLst>
        </pc:cxnChg>
        <pc:cxnChg chg="add mod">
          <ac:chgData name="Cristian Chilipirea" userId="34ab170da5908fc4" providerId="LiveId" clId="{DFCF1A2B-AC08-4933-9280-F6BBF1F2638C}" dt="2021-02-18T21:59:33.016" v="309"/>
          <ac:cxnSpMkLst>
            <pc:docMk/>
            <pc:sldMk cId="1436580443" sldId="797"/>
            <ac:cxnSpMk id="12" creationId="{5F927183-5CFA-428A-A003-852E00843CC6}"/>
          </ac:cxnSpMkLst>
        </pc:cxnChg>
        <pc:cxnChg chg="add mod">
          <ac:chgData name="Cristian Chilipirea" userId="34ab170da5908fc4" providerId="LiveId" clId="{DFCF1A2B-AC08-4933-9280-F6BBF1F2638C}" dt="2021-02-18T21:59:33.016" v="309"/>
          <ac:cxnSpMkLst>
            <pc:docMk/>
            <pc:sldMk cId="1436580443" sldId="797"/>
            <ac:cxnSpMk id="13" creationId="{19A4D332-A8EE-40D6-BFF3-F632C14B077C}"/>
          </ac:cxnSpMkLst>
        </pc:cxnChg>
      </pc:sldChg>
      <pc:sldChg chg="addSp delSp modSp new mod">
        <pc:chgData name="Cristian Chilipirea" userId="34ab170da5908fc4" providerId="LiveId" clId="{DFCF1A2B-AC08-4933-9280-F6BBF1F2638C}" dt="2021-02-18T21:59:56.442" v="316"/>
        <pc:sldMkLst>
          <pc:docMk/>
          <pc:sldMk cId="890679308" sldId="798"/>
        </pc:sldMkLst>
        <pc:spChg chg="mod">
          <ac:chgData name="Cristian Chilipirea" userId="34ab170da5908fc4" providerId="LiveId" clId="{DFCF1A2B-AC08-4933-9280-F6BBF1F2638C}" dt="2021-02-18T21:59:48.856" v="312"/>
          <ac:spMkLst>
            <pc:docMk/>
            <pc:sldMk cId="890679308" sldId="798"/>
            <ac:spMk id="3" creationId="{877B5018-71AE-433F-AA59-4E7B50C17548}"/>
          </ac:spMkLst>
        </pc:spChg>
        <pc:spChg chg="del">
          <ac:chgData name="Cristian Chilipirea" userId="34ab170da5908fc4" providerId="LiveId" clId="{DFCF1A2B-AC08-4933-9280-F6BBF1F2638C}" dt="2021-02-18T21:59:50.194" v="313" actId="478"/>
          <ac:spMkLst>
            <pc:docMk/>
            <pc:sldMk cId="890679308" sldId="798"/>
            <ac:spMk id="4" creationId="{960921B8-CA5F-48B5-9140-37265C6C7C5A}"/>
          </ac:spMkLst>
        </pc:spChg>
        <pc:spChg chg="add mod">
          <ac:chgData name="Cristian Chilipirea" userId="34ab170da5908fc4" providerId="LiveId" clId="{DFCF1A2B-AC08-4933-9280-F6BBF1F2638C}" dt="2021-02-18T21:59:56.442" v="316"/>
          <ac:spMkLst>
            <pc:docMk/>
            <pc:sldMk cId="890679308" sldId="798"/>
            <ac:spMk id="5" creationId="{2E20705B-E80E-42F0-97C0-4EB7E16A7B94}"/>
          </ac:spMkLst>
        </pc:spChg>
        <pc:spChg chg="add mod">
          <ac:chgData name="Cristian Chilipirea" userId="34ab170da5908fc4" providerId="LiveId" clId="{DFCF1A2B-AC08-4933-9280-F6BBF1F2638C}" dt="2021-02-18T21:59:56.442" v="316"/>
          <ac:spMkLst>
            <pc:docMk/>
            <pc:sldMk cId="890679308" sldId="798"/>
            <ac:spMk id="6" creationId="{52D96152-9D35-46B4-8055-4CD2A52EC983}"/>
          </ac:spMkLst>
        </pc:spChg>
        <pc:spChg chg="add mod">
          <ac:chgData name="Cristian Chilipirea" userId="34ab170da5908fc4" providerId="LiveId" clId="{DFCF1A2B-AC08-4933-9280-F6BBF1F2638C}" dt="2021-02-18T21:59:56.442" v="316"/>
          <ac:spMkLst>
            <pc:docMk/>
            <pc:sldMk cId="890679308" sldId="798"/>
            <ac:spMk id="8" creationId="{87A3962D-0C0E-454E-944D-470AD6CF2771}"/>
          </ac:spMkLst>
        </pc:spChg>
        <pc:spChg chg="add mod">
          <ac:chgData name="Cristian Chilipirea" userId="34ab170da5908fc4" providerId="LiveId" clId="{DFCF1A2B-AC08-4933-9280-F6BBF1F2638C}" dt="2021-02-18T21:59:56.442" v="316"/>
          <ac:spMkLst>
            <pc:docMk/>
            <pc:sldMk cId="890679308" sldId="798"/>
            <ac:spMk id="9" creationId="{27F27738-F842-4055-B7AA-B6A1A45A6014}"/>
          </ac:spMkLst>
        </pc:spChg>
        <pc:spChg chg="add mod">
          <ac:chgData name="Cristian Chilipirea" userId="34ab170da5908fc4" providerId="LiveId" clId="{DFCF1A2B-AC08-4933-9280-F6BBF1F2638C}" dt="2021-02-18T21:59:56.442" v="316"/>
          <ac:spMkLst>
            <pc:docMk/>
            <pc:sldMk cId="890679308" sldId="798"/>
            <ac:spMk id="10" creationId="{07E9CCF5-7CA9-4DDE-A906-9557102AEDCF}"/>
          </ac:spMkLst>
        </pc:spChg>
        <pc:spChg chg="add mod">
          <ac:chgData name="Cristian Chilipirea" userId="34ab170da5908fc4" providerId="LiveId" clId="{DFCF1A2B-AC08-4933-9280-F6BBF1F2638C}" dt="2021-02-18T21:59:56.442" v="316"/>
          <ac:spMkLst>
            <pc:docMk/>
            <pc:sldMk cId="890679308" sldId="798"/>
            <ac:spMk id="11" creationId="{CF562DDC-633C-4192-B290-AB213BFC3E72}"/>
          </ac:spMkLst>
        </pc:spChg>
        <pc:spChg chg="add mod">
          <ac:chgData name="Cristian Chilipirea" userId="34ab170da5908fc4" providerId="LiveId" clId="{DFCF1A2B-AC08-4933-9280-F6BBF1F2638C}" dt="2021-02-18T21:59:56.442" v="316"/>
          <ac:spMkLst>
            <pc:docMk/>
            <pc:sldMk cId="890679308" sldId="798"/>
            <ac:spMk id="12" creationId="{E632C68E-FF95-4076-BFBD-1C561A2AD882}"/>
          </ac:spMkLst>
        </pc:spChg>
        <pc:picChg chg="add mod">
          <ac:chgData name="Cristian Chilipirea" userId="34ab170da5908fc4" providerId="LiveId" clId="{DFCF1A2B-AC08-4933-9280-F6BBF1F2638C}" dt="2021-02-18T21:59:56.442" v="316"/>
          <ac:picMkLst>
            <pc:docMk/>
            <pc:sldMk cId="890679308" sldId="798"/>
            <ac:picMk id="19" creationId="{8A1A4DCB-C978-496E-9162-D9BD272DD8A0}"/>
          </ac:picMkLst>
        </pc:picChg>
        <pc:picChg chg="add mod">
          <ac:chgData name="Cristian Chilipirea" userId="34ab170da5908fc4" providerId="LiveId" clId="{DFCF1A2B-AC08-4933-9280-F6BBF1F2638C}" dt="2021-02-18T21:59:56.442" v="316"/>
          <ac:picMkLst>
            <pc:docMk/>
            <pc:sldMk cId="890679308" sldId="798"/>
            <ac:picMk id="20" creationId="{DD2F3FFD-567C-4ABD-9F9E-DE8A2EFBA221}"/>
          </ac:picMkLst>
        </pc:picChg>
        <pc:picChg chg="add mod">
          <ac:chgData name="Cristian Chilipirea" userId="34ab170da5908fc4" providerId="LiveId" clId="{DFCF1A2B-AC08-4933-9280-F6BBF1F2638C}" dt="2021-02-18T21:59:56.442" v="316"/>
          <ac:picMkLst>
            <pc:docMk/>
            <pc:sldMk cId="890679308" sldId="798"/>
            <ac:picMk id="21" creationId="{E841FBDF-600F-4655-9A4E-2A1EC895E742}"/>
          </ac:picMkLst>
        </pc:picChg>
        <pc:picChg chg="add mod">
          <ac:chgData name="Cristian Chilipirea" userId="34ab170da5908fc4" providerId="LiveId" clId="{DFCF1A2B-AC08-4933-9280-F6BBF1F2638C}" dt="2021-02-18T21:59:56.442" v="316"/>
          <ac:picMkLst>
            <pc:docMk/>
            <pc:sldMk cId="890679308" sldId="798"/>
            <ac:picMk id="22" creationId="{B80DA15C-F6BE-4CB3-BA15-79036A044059}"/>
          </ac:picMkLst>
        </pc:picChg>
        <pc:picChg chg="add mod">
          <ac:chgData name="Cristian Chilipirea" userId="34ab170da5908fc4" providerId="LiveId" clId="{DFCF1A2B-AC08-4933-9280-F6BBF1F2638C}" dt="2021-02-18T21:59:56.442" v="316"/>
          <ac:picMkLst>
            <pc:docMk/>
            <pc:sldMk cId="890679308" sldId="798"/>
            <ac:picMk id="23" creationId="{B54C7FA8-C16C-464C-AB99-A09E5ACA7FC1}"/>
          </ac:picMkLst>
        </pc:picChg>
        <pc:picChg chg="add mod">
          <ac:chgData name="Cristian Chilipirea" userId="34ab170da5908fc4" providerId="LiveId" clId="{DFCF1A2B-AC08-4933-9280-F6BBF1F2638C}" dt="2021-02-18T21:59:56.442" v="316"/>
          <ac:picMkLst>
            <pc:docMk/>
            <pc:sldMk cId="890679308" sldId="798"/>
            <ac:picMk id="24" creationId="{FDB76FEF-FCF6-4146-9E8B-04A7E2DE3E2E}"/>
          </ac:picMkLst>
        </pc:picChg>
        <pc:cxnChg chg="add mod">
          <ac:chgData name="Cristian Chilipirea" userId="34ab170da5908fc4" providerId="LiveId" clId="{DFCF1A2B-AC08-4933-9280-F6BBF1F2638C}" dt="2021-02-18T21:59:56.442" v="316"/>
          <ac:cxnSpMkLst>
            <pc:docMk/>
            <pc:sldMk cId="890679308" sldId="798"/>
            <ac:cxnSpMk id="7" creationId="{C99F68FB-6A4A-44B5-A744-4D4F5F8D1E6E}"/>
          </ac:cxnSpMkLst>
        </pc:cxnChg>
        <pc:cxnChg chg="add mod">
          <ac:chgData name="Cristian Chilipirea" userId="34ab170da5908fc4" providerId="LiveId" clId="{DFCF1A2B-AC08-4933-9280-F6BBF1F2638C}" dt="2021-02-18T21:59:56.442" v="316"/>
          <ac:cxnSpMkLst>
            <pc:docMk/>
            <pc:sldMk cId="890679308" sldId="798"/>
            <ac:cxnSpMk id="13" creationId="{2FEF5D32-2DFC-4AD6-9C32-EB547E72840B}"/>
          </ac:cxnSpMkLst>
        </pc:cxnChg>
        <pc:cxnChg chg="add mod">
          <ac:chgData name="Cristian Chilipirea" userId="34ab170da5908fc4" providerId="LiveId" clId="{DFCF1A2B-AC08-4933-9280-F6BBF1F2638C}" dt="2021-02-18T21:59:56.442" v="316"/>
          <ac:cxnSpMkLst>
            <pc:docMk/>
            <pc:sldMk cId="890679308" sldId="798"/>
            <ac:cxnSpMk id="14" creationId="{925B883A-A42B-451B-B92B-D6D008B35650}"/>
          </ac:cxnSpMkLst>
        </pc:cxnChg>
        <pc:cxnChg chg="add mod">
          <ac:chgData name="Cristian Chilipirea" userId="34ab170da5908fc4" providerId="LiveId" clId="{DFCF1A2B-AC08-4933-9280-F6BBF1F2638C}" dt="2021-02-18T21:59:56.442" v="316"/>
          <ac:cxnSpMkLst>
            <pc:docMk/>
            <pc:sldMk cId="890679308" sldId="798"/>
            <ac:cxnSpMk id="15" creationId="{06AC8B27-B5E4-4B32-81F7-C50D318A9CD5}"/>
          </ac:cxnSpMkLst>
        </pc:cxnChg>
        <pc:cxnChg chg="add mod">
          <ac:chgData name="Cristian Chilipirea" userId="34ab170da5908fc4" providerId="LiveId" clId="{DFCF1A2B-AC08-4933-9280-F6BBF1F2638C}" dt="2021-02-18T21:59:56.442" v="316"/>
          <ac:cxnSpMkLst>
            <pc:docMk/>
            <pc:sldMk cId="890679308" sldId="798"/>
            <ac:cxnSpMk id="16" creationId="{3DEF6A35-7FF1-4F82-A17B-569AF359F3DA}"/>
          </ac:cxnSpMkLst>
        </pc:cxnChg>
        <pc:cxnChg chg="add mod">
          <ac:chgData name="Cristian Chilipirea" userId="34ab170da5908fc4" providerId="LiveId" clId="{DFCF1A2B-AC08-4933-9280-F6BBF1F2638C}" dt="2021-02-18T21:59:56.442" v="316"/>
          <ac:cxnSpMkLst>
            <pc:docMk/>
            <pc:sldMk cId="890679308" sldId="798"/>
            <ac:cxnSpMk id="17" creationId="{FE7E70A2-F91B-4978-8D54-B32D93D4B4BF}"/>
          </ac:cxnSpMkLst>
        </pc:cxnChg>
        <pc:cxnChg chg="add mod">
          <ac:chgData name="Cristian Chilipirea" userId="34ab170da5908fc4" providerId="LiveId" clId="{DFCF1A2B-AC08-4933-9280-F6BBF1F2638C}" dt="2021-02-18T21:59:56.442" v="316"/>
          <ac:cxnSpMkLst>
            <pc:docMk/>
            <pc:sldMk cId="890679308" sldId="798"/>
            <ac:cxnSpMk id="18" creationId="{612E6B1F-5FE0-4D13-96EE-B92BA8744CD9}"/>
          </ac:cxnSpMkLst>
        </pc:cxnChg>
      </pc:sldChg>
      <pc:sldChg chg="addSp delSp modSp new mod">
        <pc:chgData name="Cristian Chilipirea" userId="34ab170da5908fc4" providerId="LiveId" clId="{DFCF1A2B-AC08-4933-9280-F6BBF1F2638C}" dt="2021-02-18T22:00:13.562" v="321"/>
        <pc:sldMkLst>
          <pc:docMk/>
          <pc:sldMk cId="342302482" sldId="799"/>
        </pc:sldMkLst>
        <pc:spChg chg="mod">
          <ac:chgData name="Cristian Chilipirea" userId="34ab170da5908fc4" providerId="LiveId" clId="{DFCF1A2B-AC08-4933-9280-F6BBF1F2638C}" dt="2021-02-18T22:00:07.206" v="319"/>
          <ac:spMkLst>
            <pc:docMk/>
            <pc:sldMk cId="342302482" sldId="799"/>
            <ac:spMk id="3" creationId="{D4E00B91-DC5C-4A75-8620-0F28D29C95AC}"/>
          </ac:spMkLst>
        </pc:spChg>
        <pc:spChg chg="del">
          <ac:chgData name="Cristian Chilipirea" userId="34ab170da5908fc4" providerId="LiveId" clId="{DFCF1A2B-AC08-4933-9280-F6BBF1F2638C}" dt="2021-02-18T22:00:08.758" v="320" actId="478"/>
          <ac:spMkLst>
            <pc:docMk/>
            <pc:sldMk cId="342302482" sldId="799"/>
            <ac:spMk id="4" creationId="{DB31F697-DD7D-46E5-B804-D81013D1CDD7}"/>
          </ac:spMkLst>
        </pc:spChg>
        <pc:spChg chg="add mod">
          <ac:chgData name="Cristian Chilipirea" userId="34ab170da5908fc4" providerId="LiveId" clId="{DFCF1A2B-AC08-4933-9280-F6BBF1F2638C}" dt="2021-02-18T22:00:13.562" v="321"/>
          <ac:spMkLst>
            <pc:docMk/>
            <pc:sldMk cId="342302482" sldId="799"/>
            <ac:spMk id="5" creationId="{70C4354E-8229-4834-929A-4B063485BB1E}"/>
          </ac:spMkLst>
        </pc:spChg>
        <pc:spChg chg="add mod">
          <ac:chgData name="Cristian Chilipirea" userId="34ab170da5908fc4" providerId="LiveId" clId="{DFCF1A2B-AC08-4933-9280-F6BBF1F2638C}" dt="2021-02-18T22:00:13.562" v="321"/>
          <ac:spMkLst>
            <pc:docMk/>
            <pc:sldMk cId="342302482" sldId="799"/>
            <ac:spMk id="6" creationId="{62A4E5FF-59B7-4862-B3EB-9367D41CDBE9}"/>
          </ac:spMkLst>
        </pc:spChg>
        <pc:spChg chg="add mod">
          <ac:chgData name="Cristian Chilipirea" userId="34ab170da5908fc4" providerId="LiveId" clId="{DFCF1A2B-AC08-4933-9280-F6BBF1F2638C}" dt="2021-02-18T22:00:13.562" v="321"/>
          <ac:spMkLst>
            <pc:docMk/>
            <pc:sldMk cId="342302482" sldId="799"/>
            <ac:spMk id="8" creationId="{1E6B3CB9-7E47-41A2-BD93-0F8D9E4E4338}"/>
          </ac:spMkLst>
        </pc:spChg>
        <pc:spChg chg="add mod">
          <ac:chgData name="Cristian Chilipirea" userId="34ab170da5908fc4" providerId="LiveId" clId="{DFCF1A2B-AC08-4933-9280-F6BBF1F2638C}" dt="2021-02-18T22:00:13.562" v="321"/>
          <ac:spMkLst>
            <pc:docMk/>
            <pc:sldMk cId="342302482" sldId="799"/>
            <ac:spMk id="9" creationId="{27FF2EA3-E7ED-4127-AEB0-93E6D5384E31}"/>
          </ac:spMkLst>
        </pc:spChg>
        <pc:spChg chg="add mod">
          <ac:chgData name="Cristian Chilipirea" userId="34ab170da5908fc4" providerId="LiveId" clId="{DFCF1A2B-AC08-4933-9280-F6BBF1F2638C}" dt="2021-02-18T22:00:13.562" v="321"/>
          <ac:spMkLst>
            <pc:docMk/>
            <pc:sldMk cId="342302482" sldId="799"/>
            <ac:spMk id="10" creationId="{0522D010-1BE2-4473-9BC5-516EE2944E55}"/>
          </ac:spMkLst>
        </pc:spChg>
        <pc:spChg chg="add mod">
          <ac:chgData name="Cristian Chilipirea" userId="34ab170da5908fc4" providerId="LiveId" clId="{DFCF1A2B-AC08-4933-9280-F6BBF1F2638C}" dt="2021-02-18T22:00:13.562" v="321"/>
          <ac:spMkLst>
            <pc:docMk/>
            <pc:sldMk cId="342302482" sldId="799"/>
            <ac:spMk id="11" creationId="{67EDB08F-BCE4-44DB-99B3-99BC0C6CFFF2}"/>
          </ac:spMkLst>
        </pc:spChg>
        <pc:spChg chg="add mod">
          <ac:chgData name="Cristian Chilipirea" userId="34ab170da5908fc4" providerId="LiveId" clId="{DFCF1A2B-AC08-4933-9280-F6BBF1F2638C}" dt="2021-02-18T22:00:13.562" v="321"/>
          <ac:spMkLst>
            <pc:docMk/>
            <pc:sldMk cId="342302482" sldId="799"/>
            <ac:spMk id="12" creationId="{D7825E37-05EB-4F8E-944B-702EA7BEBC9D}"/>
          </ac:spMkLst>
        </pc:spChg>
        <pc:picChg chg="add mod">
          <ac:chgData name="Cristian Chilipirea" userId="34ab170da5908fc4" providerId="LiveId" clId="{DFCF1A2B-AC08-4933-9280-F6BBF1F2638C}" dt="2021-02-18T22:00:13.562" v="321"/>
          <ac:picMkLst>
            <pc:docMk/>
            <pc:sldMk cId="342302482" sldId="799"/>
            <ac:picMk id="19" creationId="{29602C1D-8520-4507-BCCC-41A3CFCCA83F}"/>
          </ac:picMkLst>
        </pc:picChg>
        <pc:picChg chg="add mod">
          <ac:chgData name="Cristian Chilipirea" userId="34ab170da5908fc4" providerId="LiveId" clId="{DFCF1A2B-AC08-4933-9280-F6BBF1F2638C}" dt="2021-02-18T22:00:13.562" v="321"/>
          <ac:picMkLst>
            <pc:docMk/>
            <pc:sldMk cId="342302482" sldId="799"/>
            <ac:picMk id="20" creationId="{3B30B7F2-8CBF-4D7B-BDB3-3B4B83CCF587}"/>
          </ac:picMkLst>
        </pc:picChg>
        <pc:picChg chg="add mod">
          <ac:chgData name="Cristian Chilipirea" userId="34ab170da5908fc4" providerId="LiveId" clId="{DFCF1A2B-AC08-4933-9280-F6BBF1F2638C}" dt="2021-02-18T22:00:13.562" v="321"/>
          <ac:picMkLst>
            <pc:docMk/>
            <pc:sldMk cId="342302482" sldId="799"/>
            <ac:picMk id="21" creationId="{EC522BA1-4433-406B-956A-34CA31519F18}"/>
          </ac:picMkLst>
        </pc:picChg>
        <pc:picChg chg="add mod">
          <ac:chgData name="Cristian Chilipirea" userId="34ab170da5908fc4" providerId="LiveId" clId="{DFCF1A2B-AC08-4933-9280-F6BBF1F2638C}" dt="2021-02-18T22:00:13.562" v="321"/>
          <ac:picMkLst>
            <pc:docMk/>
            <pc:sldMk cId="342302482" sldId="799"/>
            <ac:picMk id="22" creationId="{D569A240-6D63-49FE-A58A-4DDD9DB94F61}"/>
          </ac:picMkLst>
        </pc:picChg>
        <pc:picChg chg="add mod">
          <ac:chgData name="Cristian Chilipirea" userId="34ab170da5908fc4" providerId="LiveId" clId="{DFCF1A2B-AC08-4933-9280-F6BBF1F2638C}" dt="2021-02-18T22:00:13.562" v="321"/>
          <ac:picMkLst>
            <pc:docMk/>
            <pc:sldMk cId="342302482" sldId="799"/>
            <ac:picMk id="23" creationId="{A015BD00-6CCA-45EF-9215-9353C70DA4D7}"/>
          </ac:picMkLst>
        </pc:picChg>
        <pc:picChg chg="add mod">
          <ac:chgData name="Cristian Chilipirea" userId="34ab170da5908fc4" providerId="LiveId" clId="{DFCF1A2B-AC08-4933-9280-F6BBF1F2638C}" dt="2021-02-18T22:00:13.562" v="321"/>
          <ac:picMkLst>
            <pc:docMk/>
            <pc:sldMk cId="342302482" sldId="799"/>
            <ac:picMk id="24" creationId="{2738B02F-378C-40D5-ABAF-75BEC44F452B}"/>
          </ac:picMkLst>
        </pc:picChg>
        <pc:cxnChg chg="add mod">
          <ac:chgData name="Cristian Chilipirea" userId="34ab170da5908fc4" providerId="LiveId" clId="{DFCF1A2B-AC08-4933-9280-F6BBF1F2638C}" dt="2021-02-18T22:00:13.562" v="321"/>
          <ac:cxnSpMkLst>
            <pc:docMk/>
            <pc:sldMk cId="342302482" sldId="799"/>
            <ac:cxnSpMk id="7" creationId="{6BC559A7-BA53-4B7E-BDE2-FDB3AA805C8A}"/>
          </ac:cxnSpMkLst>
        </pc:cxnChg>
        <pc:cxnChg chg="add mod">
          <ac:chgData name="Cristian Chilipirea" userId="34ab170da5908fc4" providerId="LiveId" clId="{DFCF1A2B-AC08-4933-9280-F6BBF1F2638C}" dt="2021-02-18T22:00:13.562" v="321"/>
          <ac:cxnSpMkLst>
            <pc:docMk/>
            <pc:sldMk cId="342302482" sldId="799"/>
            <ac:cxnSpMk id="13" creationId="{9F417069-DD6D-477B-B829-BC8D3B7AB92A}"/>
          </ac:cxnSpMkLst>
        </pc:cxnChg>
        <pc:cxnChg chg="add mod">
          <ac:chgData name="Cristian Chilipirea" userId="34ab170da5908fc4" providerId="LiveId" clId="{DFCF1A2B-AC08-4933-9280-F6BBF1F2638C}" dt="2021-02-18T22:00:13.562" v="321"/>
          <ac:cxnSpMkLst>
            <pc:docMk/>
            <pc:sldMk cId="342302482" sldId="799"/>
            <ac:cxnSpMk id="14" creationId="{049EB9BE-D7CF-46AB-AD46-83C7C716413C}"/>
          </ac:cxnSpMkLst>
        </pc:cxnChg>
        <pc:cxnChg chg="add mod">
          <ac:chgData name="Cristian Chilipirea" userId="34ab170da5908fc4" providerId="LiveId" clId="{DFCF1A2B-AC08-4933-9280-F6BBF1F2638C}" dt="2021-02-18T22:00:13.562" v="321"/>
          <ac:cxnSpMkLst>
            <pc:docMk/>
            <pc:sldMk cId="342302482" sldId="799"/>
            <ac:cxnSpMk id="15" creationId="{6FBF7283-A85D-4963-9A5F-DFF194DBACB9}"/>
          </ac:cxnSpMkLst>
        </pc:cxnChg>
        <pc:cxnChg chg="add mod">
          <ac:chgData name="Cristian Chilipirea" userId="34ab170da5908fc4" providerId="LiveId" clId="{DFCF1A2B-AC08-4933-9280-F6BBF1F2638C}" dt="2021-02-18T22:00:13.562" v="321"/>
          <ac:cxnSpMkLst>
            <pc:docMk/>
            <pc:sldMk cId="342302482" sldId="799"/>
            <ac:cxnSpMk id="16" creationId="{8D2DD468-D1AF-417F-8E02-BF4745E33D54}"/>
          </ac:cxnSpMkLst>
        </pc:cxnChg>
        <pc:cxnChg chg="add mod">
          <ac:chgData name="Cristian Chilipirea" userId="34ab170da5908fc4" providerId="LiveId" clId="{DFCF1A2B-AC08-4933-9280-F6BBF1F2638C}" dt="2021-02-18T22:00:13.562" v="321"/>
          <ac:cxnSpMkLst>
            <pc:docMk/>
            <pc:sldMk cId="342302482" sldId="799"/>
            <ac:cxnSpMk id="17" creationId="{973F19F6-C33E-4D83-B36D-19E14486DA34}"/>
          </ac:cxnSpMkLst>
        </pc:cxnChg>
        <pc:cxnChg chg="add mod">
          <ac:chgData name="Cristian Chilipirea" userId="34ab170da5908fc4" providerId="LiveId" clId="{DFCF1A2B-AC08-4933-9280-F6BBF1F2638C}" dt="2021-02-18T22:00:13.562" v="321"/>
          <ac:cxnSpMkLst>
            <pc:docMk/>
            <pc:sldMk cId="342302482" sldId="799"/>
            <ac:cxnSpMk id="18" creationId="{337C49F9-4EA2-4393-8D02-3D4D6DE9574B}"/>
          </ac:cxnSpMkLst>
        </pc:cxnChg>
      </pc:sldChg>
      <pc:sldChg chg="modSp new mod">
        <pc:chgData name="Cristian Chilipirea" userId="34ab170da5908fc4" providerId="LiveId" clId="{DFCF1A2B-AC08-4933-9280-F6BBF1F2638C}" dt="2021-02-18T22:00:25.315" v="324"/>
        <pc:sldMkLst>
          <pc:docMk/>
          <pc:sldMk cId="981045716" sldId="800"/>
        </pc:sldMkLst>
        <pc:spChg chg="mod">
          <ac:chgData name="Cristian Chilipirea" userId="34ab170da5908fc4" providerId="LiveId" clId="{DFCF1A2B-AC08-4933-9280-F6BBF1F2638C}" dt="2021-02-18T22:00:25.315" v="324"/>
          <ac:spMkLst>
            <pc:docMk/>
            <pc:sldMk cId="981045716" sldId="800"/>
            <ac:spMk id="3" creationId="{1EFD5BBE-C648-41BF-86E1-9F382A7946C7}"/>
          </ac:spMkLst>
        </pc:spChg>
      </pc:sldChg>
      <pc:sldChg chg="addSp delSp modSp new mod">
        <pc:chgData name="Cristian Chilipirea" userId="34ab170da5908fc4" providerId="LiveId" clId="{DFCF1A2B-AC08-4933-9280-F6BBF1F2638C}" dt="2021-02-18T22:00:39.056" v="329"/>
        <pc:sldMkLst>
          <pc:docMk/>
          <pc:sldMk cId="2488350613" sldId="801"/>
        </pc:sldMkLst>
        <pc:spChg chg="mod">
          <ac:chgData name="Cristian Chilipirea" userId="34ab170da5908fc4" providerId="LiveId" clId="{DFCF1A2B-AC08-4933-9280-F6BBF1F2638C}" dt="2021-02-18T22:00:32.687" v="327"/>
          <ac:spMkLst>
            <pc:docMk/>
            <pc:sldMk cId="2488350613" sldId="801"/>
            <ac:spMk id="3" creationId="{903CFE62-EDE4-4505-AECF-40CB09C602A5}"/>
          </ac:spMkLst>
        </pc:spChg>
        <pc:spChg chg="del">
          <ac:chgData name="Cristian Chilipirea" userId="34ab170da5908fc4" providerId="LiveId" clId="{DFCF1A2B-AC08-4933-9280-F6BBF1F2638C}" dt="2021-02-18T22:00:34.121" v="328" actId="478"/>
          <ac:spMkLst>
            <pc:docMk/>
            <pc:sldMk cId="2488350613" sldId="801"/>
            <ac:spMk id="4" creationId="{0CED4023-F11D-45AD-B3D8-D515E767E682}"/>
          </ac:spMkLst>
        </pc:spChg>
        <pc:spChg chg="add mod">
          <ac:chgData name="Cristian Chilipirea" userId="34ab170da5908fc4" providerId="LiveId" clId="{DFCF1A2B-AC08-4933-9280-F6BBF1F2638C}" dt="2021-02-18T22:00:39.056" v="329"/>
          <ac:spMkLst>
            <pc:docMk/>
            <pc:sldMk cId="2488350613" sldId="801"/>
            <ac:spMk id="5" creationId="{E8256A5C-8413-4E0F-AE13-D78D48C97FDC}"/>
          </ac:spMkLst>
        </pc:spChg>
        <pc:spChg chg="add mod">
          <ac:chgData name="Cristian Chilipirea" userId="34ab170da5908fc4" providerId="LiveId" clId="{DFCF1A2B-AC08-4933-9280-F6BBF1F2638C}" dt="2021-02-18T22:00:39.056" v="329"/>
          <ac:spMkLst>
            <pc:docMk/>
            <pc:sldMk cId="2488350613" sldId="801"/>
            <ac:spMk id="6" creationId="{18870420-C1A9-42C5-8120-DE3B12589985}"/>
          </ac:spMkLst>
        </pc:spChg>
        <pc:spChg chg="add mod">
          <ac:chgData name="Cristian Chilipirea" userId="34ab170da5908fc4" providerId="LiveId" clId="{DFCF1A2B-AC08-4933-9280-F6BBF1F2638C}" dt="2021-02-18T22:00:39.056" v="329"/>
          <ac:spMkLst>
            <pc:docMk/>
            <pc:sldMk cId="2488350613" sldId="801"/>
            <ac:spMk id="8" creationId="{547A6A6E-B729-4AE9-A0A0-50283CD08BF2}"/>
          </ac:spMkLst>
        </pc:spChg>
        <pc:spChg chg="add mod">
          <ac:chgData name="Cristian Chilipirea" userId="34ab170da5908fc4" providerId="LiveId" clId="{DFCF1A2B-AC08-4933-9280-F6BBF1F2638C}" dt="2021-02-18T22:00:39.056" v="329"/>
          <ac:spMkLst>
            <pc:docMk/>
            <pc:sldMk cId="2488350613" sldId="801"/>
            <ac:spMk id="9" creationId="{BF042C22-9CB5-44D4-BF4A-EA600F820307}"/>
          </ac:spMkLst>
        </pc:spChg>
        <pc:spChg chg="add mod">
          <ac:chgData name="Cristian Chilipirea" userId="34ab170da5908fc4" providerId="LiveId" clId="{DFCF1A2B-AC08-4933-9280-F6BBF1F2638C}" dt="2021-02-18T22:00:39.056" v="329"/>
          <ac:spMkLst>
            <pc:docMk/>
            <pc:sldMk cId="2488350613" sldId="801"/>
            <ac:spMk id="10" creationId="{A6569913-6B22-4500-8DC3-0C461EAF64D5}"/>
          </ac:spMkLst>
        </pc:spChg>
        <pc:spChg chg="add mod">
          <ac:chgData name="Cristian Chilipirea" userId="34ab170da5908fc4" providerId="LiveId" clId="{DFCF1A2B-AC08-4933-9280-F6BBF1F2638C}" dt="2021-02-18T22:00:39.056" v="329"/>
          <ac:spMkLst>
            <pc:docMk/>
            <pc:sldMk cId="2488350613" sldId="801"/>
            <ac:spMk id="11" creationId="{E62AB495-521A-45AC-8242-BAD77AA6587D}"/>
          </ac:spMkLst>
        </pc:spChg>
        <pc:spChg chg="add mod">
          <ac:chgData name="Cristian Chilipirea" userId="34ab170da5908fc4" providerId="LiveId" clId="{DFCF1A2B-AC08-4933-9280-F6BBF1F2638C}" dt="2021-02-18T22:00:39.056" v="329"/>
          <ac:spMkLst>
            <pc:docMk/>
            <pc:sldMk cId="2488350613" sldId="801"/>
            <ac:spMk id="12" creationId="{435969AA-49F4-4DFE-BEB3-2B0593D28CA2}"/>
          </ac:spMkLst>
        </pc:spChg>
        <pc:picChg chg="add mod">
          <ac:chgData name="Cristian Chilipirea" userId="34ab170da5908fc4" providerId="LiveId" clId="{DFCF1A2B-AC08-4933-9280-F6BBF1F2638C}" dt="2021-02-18T22:00:39.056" v="329"/>
          <ac:picMkLst>
            <pc:docMk/>
            <pc:sldMk cId="2488350613" sldId="801"/>
            <ac:picMk id="19" creationId="{5B399A4E-2834-41BD-846E-BEA2389E2CC5}"/>
          </ac:picMkLst>
        </pc:picChg>
        <pc:cxnChg chg="add mod">
          <ac:chgData name="Cristian Chilipirea" userId="34ab170da5908fc4" providerId="LiveId" clId="{DFCF1A2B-AC08-4933-9280-F6BBF1F2638C}" dt="2021-02-18T22:00:39.056" v="329"/>
          <ac:cxnSpMkLst>
            <pc:docMk/>
            <pc:sldMk cId="2488350613" sldId="801"/>
            <ac:cxnSpMk id="7" creationId="{1195ED24-6628-4CF2-A1B5-235EDD347616}"/>
          </ac:cxnSpMkLst>
        </pc:cxnChg>
        <pc:cxnChg chg="add mod">
          <ac:chgData name="Cristian Chilipirea" userId="34ab170da5908fc4" providerId="LiveId" clId="{DFCF1A2B-AC08-4933-9280-F6BBF1F2638C}" dt="2021-02-18T22:00:39.056" v="329"/>
          <ac:cxnSpMkLst>
            <pc:docMk/>
            <pc:sldMk cId="2488350613" sldId="801"/>
            <ac:cxnSpMk id="13" creationId="{48624116-2745-43DB-9338-4329EE896B31}"/>
          </ac:cxnSpMkLst>
        </pc:cxnChg>
        <pc:cxnChg chg="add mod">
          <ac:chgData name="Cristian Chilipirea" userId="34ab170da5908fc4" providerId="LiveId" clId="{DFCF1A2B-AC08-4933-9280-F6BBF1F2638C}" dt="2021-02-18T22:00:39.056" v="329"/>
          <ac:cxnSpMkLst>
            <pc:docMk/>
            <pc:sldMk cId="2488350613" sldId="801"/>
            <ac:cxnSpMk id="14" creationId="{EB91E125-FB13-4B85-A477-1C5EC9EC0BAD}"/>
          </ac:cxnSpMkLst>
        </pc:cxnChg>
        <pc:cxnChg chg="add mod">
          <ac:chgData name="Cristian Chilipirea" userId="34ab170da5908fc4" providerId="LiveId" clId="{DFCF1A2B-AC08-4933-9280-F6BBF1F2638C}" dt="2021-02-18T22:00:39.056" v="329"/>
          <ac:cxnSpMkLst>
            <pc:docMk/>
            <pc:sldMk cId="2488350613" sldId="801"/>
            <ac:cxnSpMk id="15" creationId="{C1BCA105-8879-4832-B120-34983FE3BDEE}"/>
          </ac:cxnSpMkLst>
        </pc:cxnChg>
        <pc:cxnChg chg="add mod">
          <ac:chgData name="Cristian Chilipirea" userId="34ab170da5908fc4" providerId="LiveId" clId="{DFCF1A2B-AC08-4933-9280-F6BBF1F2638C}" dt="2021-02-18T22:00:39.056" v="329"/>
          <ac:cxnSpMkLst>
            <pc:docMk/>
            <pc:sldMk cId="2488350613" sldId="801"/>
            <ac:cxnSpMk id="16" creationId="{9C69E617-B945-4983-9397-C2715B483DA7}"/>
          </ac:cxnSpMkLst>
        </pc:cxnChg>
        <pc:cxnChg chg="add mod">
          <ac:chgData name="Cristian Chilipirea" userId="34ab170da5908fc4" providerId="LiveId" clId="{DFCF1A2B-AC08-4933-9280-F6BBF1F2638C}" dt="2021-02-18T22:00:39.056" v="329"/>
          <ac:cxnSpMkLst>
            <pc:docMk/>
            <pc:sldMk cId="2488350613" sldId="801"/>
            <ac:cxnSpMk id="17" creationId="{C8056193-7F6D-4290-BCF7-A1C53179B722}"/>
          </ac:cxnSpMkLst>
        </pc:cxnChg>
        <pc:cxnChg chg="add mod">
          <ac:chgData name="Cristian Chilipirea" userId="34ab170da5908fc4" providerId="LiveId" clId="{DFCF1A2B-AC08-4933-9280-F6BBF1F2638C}" dt="2021-02-18T22:00:39.056" v="329"/>
          <ac:cxnSpMkLst>
            <pc:docMk/>
            <pc:sldMk cId="2488350613" sldId="801"/>
            <ac:cxnSpMk id="18" creationId="{C35A9B10-6B1E-4E26-80AC-2C6B078779A5}"/>
          </ac:cxnSpMkLst>
        </pc:cxnChg>
      </pc:sldChg>
      <pc:sldChg chg="modSp new del mod">
        <pc:chgData name="Cristian Chilipirea" userId="34ab170da5908fc4" providerId="LiveId" clId="{DFCF1A2B-AC08-4933-9280-F6BBF1F2638C}" dt="2021-02-18T22:00:57.202" v="335" actId="680"/>
        <pc:sldMkLst>
          <pc:docMk/>
          <pc:sldMk cId="1675464529" sldId="802"/>
        </pc:sldMkLst>
        <pc:spChg chg="mod">
          <ac:chgData name="Cristian Chilipirea" userId="34ab170da5908fc4" providerId="LiveId" clId="{DFCF1A2B-AC08-4933-9280-F6BBF1F2638C}" dt="2021-02-18T22:00:56.012" v="333"/>
          <ac:spMkLst>
            <pc:docMk/>
            <pc:sldMk cId="1675464529" sldId="802"/>
            <ac:spMk id="4" creationId="{3419218B-F378-4881-87A8-DA0D10344C87}"/>
          </ac:spMkLst>
        </pc:spChg>
      </pc:sldChg>
      <pc:sldChg chg="addSp delSp modSp new mod">
        <pc:chgData name="Cristian Chilipirea" userId="34ab170da5908fc4" providerId="LiveId" clId="{DFCF1A2B-AC08-4933-9280-F6BBF1F2638C}" dt="2021-02-18T22:01:17.260" v="340"/>
        <pc:sldMkLst>
          <pc:docMk/>
          <pc:sldMk cId="2662470063" sldId="802"/>
        </pc:sldMkLst>
        <pc:spChg chg="mod">
          <ac:chgData name="Cristian Chilipirea" userId="34ab170da5908fc4" providerId="LiveId" clId="{DFCF1A2B-AC08-4933-9280-F6BBF1F2638C}" dt="2021-02-18T22:01:11.075" v="338"/>
          <ac:spMkLst>
            <pc:docMk/>
            <pc:sldMk cId="2662470063" sldId="802"/>
            <ac:spMk id="3" creationId="{10B9552E-632E-472F-9BFF-BCA9027936C1}"/>
          </ac:spMkLst>
        </pc:spChg>
        <pc:spChg chg="del">
          <ac:chgData name="Cristian Chilipirea" userId="34ab170da5908fc4" providerId="LiveId" clId="{DFCF1A2B-AC08-4933-9280-F6BBF1F2638C}" dt="2021-02-18T22:01:12.454" v="339" actId="478"/>
          <ac:spMkLst>
            <pc:docMk/>
            <pc:sldMk cId="2662470063" sldId="802"/>
            <ac:spMk id="4" creationId="{02A0AAF4-2DAA-4579-8324-3755C9FCC81B}"/>
          </ac:spMkLst>
        </pc:spChg>
        <pc:spChg chg="add mod">
          <ac:chgData name="Cristian Chilipirea" userId="34ab170da5908fc4" providerId="LiveId" clId="{DFCF1A2B-AC08-4933-9280-F6BBF1F2638C}" dt="2021-02-18T22:01:17.260" v="340"/>
          <ac:spMkLst>
            <pc:docMk/>
            <pc:sldMk cId="2662470063" sldId="802"/>
            <ac:spMk id="5" creationId="{E7E9EA71-FFC6-45E4-A208-D16F317310F8}"/>
          </ac:spMkLst>
        </pc:spChg>
        <pc:spChg chg="add mod">
          <ac:chgData name="Cristian Chilipirea" userId="34ab170da5908fc4" providerId="LiveId" clId="{DFCF1A2B-AC08-4933-9280-F6BBF1F2638C}" dt="2021-02-18T22:01:17.260" v="340"/>
          <ac:spMkLst>
            <pc:docMk/>
            <pc:sldMk cId="2662470063" sldId="802"/>
            <ac:spMk id="6" creationId="{047AEFA7-DCDE-4197-8DCC-FF93FAD4D416}"/>
          </ac:spMkLst>
        </pc:spChg>
        <pc:spChg chg="add mod">
          <ac:chgData name="Cristian Chilipirea" userId="34ab170da5908fc4" providerId="LiveId" clId="{DFCF1A2B-AC08-4933-9280-F6BBF1F2638C}" dt="2021-02-18T22:01:17.260" v="340"/>
          <ac:spMkLst>
            <pc:docMk/>
            <pc:sldMk cId="2662470063" sldId="802"/>
            <ac:spMk id="8" creationId="{0DD7C725-173F-414B-B552-48CA7DB8A1D9}"/>
          </ac:spMkLst>
        </pc:spChg>
        <pc:spChg chg="add mod">
          <ac:chgData name="Cristian Chilipirea" userId="34ab170da5908fc4" providerId="LiveId" clId="{DFCF1A2B-AC08-4933-9280-F6BBF1F2638C}" dt="2021-02-18T22:01:17.260" v="340"/>
          <ac:spMkLst>
            <pc:docMk/>
            <pc:sldMk cId="2662470063" sldId="802"/>
            <ac:spMk id="9" creationId="{FD6A5418-DEE7-4C52-AECB-6851EEEBE153}"/>
          </ac:spMkLst>
        </pc:spChg>
        <pc:spChg chg="add mod">
          <ac:chgData name="Cristian Chilipirea" userId="34ab170da5908fc4" providerId="LiveId" clId="{DFCF1A2B-AC08-4933-9280-F6BBF1F2638C}" dt="2021-02-18T22:01:17.260" v="340"/>
          <ac:spMkLst>
            <pc:docMk/>
            <pc:sldMk cId="2662470063" sldId="802"/>
            <ac:spMk id="10" creationId="{0F31EA21-009B-46EC-8DF7-05EEDC46BEEC}"/>
          </ac:spMkLst>
        </pc:spChg>
        <pc:spChg chg="add mod">
          <ac:chgData name="Cristian Chilipirea" userId="34ab170da5908fc4" providerId="LiveId" clId="{DFCF1A2B-AC08-4933-9280-F6BBF1F2638C}" dt="2021-02-18T22:01:17.260" v="340"/>
          <ac:spMkLst>
            <pc:docMk/>
            <pc:sldMk cId="2662470063" sldId="802"/>
            <ac:spMk id="11" creationId="{BAF768EE-35F7-4762-A5FA-12D9A394FC6C}"/>
          </ac:spMkLst>
        </pc:spChg>
        <pc:spChg chg="add mod">
          <ac:chgData name="Cristian Chilipirea" userId="34ab170da5908fc4" providerId="LiveId" clId="{DFCF1A2B-AC08-4933-9280-F6BBF1F2638C}" dt="2021-02-18T22:01:17.260" v="340"/>
          <ac:spMkLst>
            <pc:docMk/>
            <pc:sldMk cId="2662470063" sldId="802"/>
            <ac:spMk id="12" creationId="{732F71DC-B148-49B5-A956-92DD80E1A6BE}"/>
          </ac:spMkLst>
        </pc:spChg>
        <pc:picChg chg="add mod">
          <ac:chgData name="Cristian Chilipirea" userId="34ab170da5908fc4" providerId="LiveId" clId="{DFCF1A2B-AC08-4933-9280-F6BBF1F2638C}" dt="2021-02-18T22:01:17.260" v="340"/>
          <ac:picMkLst>
            <pc:docMk/>
            <pc:sldMk cId="2662470063" sldId="802"/>
            <ac:picMk id="19" creationId="{B43906F4-1C93-4296-99BE-7B3CA27E9A36}"/>
          </ac:picMkLst>
        </pc:picChg>
        <pc:cxnChg chg="add mod">
          <ac:chgData name="Cristian Chilipirea" userId="34ab170da5908fc4" providerId="LiveId" clId="{DFCF1A2B-AC08-4933-9280-F6BBF1F2638C}" dt="2021-02-18T22:01:17.260" v="340"/>
          <ac:cxnSpMkLst>
            <pc:docMk/>
            <pc:sldMk cId="2662470063" sldId="802"/>
            <ac:cxnSpMk id="7" creationId="{9F5C9988-9D05-41B9-95DD-2A7F2A9CCB10}"/>
          </ac:cxnSpMkLst>
        </pc:cxnChg>
        <pc:cxnChg chg="add mod">
          <ac:chgData name="Cristian Chilipirea" userId="34ab170da5908fc4" providerId="LiveId" clId="{DFCF1A2B-AC08-4933-9280-F6BBF1F2638C}" dt="2021-02-18T22:01:17.260" v="340"/>
          <ac:cxnSpMkLst>
            <pc:docMk/>
            <pc:sldMk cId="2662470063" sldId="802"/>
            <ac:cxnSpMk id="13" creationId="{B1C53159-1D0E-467F-9911-32E483874EFD}"/>
          </ac:cxnSpMkLst>
        </pc:cxnChg>
        <pc:cxnChg chg="add mod">
          <ac:chgData name="Cristian Chilipirea" userId="34ab170da5908fc4" providerId="LiveId" clId="{DFCF1A2B-AC08-4933-9280-F6BBF1F2638C}" dt="2021-02-18T22:01:17.260" v="340"/>
          <ac:cxnSpMkLst>
            <pc:docMk/>
            <pc:sldMk cId="2662470063" sldId="802"/>
            <ac:cxnSpMk id="14" creationId="{DEFAEC86-AB9D-47D6-8AC1-E9EE2D804E1E}"/>
          </ac:cxnSpMkLst>
        </pc:cxnChg>
        <pc:cxnChg chg="add mod">
          <ac:chgData name="Cristian Chilipirea" userId="34ab170da5908fc4" providerId="LiveId" clId="{DFCF1A2B-AC08-4933-9280-F6BBF1F2638C}" dt="2021-02-18T22:01:17.260" v="340"/>
          <ac:cxnSpMkLst>
            <pc:docMk/>
            <pc:sldMk cId="2662470063" sldId="802"/>
            <ac:cxnSpMk id="15" creationId="{4D450C80-DC60-4628-8571-587E500964AD}"/>
          </ac:cxnSpMkLst>
        </pc:cxnChg>
        <pc:cxnChg chg="add mod">
          <ac:chgData name="Cristian Chilipirea" userId="34ab170da5908fc4" providerId="LiveId" clId="{DFCF1A2B-AC08-4933-9280-F6BBF1F2638C}" dt="2021-02-18T22:01:17.260" v="340"/>
          <ac:cxnSpMkLst>
            <pc:docMk/>
            <pc:sldMk cId="2662470063" sldId="802"/>
            <ac:cxnSpMk id="16" creationId="{937C264B-ECAB-470D-9958-1FBE6CF6A8E5}"/>
          </ac:cxnSpMkLst>
        </pc:cxnChg>
        <pc:cxnChg chg="add mod">
          <ac:chgData name="Cristian Chilipirea" userId="34ab170da5908fc4" providerId="LiveId" clId="{DFCF1A2B-AC08-4933-9280-F6BBF1F2638C}" dt="2021-02-18T22:01:17.260" v="340"/>
          <ac:cxnSpMkLst>
            <pc:docMk/>
            <pc:sldMk cId="2662470063" sldId="802"/>
            <ac:cxnSpMk id="17" creationId="{69F3B046-1B0F-4738-93C0-12EF9956FE83}"/>
          </ac:cxnSpMkLst>
        </pc:cxnChg>
        <pc:cxnChg chg="add mod">
          <ac:chgData name="Cristian Chilipirea" userId="34ab170da5908fc4" providerId="LiveId" clId="{DFCF1A2B-AC08-4933-9280-F6BBF1F2638C}" dt="2021-02-18T22:01:17.260" v="340"/>
          <ac:cxnSpMkLst>
            <pc:docMk/>
            <pc:sldMk cId="2662470063" sldId="802"/>
            <ac:cxnSpMk id="18" creationId="{B768D3AA-EFAA-403F-A8ED-E1181232E06C}"/>
          </ac:cxnSpMkLst>
        </pc:cxnChg>
      </pc:sldChg>
      <pc:sldChg chg="addSp delSp modSp new mod">
        <pc:chgData name="Cristian Chilipirea" userId="34ab170da5908fc4" providerId="LiveId" clId="{DFCF1A2B-AC08-4933-9280-F6BBF1F2638C}" dt="2021-02-18T22:01:47.599" v="345" actId="478"/>
        <pc:sldMkLst>
          <pc:docMk/>
          <pc:sldMk cId="2772136118" sldId="803"/>
        </pc:sldMkLst>
        <pc:spChg chg="mod">
          <ac:chgData name="Cristian Chilipirea" userId="34ab170da5908fc4" providerId="LiveId" clId="{DFCF1A2B-AC08-4933-9280-F6BBF1F2638C}" dt="2021-02-18T22:01:40.912" v="343"/>
          <ac:spMkLst>
            <pc:docMk/>
            <pc:sldMk cId="2772136118" sldId="803"/>
            <ac:spMk id="3" creationId="{1CA6ABF2-403C-4E87-9D68-E45115547F57}"/>
          </ac:spMkLst>
        </pc:spChg>
        <pc:spChg chg="del">
          <ac:chgData name="Cristian Chilipirea" userId="34ab170da5908fc4" providerId="LiveId" clId="{DFCF1A2B-AC08-4933-9280-F6BBF1F2638C}" dt="2021-02-18T22:01:47.599" v="345" actId="478"/>
          <ac:spMkLst>
            <pc:docMk/>
            <pc:sldMk cId="2772136118" sldId="803"/>
            <ac:spMk id="4" creationId="{ABB5ADBE-C241-4142-A447-3400EC9F2B5A}"/>
          </ac:spMkLst>
        </pc:spChg>
        <pc:spChg chg="add mod">
          <ac:chgData name="Cristian Chilipirea" userId="34ab170da5908fc4" providerId="LiveId" clId="{DFCF1A2B-AC08-4933-9280-F6BBF1F2638C}" dt="2021-02-18T22:01:45.324" v="344"/>
          <ac:spMkLst>
            <pc:docMk/>
            <pc:sldMk cId="2772136118" sldId="803"/>
            <ac:spMk id="5" creationId="{B3EBCC9E-43B4-4039-ADB2-581DBD8D26C7}"/>
          </ac:spMkLst>
        </pc:spChg>
        <pc:spChg chg="add mod">
          <ac:chgData name="Cristian Chilipirea" userId="34ab170da5908fc4" providerId="LiveId" clId="{DFCF1A2B-AC08-4933-9280-F6BBF1F2638C}" dt="2021-02-18T22:01:45.324" v="344"/>
          <ac:spMkLst>
            <pc:docMk/>
            <pc:sldMk cId="2772136118" sldId="803"/>
            <ac:spMk id="6" creationId="{6A887515-2796-43CC-B6D6-EF4FA4AD4442}"/>
          </ac:spMkLst>
        </pc:spChg>
        <pc:spChg chg="add mod">
          <ac:chgData name="Cristian Chilipirea" userId="34ab170da5908fc4" providerId="LiveId" clId="{DFCF1A2B-AC08-4933-9280-F6BBF1F2638C}" dt="2021-02-18T22:01:45.324" v="344"/>
          <ac:spMkLst>
            <pc:docMk/>
            <pc:sldMk cId="2772136118" sldId="803"/>
            <ac:spMk id="8" creationId="{49EAB868-9839-4B25-8C9A-2E0C8813A6AC}"/>
          </ac:spMkLst>
        </pc:spChg>
        <pc:spChg chg="add mod">
          <ac:chgData name="Cristian Chilipirea" userId="34ab170da5908fc4" providerId="LiveId" clId="{DFCF1A2B-AC08-4933-9280-F6BBF1F2638C}" dt="2021-02-18T22:01:45.324" v="344"/>
          <ac:spMkLst>
            <pc:docMk/>
            <pc:sldMk cId="2772136118" sldId="803"/>
            <ac:spMk id="9" creationId="{B0F9251C-57AD-4F41-BAC8-6CB06DB41718}"/>
          </ac:spMkLst>
        </pc:spChg>
        <pc:spChg chg="add mod">
          <ac:chgData name="Cristian Chilipirea" userId="34ab170da5908fc4" providerId="LiveId" clId="{DFCF1A2B-AC08-4933-9280-F6BBF1F2638C}" dt="2021-02-18T22:01:45.324" v="344"/>
          <ac:spMkLst>
            <pc:docMk/>
            <pc:sldMk cId="2772136118" sldId="803"/>
            <ac:spMk id="10" creationId="{CDDCB1EF-1443-497E-B553-FDC956D4460C}"/>
          </ac:spMkLst>
        </pc:spChg>
        <pc:spChg chg="add mod">
          <ac:chgData name="Cristian Chilipirea" userId="34ab170da5908fc4" providerId="LiveId" clId="{DFCF1A2B-AC08-4933-9280-F6BBF1F2638C}" dt="2021-02-18T22:01:45.324" v="344"/>
          <ac:spMkLst>
            <pc:docMk/>
            <pc:sldMk cId="2772136118" sldId="803"/>
            <ac:spMk id="11" creationId="{8084A253-92C0-4343-9A33-0B055BFA20CC}"/>
          </ac:spMkLst>
        </pc:spChg>
        <pc:spChg chg="add mod">
          <ac:chgData name="Cristian Chilipirea" userId="34ab170da5908fc4" providerId="LiveId" clId="{DFCF1A2B-AC08-4933-9280-F6BBF1F2638C}" dt="2021-02-18T22:01:45.324" v="344"/>
          <ac:spMkLst>
            <pc:docMk/>
            <pc:sldMk cId="2772136118" sldId="803"/>
            <ac:spMk id="12" creationId="{55E7CEF8-6366-4F29-AAD5-0E5C41BADB6A}"/>
          </ac:spMkLst>
        </pc:spChg>
        <pc:picChg chg="add mod">
          <ac:chgData name="Cristian Chilipirea" userId="34ab170da5908fc4" providerId="LiveId" clId="{DFCF1A2B-AC08-4933-9280-F6BBF1F2638C}" dt="2021-02-18T22:01:45.324" v="344"/>
          <ac:picMkLst>
            <pc:docMk/>
            <pc:sldMk cId="2772136118" sldId="803"/>
            <ac:picMk id="19" creationId="{2DD37CA9-DA4A-434C-890B-E745499D3CC9}"/>
          </ac:picMkLst>
        </pc:picChg>
        <pc:cxnChg chg="add mod">
          <ac:chgData name="Cristian Chilipirea" userId="34ab170da5908fc4" providerId="LiveId" clId="{DFCF1A2B-AC08-4933-9280-F6BBF1F2638C}" dt="2021-02-18T22:01:45.324" v="344"/>
          <ac:cxnSpMkLst>
            <pc:docMk/>
            <pc:sldMk cId="2772136118" sldId="803"/>
            <ac:cxnSpMk id="7" creationId="{95525B6C-A31B-4CBC-83F5-90B25CF49C3B}"/>
          </ac:cxnSpMkLst>
        </pc:cxnChg>
        <pc:cxnChg chg="add mod">
          <ac:chgData name="Cristian Chilipirea" userId="34ab170da5908fc4" providerId="LiveId" clId="{DFCF1A2B-AC08-4933-9280-F6BBF1F2638C}" dt="2021-02-18T22:01:45.324" v="344"/>
          <ac:cxnSpMkLst>
            <pc:docMk/>
            <pc:sldMk cId="2772136118" sldId="803"/>
            <ac:cxnSpMk id="13" creationId="{8FBCBF5A-9559-4240-8C27-EFED24614C9B}"/>
          </ac:cxnSpMkLst>
        </pc:cxnChg>
        <pc:cxnChg chg="add mod">
          <ac:chgData name="Cristian Chilipirea" userId="34ab170da5908fc4" providerId="LiveId" clId="{DFCF1A2B-AC08-4933-9280-F6BBF1F2638C}" dt="2021-02-18T22:01:45.324" v="344"/>
          <ac:cxnSpMkLst>
            <pc:docMk/>
            <pc:sldMk cId="2772136118" sldId="803"/>
            <ac:cxnSpMk id="14" creationId="{7B6B5F15-FBE9-4E63-81F7-286AAE8707C4}"/>
          </ac:cxnSpMkLst>
        </pc:cxnChg>
        <pc:cxnChg chg="add mod">
          <ac:chgData name="Cristian Chilipirea" userId="34ab170da5908fc4" providerId="LiveId" clId="{DFCF1A2B-AC08-4933-9280-F6BBF1F2638C}" dt="2021-02-18T22:01:45.324" v="344"/>
          <ac:cxnSpMkLst>
            <pc:docMk/>
            <pc:sldMk cId="2772136118" sldId="803"/>
            <ac:cxnSpMk id="15" creationId="{5C119773-438C-4089-98F9-830D148EFBFD}"/>
          </ac:cxnSpMkLst>
        </pc:cxnChg>
        <pc:cxnChg chg="add mod">
          <ac:chgData name="Cristian Chilipirea" userId="34ab170da5908fc4" providerId="LiveId" clId="{DFCF1A2B-AC08-4933-9280-F6BBF1F2638C}" dt="2021-02-18T22:01:45.324" v="344"/>
          <ac:cxnSpMkLst>
            <pc:docMk/>
            <pc:sldMk cId="2772136118" sldId="803"/>
            <ac:cxnSpMk id="16" creationId="{2B04DC97-18B0-426F-9F9A-9DD5EF2D1614}"/>
          </ac:cxnSpMkLst>
        </pc:cxnChg>
        <pc:cxnChg chg="add mod">
          <ac:chgData name="Cristian Chilipirea" userId="34ab170da5908fc4" providerId="LiveId" clId="{DFCF1A2B-AC08-4933-9280-F6BBF1F2638C}" dt="2021-02-18T22:01:45.324" v="344"/>
          <ac:cxnSpMkLst>
            <pc:docMk/>
            <pc:sldMk cId="2772136118" sldId="803"/>
            <ac:cxnSpMk id="17" creationId="{59CFF7C2-C719-4A01-8C70-486A348F7E39}"/>
          </ac:cxnSpMkLst>
        </pc:cxnChg>
        <pc:cxnChg chg="add mod">
          <ac:chgData name="Cristian Chilipirea" userId="34ab170da5908fc4" providerId="LiveId" clId="{DFCF1A2B-AC08-4933-9280-F6BBF1F2638C}" dt="2021-02-18T22:01:45.324" v="344"/>
          <ac:cxnSpMkLst>
            <pc:docMk/>
            <pc:sldMk cId="2772136118" sldId="803"/>
            <ac:cxnSpMk id="18" creationId="{6B10863C-A2D5-4FC4-BC88-BC68BC576714}"/>
          </ac:cxnSpMkLst>
        </pc:cxnChg>
      </pc:sldChg>
      <pc:sldChg chg="addSp delSp modSp new mod">
        <pc:chgData name="Cristian Chilipirea" userId="34ab170da5908fc4" providerId="LiveId" clId="{DFCF1A2B-AC08-4933-9280-F6BBF1F2638C}" dt="2021-02-18T22:02:09.748" v="350"/>
        <pc:sldMkLst>
          <pc:docMk/>
          <pc:sldMk cId="2461779038" sldId="804"/>
        </pc:sldMkLst>
        <pc:spChg chg="mod">
          <ac:chgData name="Cristian Chilipirea" userId="34ab170da5908fc4" providerId="LiveId" clId="{DFCF1A2B-AC08-4933-9280-F6BBF1F2638C}" dt="2021-02-18T22:02:04.404" v="348"/>
          <ac:spMkLst>
            <pc:docMk/>
            <pc:sldMk cId="2461779038" sldId="804"/>
            <ac:spMk id="3" creationId="{34CC6132-83BA-4A63-9283-1547581B4140}"/>
          </ac:spMkLst>
        </pc:spChg>
        <pc:spChg chg="del">
          <ac:chgData name="Cristian Chilipirea" userId="34ab170da5908fc4" providerId="LiveId" clId="{DFCF1A2B-AC08-4933-9280-F6BBF1F2638C}" dt="2021-02-18T22:02:06.005" v="349" actId="478"/>
          <ac:spMkLst>
            <pc:docMk/>
            <pc:sldMk cId="2461779038" sldId="804"/>
            <ac:spMk id="4" creationId="{7AA22440-4DA0-4A03-81B0-827DF925502B}"/>
          </ac:spMkLst>
        </pc:spChg>
        <pc:spChg chg="add mod">
          <ac:chgData name="Cristian Chilipirea" userId="34ab170da5908fc4" providerId="LiveId" clId="{DFCF1A2B-AC08-4933-9280-F6BBF1F2638C}" dt="2021-02-18T22:02:09.748" v="350"/>
          <ac:spMkLst>
            <pc:docMk/>
            <pc:sldMk cId="2461779038" sldId="804"/>
            <ac:spMk id="5" creationId="{B8175369-234B-4AC0-8B8B-1A801BD419C9}"/>
          </ac:spMkLst>
        </pc:spChg>
        <pc:spChg chg="add mod">
          <ac:chgData name="Cristian Chilipirea" userId="34ab170da5908fc4" providerId="LiveId" clId="{DFCF1A2B-AC08-4933-9280-F6BBF1F2638C}" dt="2021-02-18T22:02:09.748" v="350"/>
          <ac:spMkLst>
            <pc:docMk/>
            <pc:sldMk cId="2461779038" sldId="804"/>
            <ac:spMk id="6" creationId="{79B4B46F-4E91-4B44-911B-2CD1026E6189}"/>
          </ac:spMkLst>
        </pc:spChg>
        <pc:spChg chg="add mod">
          <ac:chgData name="Cristian Chilipirea" userId="34ab170da5908fc4" providerId="LiveId" clId="{DFCF1A2B-AC08-4933-9280-F6BBF1F2638C}" dt="2021-02-18T22:02:09.748" v="350"/>
          <ac:spMkLst>
            <pc:docMk/>
            <pc:sldMk cId="2461779038" sldId="804"/>
            <ac:spMk id="8" creationId="{69FFB941-B049-4498-BAA9-A2C6FA112064}"/>
          </ac:spMkLst>
        </pc:spChg>
        <pc:spChg chg="add mod">
          <ac:chgData name="Cristian Chilipirea" userId="34ab170da5908fc4" providerId="LiveId" clId="{DFCF1A2B-AC08-4933-9280-F6BBF1F2638C}" dt="2021-02-18T22:02:09.748" v="350"/>
          <ac:spMkLst>
            <pc:docMk/>
            <pc:sldMk cId="2461779038" sldId="804"/>
            <ac:spMk id="9" creationId="{ABA1DAE9-D87D-4641-B94E-7A5F53AC81B1}"/>
          </ac:spMkLst>
        </pc:spChg>
        <pc:spChg chg="add mod">
          <ac:chgData name="Cristian Chilipirea" userId="34ab170da5908fc4" providerId="LiveId" clId="{DFCF1A2B-AC08-4933-9280-F6BBF1F2638C}" dt="2021-02-18T22:02:09.748" v="350"/>
          <ac:spMkLst>
            <pc:docMk/>
            <pc:sldMk cId="2461779038" sldId="804"/>
            <ac:spMk id="10" creationId="{696378A7-9772-4AB2-B92D-979DD073E7A9}"/>
          </ac:spMkLst>
        </pc:spChg>
        <pc:spChg chg="add mod">
          <ac:chgData name="Cristian Chilipirea" userId="34ab170da5908fc4" providerId="LiveId" clId="{DFCF1A2B-AC08-4933-9280-F6BBF1F2638C}" dt="2021-02-18T22:02:09.748" v="350"/>
          <ac:spMkLst>
            <pc:docMk/>
            <pc:sldMk cId="2461779038" sldId="804"/>
            <ac:spMk id="11" creationId="{B89E952B-F37B-4670-9DD1-26F78BAD7DF3}"/>
          </ac:spMkLst>
        </pc:spChg>
        <pc:spChg chg="add mod">
          <ac:chgData name="Cristian Chilipirea" userId="34ab170da5908fc4" providerId="LiveId" clId="{DFCF1A2B-AC08-4933-9280-F6BBF1F2638C}" dt="2021-02-18T22:02:09.748" v="350"/>
          <ac:spMkLst>
            <pc:docMk/>
            <pc:sldMk cId="2461779038" sldId="804"/>
            <ac:spMk id="12" creationId="{3BADCA19-F81F-4F66-9C23-3D38AD674618}"/>
          </ac:spMkLst>
        </pc:spChg>
        <pc:picChg chg="add mod">
          <ac:chgData name="Cristian Chilipirea" userId="34ab170da5908fc4" providerId="LiveId" clId="{DFCF1A2B-AC08-4933-9280-F6BBF1F2638C}" dt="2021-02-18T22:02:09.748" v="350"/>
          <ac:picMkLst>
            <pc:docMk/>
            <pc:sldMk cId="2461779038" sldId="804"/>
            <ac:picMk id="19" creationId="{DB9C130E-EA4E-4DCC-9F59-22550F30E9E3}"/>
          </ac:picMkLst>
        </pc:picChg>
        <pc:cxnChg chg="add mod">
          <ac:chgData name="Cristian Chilipirea" userId="34ab170da5908fc4" providerId="LiveId" clId="{DFCF1A2B-AC08-4933-9280-F6BBF1F2638C}" dt="2021-02-18T22:02:09.748" v="350"/>
          <ac:cxnSpMkLst>
            <pc:docMk/>
            <pc:sldMk cId="2461779038" sldId="804"/>
            <ac:cxnSpMk id="7" creationId="{E80697FA-461B-4E6B-90FF-90E0B97814E6}"/>
          </ac:cxnSpMkLst>
        </pc:cxnChg>
        <pc:cxnChg chg="add mod">
          <ac:chgData name="Cristian Chilipirea" userId="34ab170da5908fc4" providerId="LiveId" clId="{DFCF1A2B-AC08-4933-9280-F6BBF1F2638C}" dt="2021-02-18T22:02:09.748" v="350"/>
          <ac:cxnSpMkLst>
            <pc:docMk/>
            <pc:sldMk cId="2461779038" sldId="804"/>
            <ac:cxnSpMk id="13" creationId="{1D63EFF3-C703-4B56-A401-6735BCD6E0E7}"/>
          </ac:cxnSpMkLst>
        </pc:cxnChg>
        <pc:cxnChg chg="add mod">
          <ac:chgData name="Cristian Chilipirea" userId="34ab170da5908fc4" providerId="LiveId" clId="{DFCF1A2B-AC08-4933-9280-F6BBF1F2638C}" dt="2021-02-18T22:02:09.748" v="350"/>
          <ac:cxnSpMkLst>
            <pc:docMk/>
            <pc:sldMk cId="2461779038" sldId="804"/>
            <ac:cxnSpMk id="14" creationId="{A47A0BDA-DAE9-448A-98A4-834567FABA91}"/>
          </ac:cxnSpMkLst>
        </pc:cxnChg>
        <pc:cxnChg chg="add mod">
          <ac:chgData name="Cristian Chilipirea" userId="34ab170da5908fc4" providerId="LiveId" clId="{DFCF1A2B-AC08-4933-9280-F6BBF1F2638C}" dt="2021-02-18T22:02:09.748" v="350"/>
          <ac:cxnSpMkLst>
            <pc:docMk/>
            <pc:sldMk cId="2461779038" sldId="804"/>
            <ac:cxnSpMk id="15" creationId="{868C9799-B675-4E7B-852D-9D9A1F498247}"/>
          </ac:cxnSpMkLst>
        </pc:cxnChg>
        <pc:cxnChg chg="add mod">
          <ac:chgData name="Cristian Chilipirea" userId="34ab170da5908fc4" providerId="LiveId" clId="{DFCF1A2B-AC08-4933-9280-F6BBF1F2638C}" dt="2021-02-18T22:02:09.748" v="350"/>
          <ac:cxnSpMkLst>
            <pc:docMk/>
            <pc:sldMk cId="2461779038" sldId="804"/>
            <ac:cxnSpMk id="16" creationId="{A719566E-EFBC-4C07-9F03-BB812B68DEE9}"/>
          </ac:cxnSpMkLst>
        </pc:cxnChg>
        <pc:cxnChg chg="add mod">
          <ac:chgData name="Cristian Chilipirea" userId="34ab170da5908fc4" providerId="LiveId" clId="{DFCF1A2B-AC08-4933-9280-F6BBF1F2638C}" dt="2021-02-18T22:02:09.748" v="350"/>
          <ac:cxnSpMkLst>
            <pc:docMk/>
            <pc:sldMk cId="2461779038" sldId="804"/>
            <ac:cxnSpMk id="17" creationId="{1D5BE2D0-48F4-4FC8-B749-6174F3790CC3}"/>
          </ac:cxnSpMkLst>
        </pc:cxnChg>
        <pc:cxnChg chg="add mod">
          <ac:chgData name="Cristian Chilipirea" userId="34ab170da5908fc4" providerId="LiveId" clId="{DFCF1A2B-AC08-4933-9280-F6BBF1F2638C}" dt="2021-02-18T22:02:09.748" v="350"/>
          <ac:cxnSpMkLst>
            <pc:docMk/>
            <pc:sldMk cId="2461779038" sldId="804"/>
            <ac:cxnSpMk id="18" creationId="{C02B5C2D-461A-40FF-BAEC-EE3B641455F1}"/>
          </ac:cxnSpMkLst>
        </pc:cxnChg>
      </pc:sldChg>
      <pc:sldChg chg="addSp delSp modSp new mod">
        <pc:chgData name="Cristian Chilipirea" userId="34ab170da5908fc4" providerId="LiveId" clId="{DFCF1A2B-AC08-4933-9280-F6BBF1F2638C}" dt="2021-02-18T22:02:26.126" v="355"/>
        <pc:sldMkLst>
          <pc:docMk/>
          <pc:sldMk cId="2224280904" sldId="805"/>
        </pc:sldMkLst>
        <pc:spChg chg="mod">
          <ac:chgData name="Cristian Chilipirea" userId="34ab170da5908fc4" providerId="LiveId" clId="{DFCF1A2B-AC08-4933-9280-F6BBF1F2638C}" dt="2021-02-18T22:02:19.433" v="353"/>
          <ac:spMkLst>
            <pc:docMk/>
            <pc:sldMk cId="2224280904" sldId="805"/>
            <ac:spMk id="3" creationId="{E200D2F8-EE8C-4A12-9E8A-8370C1350438}"/>
          </ac:spMkLst>
        </pc:spChg>
        <pc:spChg chg="del">
          <ac:chgData name="Cristian Chilipirea" userId="34ab170da5908fc4" providerId="LiveId" clId="{DFCF1A2B-AC08-4933-9280-F6BBF1F2638C}" dt="2021-02-18T22:02:21.060" v="354" actId="478"/>
          <ac:spMkLst>
            <pc:docMk/>
            <pc:sldMk cId="2224280904" sldId="805"/>
            <ac:spMk id="4" creationId="{11A50824-7D4B-4DFC-8F79-7BC88C9E1D1B}"/>
          </ac:spMkLst>
        </pc:spChg>
        <pc:spChg chg="add mod">
          <ac:chgData name="Cristian Chilipirea" userId="34ab170da5908fc4" providerId="LiveId" clId="{DFCF1A2B-AC08-4933-9280-F6BBF1F2638C}" dt="2021-02-18T22:02:26.126" v="355"/>
          <ac:spMkLst>
            <pc:docMk/>
            <pc:sldMk cId="2224280904" sldId="805"/>
            <ac:spMk id="5" creationId="{359392AE-05D3-437B-8FA0-599897A821A0}"/>
          </ac:spMkLst>
        </pc:spChg>
        <pc:spChg chg="add mod">
          <ac:chgData name="Cristian Chilipirea" userId="34ab170da5908fc4" providerId="LiveId" clId="{DFCF1A2B-AC08-4933-9280-F6BBF1F2638C}" dt="2021-02-18T22:02:26.126" v="355"/>
          <ac:spMkLst>
            <pc:docMk/>
            <pc:sldMk cId="2224280904" sldId="805"/>
            <ac:spMk id="6" creationId="{8AA218C2-356B-45CA-8F0F-B07D90B467C8}"/>
          </ac:spMkLst>
        </pc:spChg>
        <pc:spChg chg="add mod">
          <ac:chgData name="Cristian Chilipirea" userId="34ab170da5908fc4" providerId="LiveId" clId="{DFCF1A2B-AC08-4933-9280-F6BBF1F2638C}" dt="2021-02-18T22:02:26.126" v="355"/>
          <ac:spMkLst>
            <pc:docMk/>
            <pc:sldMk cId="2224280904" sldId="805"/>
            <ac:spMk id="8" creationId="{2AC204D0-6E29-4692-9970-FBA30970046E}"/>
          </ac:spMkLst>
        </pc:spChg>
        <pc:spChg chg="add mod">
          <ac:chgData name="Cristian Chilipirea" userId="34ab170da5908fc4" providerId="LiveId" clId="{DFCF1A2B-AC08-4933-9280-F6BBF1F2638C}" dt="2021-02-18T22:02:26.126" v="355"/>
          <ac:spMkLst>
            <pc:docMk/>
            <pc:sldMk cId="2224280904" sldId="805"/>
            <ac:spMk id="9" creationId="{EC10C7FC-A89E-45CF-9B72-25B47D31C672}"/>
          </ac:spMkLst>
        </pc:spChg>
        <pc:spChg chg="add mod">
          <ac:chgData name="Cristian Chilipirea" userId="34ab170da5908fc4" providerId="LiveId" clId="{DFCF1A2B-AC08-4933-9280-F6BBF1F2638C}" dt="2021-02-18T22:02:26.126" v="355"/>
          <ac:spMkLst>
            <pc:docMk/>
            <pc:sldMk cId="2224280904" sldId="805"/>
            <ac:spMk id="10" creationId="{4ED329B4-F207-406C-8025-508A3ECEB4DF}"/>
          </ac:spMkLst>
        </pc:spChg>
        <pc:spChg chg="add mod">
          <ac:chgData name="Cristian Chilipirea" userId="34ab170da5908fc4" providerId="LiveId" clId="{DFCF1A2B-AC08-4933-9280-F6BBF1F2638C}" dt="2021-02-18T22:02:26.126" v="355"/>
          <ac:spMkLst>
            <pc:docMk/>
            <pc:sldMk cId="2224280904" sldId="805"/>
            <ac:spMk id="11" creationId="{3D5252CA-ABFF-4C55-B392-1329675309C6}"/>
          </ac:spMkLst>
        </pc:spChg>
        <pc:spChg chg="add mod">
          <ac:chgData name="Cristian Chilipirea" userId="34ab170da5908fc4" providerId="LiveId" clId="{DFCF1A2B-AC08-4933-9280-F6BBF1F2638C}" dt="2021-02-18T22:02:26.126" v="355"/>
          <ac:spMkLst>
            <pc:docMk/>
            <pc:sldMk cId="2224280904" sldId="805"/>
            <ac:spMk id="12" creationId="{00C76488-DB35-47E2-AE8F-ADE1216E050B}"/>
          </ac:spMkLst>
        </pc:spChg>
        <pc:picChg chg="add mod">
          <ac:chgData name="Cristian Chilipirea" userId="34ab170da5908fc4" providerId="LiveId" clId="{DFCF1A2B-AC08-4933-9280-F6BBF1F2638C}" dt="2021-02-18T22:02:26.126" v="355"/>
          <ac:picMkLst>
            <pc:docMk/>
            <pc:sldMk cId="2224280904" sldId="805"/>
            <ac:picMk id="19" creationId="{EE9447B3-BFAA-428D-A903-20BE5B874742}"/>
          </ac:picMkLst>
        </pc:picChg>
        <pc:cxnChg chg="add mod">
          <ac:chgData name="Cristian Chilipirea" userId="34ab170da5908fc4" providerId="LiveId" clId="{DFCF1A2B-AC08-4933-9280-F6BBF1F2638C}" dt="2021-02-18T22:02:26.126" v="355"/>
          <ac:cxnSpMkLst>
            <pc:docMk/>
            <pc:sldMk cId="2224280904" sldId="805"/>
            <ac:cxnSpMk id="7" creationId="{0378D8B2-EF9D-4985-BC0B-856BE3B748C6}"/>
          </ac:cxnSpMkLst>
        </pc:cxnChg>
        <pc:cxnChg chg="add mod">
          <ac:chgData name="Cristian Chilipirea" userId="34ab170da5908fc4" providerId="LiveId" clId="{DFCF1A2B-AC08-4933-9280-F6BBF1F2638C}" dt="2021-02-18T22:02:26.126" v="355"/>
          <ac:cxnSpMkLst>
            <pc:docMk/>
            <pc:sldMk cId="2224280904" sldId="805"/>
            <ac:cxnSpMk id="13" creationId="{ADE1C764-4672-4645-B692-9BD2109D617D}"/>
          </ac:cxnSpMkLst>
        </pc:cxnChg>
        <pc:cxnChg chg="add mod">
          <ac:chgData name="Cristian Chilipirea" userId="34ab170da5908fc4" providerId="LiveId" clId="{DFCF1A2B-AC08-4933-9280-F6BBF1F2638C}" dt="2021-02-18T22:02:26.126" v="355"/>
          <ac:cxnSpMkLst>
            <pc:docMk/>
            <pc:sldMk cId="2224280904" sldId="805"/>
            <ac:cxnSpMk id="14" creationId="{79E89177-5741-4CF9-B9A9-E46C6EF251FD}"/>
          </ac:cxnSpMkLst>
        </pc:cxnChg>
        <pc:cxnChg chg="add mod">
          <ac:chgData name="Cristian Chilipirea" userId="34ab170da5908fc4" providerId="LiveId" clId="{DFCF1A2B-AC08-4933-9280-F6BBF1F2638C}" dt="2021-02-18T22:02:26.126" v="355"/>
          <ac:cxnSpMkLst>
            <pc:docMk/>
            <pc:sldMk cId="2224280904" sldId="805"/>
            <ac:cxnSpMk id="15" creationId="{5533B35D-1A77-407A-841F-61D6BEC6071F}"/>
          </ac:cxnSpMkLst>
        </pc:cxnChg>
        <pc:cxnChg chg="add mod">
          <ac:chgData name="Cristian Chilipirea" userId="34ab170da5908fc4" providerId="LiveId" clId="{DFCF1A2B-AC08-4933-9280-F6BBF1F2638C}" dt="2021-02-18T22:02:26.126" v="355"/>
          <ac:cxnSpMkLst>
            <pc:docMk/>
            <pc:sldMk cId="2224280904" sldId="805"/>
            <ac:cxnSpMk id="16" creationId="{11B04CC1-B4B1-4DF9-91E6-C738F488247D}"/>
          </ac:cxnSpMkLst>
        </pc:cxnChg>
        <pc:cxnChg chg="add mod">
          <ac:chgData name="Cristian Chilipirea" userId="34ab170da5908fc4" providerId="LiveId" clId="{DFCF1A2B-AC08-4933-9280-F6BBF1F2638C}" dt="2021-02-18T22:02:26.126" v="355"/>
          <ac:cxnSpMkLst>
            <pc:docMk/>
            <pc:sldMk cId="2224280904" sldId="805"/>
            <ac:cxnSpMk id="17" creationId="{15885A7F-0706-46B9-8629-F5AFB0397DF8}"/>
          </ac:cxnSpMkLst>
        </pc:cxnChg>
        <pc:cxnChg chg="add mod">
          <ac:chgData name="Cristian Chilipirea" userId="34ab170da5908fc4" providerId="LiveId" clId="{DFCF1A2B-AC08-4933-9280-F6BBF1F2638C}" dt="2021-02-18T22:02:26.126" v="355"/>
          <ac:cxnSpMkLst>
            <pc:docMk/>
            <pc:sldMk cId="2224280904" sldId="805"/>
            <ac:cxnSpMk id="18" creationId="{1BAB016B-68A3-4879-A2DB-710C03AE9930}"/>
          </ac:cxnSpMkLst>
        </pc:cxnChg>
      </pc:sldChg>
      <pc:sldChg chg="addSp delSp modSp new mod">
        <pc:chgData name="Cristian Chilipirea" userId="34ab170da5908fc4" providerId="LiveId" clId="{DFCF1A2B-AC08-4933-9280-F6BBF1F2638C}" dt="2021-02-18T22:02:42.015" v="360"/>
        <pc:sldMkLst>
          <pc:docMk/>
          <pc:sldMk cId="379959351" sldId="806"/>
        </pc:sldMkLst>
        <pc:spChg chg="mod">
          <ac:chgData name="Cristian Chilipirea" userId="34ab170da5908fc4" providerId="LiveId" clId="{DFCF1A2B-AC08-4933-9280-F6BBF1F2638C}" dt="2021-02-18T22:02:35.615" v="358"/>
          <ac:spMkLst>
            <pc:docMk/>
            <pc:sldMk cId="379959351" sldId="806"/>
            <ac:spMk id="3" creationId="{8CBA0C6A-EA21-4D4A-A836-9853502CC1E2}"/>
          </ac:spMkLst>
        </pc:spChg>
        <pc:spChg chg="del">
          <ac:chgData name="Cristian Chilipirea" userId="34ab170da5908fc4" providerId="LiveId" clId="{DFCF1A2B-AC08-4933-9280-F6BBF1F2638C}" dt="2021-02-18T22:02:36.834" v="359" actId="478"/>
          <ac:spMkLst>
            <pc:docMk/>
            <pc:sldMk cId="379959351" sldId="806"/>
            <ac:spMk id="4" creationId="{245052DC-8296-4981-9BFB-62F8DD4662D0}"/>
          </ac:spMkLst>
        </pc:spChg>
        <pc:spChg chg="add mod">
          <ac:chgData name="Cristian Chilipirea" userId="34ab170da5908fc4" providerId="LiveId" clId="{DFCF1A2B-AC08-4933-9280-F6BBF1F2638C}" dt="2021-02-18T22:02:42.015" v="360"/>
          <ac:spMkLst>
            <pc:docMk/>
            <pc:sldMk cId="379959351" sldId="806"/>
            <ac:spMk id="5" creationId="{BC9FA12E-ACB4-497D-938A-832710C05010}"/>
          </ac:spMkLst>
        </pc:spChg>
        <pc:spChg chg="add mod">
          <ac:chgData name="Cristian Chilipirea" userId="34ab170da5908fc4" providerId="LiveId" clId="{DFCF1A2B-AC08-4933-9280-F6BBF1F2638C}" dt="2021-02-18T22:02:42.015" v="360"/>
          <ac:spMkLst>
            <pc:docMk/>
            <pc:sldMk cId="379959351" sldId="806"/>
            <ac:spMk id="6" creationId="{7209BADB-CDF8-4C9F-8763-B7EB37955F30}"/>
          </ac:spMkLst>
        </pc:spChg>
        <pc:spChg chg="add mod">
          <ac:chgData name="Cristian Chilipirea" userId="34ab170da5908fc4" providerId="LiveId" clId="{DFCF1A2B-AC08-4933-9280-F6BBF1F2638C}" dt="2021-02-18T22:02:42.015" v="360"/>
          <ac:spMkLst>
            <pc:docMk/>
            <pc:sldMk cId="379959351" sldId="806"/>
            <ac:spMk id="8" creationId="{5E36CFF6-BF0D-4A23-81B1-C89DE71D89A2}"/>
          </ac:spMkLst>
        </pc:spChg>
        <pc:spChg chg="add mod">
          <ac:chgData name="Cristian Chilipirea" userId="34ab170da5908fc4" providerId="LiveId" clId="{DFCF1A2B-AC08-4933-9280-F6BBF1F2638C}" dt="2021-02-18T22:02:42.015" v="360"/>
          <ac:spMkLst>
            <pc:docMk/>
            <pc:sldMk cId="379959351" sldId="806"/>
            <ac:spMk id="9" creationId="{BDCB35C4-0EA6-41AC-91E4-636BD2CA8ED2}"/>
          </ac:spMkLst>
        </pc:spChg>
        <pc:spChg chg="add mod">
          <ac:chgData name="Cristian Chilipirea" userId="34ab170da5908fc4" providerId="LiveId" clId="{DFCF1A2B-AC08-4933-9280-F6BBF1F2638C}" dt="2021-02-18T22:02:42.015" v="360"/>
          <ac:spMkLst>
            <pc:docMk/>
            <pc:sldMk cId="379959351" sldId="806"/>
            <ac:spMk id="10" creationId="{21078046-7994-4B8E-BF17-ADA8847F9B56}"/>
          </ac:spMkLst>
        </pc:spChg>
        <pc:spChg chg="add mod">
          <ac:chgData name="Cristian Chilipirea" userId="34ab170da5908fc4" providerId="LiveId" clId="{DFCF1A2B-AC08-4933-9280-F6BBF1F2638C}" dt="2021-02-18T22:02:42.015" v="360"/>
          <ac:spMkLst>
            <pc:docMk/>
            <pc:sldMk cId="379959351" sldId="806"/>
            <ac:spMk id="11" creationId="{1A9A970E-1601-4E9D-9D06-175BB78C7B9C}"/>
          </ac:spMkLst>
        </pc:spChg>
        <pc:spChg chg="add mod">
          <ac:chgData name="Cristian Chilipirea" userId="34ab170da5908fc4" providerId="LiveId" clId="{DFCF1A2B-AC08-4933-9280-F6BBF1F2638C}" dt="2021-02-18T22:02:42.015" v="360"/>
          <ac:spMkLst>
            <pc:docMk/>
            <pc:sldMk cId="379959351" sldId="806"/>
            <ac:spMk id="12" creationId="{40269A62-28B6-4F4D-A859-5DEAF08E89DC}"/>
          </ac:spMkLst>
        </pc:spChg>
        <pc:spChg chg="add mod">
          <ac:chgData name="Cristian Chilipirea" userId="34ab170da5908fc4" providerId="LiveId" clId="{DFCF1A2B-AC08-4933-9280-F6BBF1F2638C}" dt="2021-02-18T22:02:42.015" v="360"/>
          <ac:spMkLst>
            <pc:docMk/>
            <pc:sldMk cId="379959351" sldId="806"/>
            <ac:spMk id="20" creationId="{C4D46804-D15E-4829-A5E3-0D8525B87D99}"/>
          </ac:spMkLst>
        </pc:spChg>
        <pc:picChg chg="add mod">
          <ac:chgData name="Cristian Chilipirea" userId="34ab170da5908fc4" providerId="LiveId" clId="{DFCF1A2B-AC08-4933-9280-F6BBF1F2638C}" dt="2021-02-18T22:02:42.015" v="360"/>
          <ac:picMkLst>
            <pc:docMk/>
            <pc:sldMk cId="379959351" sldId="806"/>
            <ac:picMk id="19" creationId="{56FF14EA-4D25-4FE8-BCC2-3267E96E4697}"/>
          </ac:picMkLst>
        </pc:picChg>
        <pc:cxnChg chg="add mod">
          <ac:chgData name="Cristian Chilipirea" userId="34ab170da5908fc4" providerId="LiveId" clId="{DFCF1A2B-AC08-4933-9280-F6BBF1F2638C}" dt="2021-02-18T22:02:42.015" v="360"/>
          <ac:cxnSpMkLst>
            <pc:docMk/>
            <pc:sldMk cId="379959351" sldId="806"/>
            <ac:cxnSpMk id="7" creationId="{4B7A6ED3-B759-4B5B-A215-E0865ED23110}"/>
          </ac:cxnSpMkLst>
        </pc:cxnChg>
        <pc:cxnChg chg="add mod">
          <ac:chgData name="Cristian Chilipirea" userId="34ab170da5908fc4" providerId="LiveId" clId="{DFCF1A2B-AC08-4933-9280-F6BBF1F2638C}" dt="2021-02-18T22:02:42.015" v="360"/>
          <ac:cxnSpMkLst>
            <pc:docMk/>
            <pc:sldMk cId="379959351" sldId="806"/>
            <ac:cxnSpMk id="13" creationId="{46D7934D-B07B-41ED-867E-7EFF21CD4BAA}"/>
          </ac:cxnSpMkLst>
        </pc:cxnChg>
        <pc:cxnChg chg="add mod">
          <ac:chgData name="Cristian Chilipirea" userId="34ab170da5908fc4" providerId="LiveId" clId="{DFCF1A2B-AC08-4933-9280-F6BBF1F2638C}" dt="2021-02-18T22:02:42.015" v="360"/>
          <ac:cxnSpMkLst>
            <pc:docMk/>
            <pc:sldMk cId="379959351" sldId="806"/>
            <ac:cxnSpMk id="14" creationId="{A94325C4-346D-4A92-B2BD-7FECCC41E661}"/>
          </ac:cxnSpMkLst>
        </pc:cxnChg>
        <pc:cxnChg chg="add mod">
          <ac:chgData name="Cristian Chilipirea" userId="34ab170da5908fc4" providerId="LiveId" clId="{DFCF1A2B-AC08-4933-9280-F6BBF1F2638C}" dt="2021-02-18T22:02:42.015" v="360"/>
          <ac:cxnSpMkLst>
            <pc:docMk/>
            <pc:sldMk cId="379959351" sldId="806"/>
            <ac:cxnSpMk id="15" creationId="{761201DB-7830-4BD5-B50C-9440B185332B}"/>
          </ac:cxnSpMkLst>
        </pc:cxnChg>
        <pc:cxnChg chg="add mod">
          <ac:chgData name="Cristian Chilipirea" userId="34ab170da5908fc4" providerId="LiveId" clId="{DFCF1A2B-AC08-4933-9280-F6BBF1F2638C}" dt="2021-02-18T22:02:42.015" v="360"/>
          <ac:cxnSpMkLst>
            <pc:docMk/>
            <pc:sldMk cId="379959351" sldId="806"/>
            <ac:cxnSpMk id="16" creationId="{8829FE3E-CF77-4F7D-AB0E-01A263DBBCD5}"/>
          </ac:cxnSpMkLst>
        </pc:cxnChg>
        <pc:cxnChg chg="add mod">
          <ac:chgData name="Cristian Chilipirea" userId="34ab170da5908fc4" providerId="LiveId" clId="{DFCF1A2B-AC08-4933-9280-F6BBF1F2638C}" dt="2021-02-18T22:02:42.015" v="360"/>
          <ac:cxnSpMkLst>
            <pc:docMk/>
            <pc:sldMk cId="379959351" sldId="806"/>
            <ac:cxnSpMk id="17" creationId="{00CFCAF2-83B8-4DF7-A693-56AFDDA9B670}"/>
          </ac:cxnSpMkLst>
        </pc:cxnChg>
        <pc:cxnChg chg="add mod">
          <ac:chgData name="Cristian Chilipirea" userId="34ab170da5908fc4" providerId="LiveId" clId="{DFCF1A2B-AC08-4933-9280-F6BBF1F2638C}" dt="2021-02-18T22:02:42.015" v="360"/>
          <ac:cxnSpMkLst>
            <pc:docMk/>
            <pc:sldMk cId="379959351" sldId="806"/>
            <ac:cxnSpMk id="18" creationId="{BD06CF5D-29F4-4F92-AAB9-0F364DAD3C81}"/>
          </ac:cxnSpMkLst>
        </pc:cxnChg>
      </pc:sldChg>
      <pc:sldChg chg="addSp delSp modSp new mod">
        <pc:chgData name="Cristian Chilipirea" userId="34ab170da5908fc4" providerId="LiveId" clId="{DFCF1A2B-AC08-4933-9280-F6BBF1F2638C}" dt="2021-02-18T22:03:03.176" v="365"/>
        <pc:sldMkLst>
          <pc:docMk/>
          <pc:sldMk cId="2883760053" sldId="807"/>
        </pc:sldMkLst>
        <pc:spChg chg="mod">
          <ac:chgData name="Cristian Chilipirea" userId="34ab170da5908fc4" providerId="LiveId" clId="{DFCF1A2B-AC08-4933-9280-F6BBF1F2638C}" dt="2021-02-18T22:02:57.323" v="363"/>
          <ac:spMkLst>
            <pc:docMk/>
            <pc:sldMk cId="2883760053" sldId="807"/>
            <ac:spMk id="3" creationId="{24DC8884-860F-4578-B139-0B804C5BBA75}"/>
          </ac:spMkLst>
        </pc:spChg>
        <pc:spChg chg="del">
          <ac:chgData name="Cristian Chilipirea" userId="34ab170da5908fc4" providerId="LiveId" clId="{DFCF1A2B-AC08-4933-9280-F6BBF1F2638C}" dt="2021-02-18T22:02:58.622" v="364" actId="478"/>
          <ac:spMkLst>
            <pc:docMk/>
            <pc:sldMk cId="2883760053" sldId="807"/>
            <ac:spMk id="4" creationId="{C8667181-4257-4318-9683-B61675C0FB64}"/>
          </ac:spMkLst>
        </pc:spChg>
        <pc:spChg chg="add mod">
          <ac:chgData name="Cristian Chilipirea" userId="34ab170da5908fc4" providerId="LiveId" clId="{DFCF1A2B-AC08-4933-9280-F6BBF1F2638C}" dt="2021-02-18T22:03:03.176" v="365"/>
          <ac:spMkLst>
            <pc:docMk/>
            <pc:sldMk cId="2883760053" sldId="807"/>
            <ac:spMk id="5" creationId="{6D0F117A-A65F-4112-B04F-EA1C9C5AEB7A}"/>
          </ac:spMkLst>
        </pc:spChg>
        <pc:spChg chg="add mod">
          <ac:chgData name="Cristian Chilipirea" userId="34ab170da5908fc4" providerId="LiveId" clId="{DFCF1A2B-AC08-4933-9280-F6BBF1F2638C}" dt="2021-02-18T22:03:03.176" v="365"/>
          <ac:spMkLst>
            <pc:docMk/>
            <pc:sldMk cId="2883760053" sldId="807"/>
            <ac:spMk id="6" creationId="{2285BBE0-9153-4D42-9BF3-0C172CC39946}"/>
          </ac:spMkLst>
        </pc:spChg>
        <pc:spChg chg="add mod">
          <ac:chgData name="Cristian Chilipirea" userId="34ab170da5908fc4" providerId="LiveId" clId="{DFCF1A2B-AC08-4933-9280-F6BBF1F2638C}" dt="2021-02-18T22:03:03.176" v="365"/>
          <ac:spMkLst>
            <pc:docMk/>
            <pc:sldMk cId="2883760053" sldId="807"/>
            <ac:spMk id="8" creationId="{8D56BD53-583D-425A-B0CB-709C6E72AB71}"/>
          </ac:spMkLst>
        </pc:spChg>
        <pc:spChg chg="add mod">
          <ac:chgData name="Cristian Chilipirea" userId="34ab170da5908fc4" providerId="LiveId" clId="{DFCF1A2B-AC08-4933-9280-F6BBF1F2638C}" dt="2021-02-18T22:03:03.176" v="365"/>
          <ac:spMkLst>
            <pc:docMk/>
            <pc:sldMk cId="2883760053" sldId="807"/>
            <ac:spMk id="9" creationId="{BC1817AB-43EF-41D6-8943-6309CBA6778C}"/>
          </ac:spMkLst>
        </pc:spChg>
        <pc:spChg chg="add mod">
          <ac:chgData name="Cristian Chilipirea" userId="34ab170da5908fc4" providerId="LiveId" clId="{DFCF1A2B-AC08-4933-9280-F6BBF1F2638C}" dt="2021-02-18T22:03:03.176" v="365"/>
          <ac:spMkLst>
            <pc:docMk/>
            <pc:sldMk cId="2883760053" sldId="807"/>
            <ac:spMk id="10" creationId="{74850605-3642-4577-ACA5-AF0452528D8C}"/>
          </ac:spMkLst>
        </pc:spChg>
        <pc:spChg chg="add mod">
          <ac:chgData name="Cristian Chilipirea" userId="34ab170da5908fc4" providerId="LiveId" clId="{DFCF1A2B-AC08-4933-9280-F6BBF1F2638C}" dt="2021-02-18T22:03:03.176" v="365"/>
          <ac:spMkLst>
            <pc:docMk/>
            <pc:sldMk cId="2883760053" sldId="807"/>
            <ac:spMk id="11" creationId="{B7D9F042-81FC-41A7-B448-1C62AA1A9656}"/>
          </ac:spMkLst>
        </pc:spChg>
        <pc:spChg chg="add mod">
          <ac:chgData name="Cristian Chilipirea" userId="34ab170da5908fc4" providerId="LiveId" clId="{DFCF1A2B-AC08-4933-9280-F6BBF1F2638C}" dt="2021-02-18T22:03:03.176" v="365"/>
          <ac:spMkLst>
            <pc:docMk/>
            <pc:sldMk cId="2883760053" sldId="807"/>
            <ac:spMk id="12" creationId="{A0A551A8-30CE-44F0-9563-5690A6A8932A}"/>
          </ac:spMkLst>
        </pc:spChg>
        <pc:spChg chg="add mod">
          <ac:chgData name="Cristian Chilipirea" userId="34ab170da5908fc4" providerId="LiveId" clId="{DFCF1A2B-AC08-4933-9280-F6BBF1F2638C}" dt="2021-02-18T22:03:03.176" v="365"/>
          <ac:spMkLst>
            <pc:docMk/>
            <pc:sldMk cId="2883760053" sldId="807"/>
            <ac:spMk id="20" creationId="{DDB2832A-E961-4811-AA12-19612DAF092F}"/>
          </ac:spMkLst>
        </pc:spChg>
        <pc:picChg chg="add mod">
          <ac:chgData name="Cristian Chilipirea" userId="34ab170da5908fc4" providerId="LiveId" clId="{DFCF1A2B-AC08-4933-9280-F6BBF1F2638C}" dt="2021-02-18T22:03:03.176" v="365"/>
          <ac:picMkLst>
            <pc:docMk/>
            <pc:sldMk cId="2883760053" sldId="807"/>
            <ac:picMk id="19" creationId="{5CA41E42-16AE-4BC5-B685-4D4E4756EEEB}"/>
          </ac:picMkLst>
        </pc:picChg>
        <pc:cxnChg chg="add mod">
          <ac:chgData name="Cristian Chilipirea" userId="34ab170da5908fc4" providerId="LiveId" clId="{DFCF1A2B-AC08-4933-9280-F6BBF1F2638C}" dt="2021-02-18T22:03:03.176" v="365"/>
          <ac:cxnSpMkLst>
            <pc:docMk/>
            <pc:sldMk cId="2883760053" sldId="807"/>
            <ac:cxnSpMk id="7" creationId="{99154874-0D44-47E0-A7EB-44954B1AECE4}"/>
          </ac:cxnSpMkLst>
        </pc:cxnChg>
        <pc:cxnChg chg="add mod">
          <ac:chgData name="Cristian Chilipirea" userId="34ab170da5908fc4" providerId="LiveId" clId="{DFCF1A2B-AC08-4933-9280-F6BBF1F2638C}" dt="2021-02-18T22:03:03.176" v="365"/>
          <ac:cxnSpMkLst>
            <pc:docMk/>
            <pc:sldMk cId="2883760053" sldId="807"/>
            <ac:cxnSpMk id="13" creationId="{9F2E07D6-DF55-4425-8AE7-01606ED683B6}"/>
          </ac:cxnSpMkLst>
        </pc:cxnChg>
        <pc:cxnChg chg="add mod">
          <ac:chgData name="Cristian Chilipirea" userId="34ab170da5908fc4" providerId="LiveId" clId="{DFCF1A2B-AC08-4933-9280-F6BBF1F2638C}" dt="2021-02-18T22:03:03.176" v="365"/>
          <ac:cxnSpMkLst>
            <pc:docMk/>
            <pc:sldMk cId="2883760053" sldId="807"/>
            <ac:cxnSpMk id="14" creationId="{C9FCB2AA-2B3C-45F5-9FBA-0F046E0E6875}"/>
          </ac:cxnSpMkLst>
        </pc:cxnChg>
        <pc:cxnChg chg="add mod">
          <ac:chgData name="Cristian Chilipirea" userId="34ab170da5908fc4" providerId="LiveId" clId="{DFCF1A2B-AC08-4933-9280-F6BBF1F2638C}" dt="2021-02-18T22:03:03.176" v="365"/>
          <ac:cxnSpMkLst>
            <pc:docMk/>
            <pc:sldMk cId="2883760053" sldId="807"/>
            <ac:cxnSpMk id="15" creationId="{654E9DA9-35E1-4570-99C6-5D8CA29E939D}"/>
          </ac:cxnSpMkLst>
        </pc:cxnChg>
        <pc:cxnChg chg="add mod">
          <ac:chgData name="Cristian Chilipirea" userId="34ab170da5908fc4" providerId="LiveId" clId="{DFCF1A2B-AC08-4933-9280-F6BBF1F2638C}" dt="2021-02-18T22:03:03.176" v="365"/>
          <ac:cxnSpMkLst>
            <pc:docMk/>
            <pc:sldMk cId="2883760053" sldId="807"/>
            <ac:cxnSpMk id="16" creationId="{60FFF180-B190-4D3C-AA06-7D0EA3258A22}"/>
          </ac:cxnSpMkLst>
        </pc:cxnChg>
        <pc:cxnChg chg="add mod">
          <ac:chgData name="Cristian Chilipirea" userId="34ab170da5908fc4" providerId="LiveId" clId="{DFCF1A2B-AC08-4933-9280-F6BBF1F2638C}" dt="2021-02-18T22:03:03.176" v="365"/>
          <ac:cxnSpMkLst>
            <pc:docMk/>
            <pc:sldMk cId="2883760053" sldId="807"/>
            <ac:cxnSpMk id="17" creationId="{428E103F-3A01-4AB4-AF0D-8FC662545FF0}"/>
          </ac:cxnSpMkLst>
        </pc:cxnChg>
        <pc:cxnChg chg="add mod">
          <ac:chgData name="Cristian Chilipirea" userId="34ab170da5908fc4" providerId="LiveId" clId="{DFCF1A2B-AC08-4933-9280-F6BBF1F2638C}" dt="2021-02-18T22:03:03.176" v="365"/>
          <ac:cxnSpMkLst>
            <pc:docMk/>
            <pc:sldMk cId="2883760053" sldId="807"/>
            <ac:cxnSpMk id="18" creationId="{3F04DCB4-CD03-4588-B603-22AA307C857B}"/>
          </ac:cxnSpMkLst>
        </pc:cxnChg>
      </pc:sldChg>
      <pc:sldChg chg="addSp delSp modSp new mod">
        <pc:chgData name="Cristian Chilipirea" userId="34ab170da5908fc4" providerId="LiveId" clId="{DFCF1A2B-AC08-4933-9280-F6BBF1F2638C}" dt="2021-02-18T22:03:17.779" v="370"/>
        <pc:sldMkLst>
          <pc:docMk/>
          <pc:sldMk cId="1520297417" sldId="808"/>
        </pc:sldMkLst>
        <pc:spChg chg="mod">
          <ac:chgData name="Cristian Chilipirea" userId="34ab170da5908fc4" providerId="LiveId" clId="{DFCF1A2B-AC08-4933-9280-F6BBF1F2638C}" dt="2021-02-18T22:03:11.267" v="368"/>
          <ac:spMkLst>
            <pc:docMk/>
            <pc:sldMk cId="1520297417" sldId="808"/>
            <ac:spMk id="3" creationId="{19EFC91B-88FC-4306-9EFF-C91977256880}"/>
          </ac:spMkLst>
        </pc:spChg>
        <pc:spChg chg="del">
          <ac:chgData name="Cristian Chilipirea" userId="34ab170da5908fc4" providerId="LiveId" clId="{DFCF1A2B-AC08-4933-9280-F6BBF1F2638C}" dt="2021-02-18T22:03:12.893" v="369" actId="478"/>
          <ac:spMkLst>
            <pc:docMk/>
            <pc:sldMk cId="1520297417" sldId="808"/>
            <ac:spMk id="4" creationId="{6ACCE01F-453E-4AEC-90AB-2F6289D02521}"/>
          </ac:spMkLst>
        </pc:spChg>
        <pc:spChg chg="add mod">
          <ac:chgData name="Cristian Chilipirea" userId="34ab170da5908fc4" providerId="LiveId" clId="{DFCF1A2B-AC08-4933-9280-F6BBF1F2638C}" dt="2021-02-18T22:03:17.779" v="370"/>
          <ac:spMkLst>
            <pc:docMk/>
            <pc:sldMk cId="1520297417" sldId="808"/>
            <ac:spMk id="5" creationId="{0497C972-ABBE-4E04-8FAB-EE6348170178}"/>
          </ac:spMkLst>
        </pc:spChg>
        <pc:spChg chg="add mod">
          <ac:chgData name="Cristian Chilipirea" userId="34ab170da5908fc4" providerId="LiveId" clId="{DFCF1A2B-AC08-4933-9280-F6BBF1F2638C}" dt="2021-02-18T22:03:17.779" v="370"/>
          <ac:spMkLst>
            <pc:docMk/>
            <pc:sldMk cId="1520297417" sldId="808"/>
            <ac:spMk id="6" creationId="{0623C4D2-00E0-4DE1-A685-5729C1D573DD}"/>
          </ac:spMkLst>
        </pc:spChg>
        <pc:spChg chg="add mod">
          <ac:chgData name="Cristian Chilipirea" userId="34ab170da5908fc4" providerId="LiveId" clId="{DFCF1A2B-AC08-4933-9280-F6BBF1F2638C}" dt="2021-02-18T22:03:17.779" v="370"/>
          <ac:spMkLst>
            <pc:docMk/>
            <pc:sldMk cId="1520297417" sldId="808"/>
            <ac:spMk id="8" creationId="{192EB6DD-68B7-45F7-948E-A8B60B849EBF}"/>
          </ac:spMkLst>
        </pc:spChg>
        <pc:spChg chg="add mod">
          <ac:chgData name="Cristian Chilipirea" userId="34ab170da5908fc4" providerId="LiveId" clId="{DFCF1A2B-AC08-4933-9280-F6BBF1F2638C}" dt="2021-02-18T22:03:17.779" v="370"/>
          <ac:spMkLst>
            <pc:docMk/>
            <pc:sldMk cId="1520297417" sldId="808"/>
            <ac:spMk id="9" creationId="{294F5602-4DA1-4D06-BB80-D1B02A094027}"/>
          </ac:spMkLst>
        </pc:spChg>
        <pc:spChg chg="add mod">
          <ac:chgData name="Cristian Chilipirea" userId="34ab170da5908fc4" providerId="LiveId" clId="{DFCF1A2B-AC08-4933-9280-F6BBF1F2638C}" dt="2021-02-18T22:03:17.779" v="370"/>
          <ac:spMkLst>
            <pc:docMk/>
            <pc:sldMk cId="1520297417" sldId="808"/>
            <ac:spMk id="10" creationId="{1C6CB5E0-670A-4BF5-8E2B-BE0E2CE1F4C7}"/>
          </ac:spMkLst>
        </pc:spChg>
        <pc:spChg chg="add mod">
          <ac:chgData name="Cristian Chilipirea" userId="34ab170da5908fc4" providerId="LiveId" clId="{DFCF1A2B-AC08-4933-9280-F6BBF1F2638C}" dt="2021-02-18T22:03:17.779" v="370"/>
          <ac:spMkLst>
            <pc:docMk/>
            <pc:sldMk cId="1520297417" sldId="808"/>
            <ac:spMk id="11" creationId="{9A7DF838-5AFA-46C5-966A-72A14DB272E9}"/>
          </ac:spMkLst>
        </pc:spChg>
        <pc:spChg chg="add mod">
          <ac:chgData name="Cristian Chilipirea" userId="34ab170da5908fc4" providerId="LiveId" clId="{DFCF1A2B-AC08-4933-9280-F6BBF1F2638C}" dt="2021-02-18T22:03:17.779" v="370"/>
          <ac:spMkLst>
            <pc:docMk/>
            <pc:sldMk cId="1520297417" sldId="808"/>
            <ac:spMk id="12" creationId="{FE2D4971-D7DA-4401-88AA-2D7D716C6113}"/>
          </ac:spMkLst>
        </pc:spChg>
        <pc:spChg chg="add mod">
          <ac:chgData name="Cristian Chilipirea" userId="34ab170da5908fc4" providerId="LiveId" clId="{DFCF1A2B-AC08-4933-9280-F6BBF1F2638C}" dt="2021-02-18T22:03:17.779" v="370"/>
          <ac:spMkLst>
            <pc:docMk/>
            <pc:sldMk cId="1520297417" sldId="808"/>
            <ac:spMk id="20" creationId="{C68C64EB-AF56-454A-96E0-39C7378F91A1}"/>
          </ac:spMkLst>
        </pc:spChg>
        <pc:picChg chg="add mod">
          <ac:chgData name="Cristian Chilipirea" userId="34ab170da5908fc4" providerId="LiveId" clId="{DFCF1A2B-AC08-4933-9280-F6BBF1F2638C}" dt="2021-02-18T22:03:17.779" v="370"/>
          <ac:picMkLst>
            <pc:docMk/>
            <pc:sldMk cId="1520297417" sldId="808"/>
            <ac:picMk id="19" creationId="{D30DF210-C151-4F75-A2E0-C4442186D5B1}"/>
          </ac:picMkLst>
        </pc:picChg>
        <pc:cxnChg chg="add mod">
          <ac:chgData name="Cristian Chilipirea" userId="34ab170da5908fc4" providerId="LiveId" clId="{DFCF1A2B-AC08-4933-9280-F6BBF1F2638C}" dt="2021-02-18T22:03:17.779" v="370"/>
          <ac:cxnSpMkLst>
            <pc:docMk/>
            <pc:sldMk cId="1520297417" sldId="808"/>
            <ac:cxnSpMk id="7" creationId="{B78FFD1E-6563-4FC9-91B7-970C9780FC64}"/>
          </ac:cxnSpMkLst>
        </pc:cxnChg>
        <pc:cxnChg chg="add mod">
          <ac:chgData name="Cristian Chilipirea" userId="34ab170da5908fc4" providerId="LiveId" clId="{DFCF1A2B-AC08-4933-9280-F6BBF1F2638C}" dt="2021-02-18T22:03:17.779" v="370"/>
          <ac:cxnSpMkLst>
            <pc:docMk/>
            <pc:sldMk cId="1520297417" sldId="808"/>
            <ac:cxnSpMk id="13" creationId="{ACDBA57F-9B72-42CA-BCD5-FB2E2E0FD8F3}"/>
          </ac:cxnSpMkLst>
        </pc:cxnChg>
        <pc:cxnChg chg="add mod">
          <ac:chgData name="Cristian Chilipirea" userId="34ab170da5908fc4" providerId="LiveId" clId="{DFCF1A2B-AC08-4933-9280-F6BBF1F2638C}" dt="2021-02-18T22:03:17.779" v="370"/>
          <ac:cxnSpMkLst>
            <pc:docMk/>
            <pc:sldMk cId="1520297417" sldId="808"/>
            <ac:cxnSpMk id="14" creationId="{D72EBE28-EDA4-4BEA-B74D-8F80A9ED35CE}"/>
          </ac:cxnSpMkLst>
        </pc:cxnChg>
        <pc:cxnChg chg="add mod">
          <ac:chgData name="Cristian Chilipirea" userId="34ab170da5908fc4" providerId="LiveId" clId="{DFCF1A2B-AC08-4933-9280-F6BBF1F2638C}" dt="2021-02-18T22:03:17.779" v="370"/>
          <ac:cxnSpMkLst>
            <pc:docMk/>
            <pc:sldMk cId="1520297417" sldId="808"/>
            <ac:cxnSpMk id="15" creationId="{EF455C7A-F3C5-48BA-A683-88BC8A7C6AF3}"/>
          </ac:cxnSpMkLst>
        </pc:cxnChg>
        <pc:cxnChg chg="add mod">
          <ac:chgData name="Cristian Chilipirea" userId="34ab170da5908fc4" providerId="LiveId" clId="{DFCF1A2B-AC08-4933-9280-F6BBF1F2638C}" dt="2021-02-18T22:03:17.779" v="370"/>
          <ac:cxnSpMkLst>
            <pc:docMk/>
            <pc:sldMk cId="1520297417" sldId="808"/>
            <ac:cxnSpMk id="16" creationId="{857DC0A0-7179-4D5D-A2FD-661A5082EFAE}"/>
          </ac:cxnSpMkLst>
        </pc:cxnChg>
        <pc:cxnChg chg="add mod">
          <ac:chgData name="Cristian Chilipirea" userId="34ab170da5908fc4" providerId="LiveId" clId="{DFCF1A2B-AC08-4933-9280-F6BBF1F2638C}" dt="2021-02-18T22:03:17.779" v="370"/>
          <ac:cxnSpMkLst>
            <pc:docMk/>
            <pc:sldMk cId="1520297417" sldId="808"/>
            <ac:cxnSpMk id="17" creationId="{F41B7B7B-AB85-4E47-9886-1739159E7A50}"/>
          </ac:cxnSpMkLst>
        </pc:cxnChg>
        <pc:cxnChg chg="add mod">
          <ac:chgData name="Cristian Chilipirea" userId="34ab170da5908fc4" providerId="LiveId" clId="{DFCF1A2B-AC08-4933-9280-F6BBF1F2638C}" dt="2021-02-18T22:03:17.779" v="370"/>
          <ac:cxnSpMkLst>
            <pc:docMk/>
            <pc:sldMk cId="1520297417" sldId="808"/>
            <ac:cxnSpMk id="18" creationId="{DB1FD1AA-AC17-4C4C-94A5-E2AAAE610E9D}"/>
          </ac:cxnSpMkLst>
        </pc:cxnChg>
      </pc:sldChg>
      <pc:sldChg chg="addSp delSp modSp new mod">
        <pc:chgData name="Cristian Chilipirea" userId="34ab170da5908fc4" providerId="LiveId" clId="{DFCF1A2B-AC08-4933-9280-F6BBF1F2638C}" dt="2021-02-18T22:03:32.434" v="375"/>
        <pc:sldMkLst>
          <pc:docMk/>
          <pc:sldMk cId="3693385699" sldId="809"/>
        </pc:sldMkLst>
        <pc:spChg chg="mod">
          <ac:chgData name="Cristian Chilipirea" userId="34ab170da5908fc4" providerId="LiveId" clId="{DFCF1A2B-AC08-4933-9280-F6BBF1F2638C}" dt="2021-02-18T22:03:26.672" v="373"/>
          <ac:spMkLst>
            <pc:docMk/>
            <pc:sldMk cId="3693385699" sldId="809"/>
            <ac:spMk id="3" creationId="{7C50536F-4E49-4F04-85AE-0A448634EFF0}"/>
          </ac:spMkLst>
        </pc:spChg>
        <pc:spChg chg="del">
          <ac:chgData name="Cristian Chilipirea" userId="34ab170da5908fc4" providerId="LiveId" clId="{DFCF1A2B-AC08-4933-9280-F6BBF1F2638C}" dt="2021-02-18T22:03:28.411" v="374" actId="478"/>
          <ac:spMkLst>
            <pc:docMk/>
            <pc:sldMk cId="3693385699" sldId="809"/>
            <ac:spMk id="4" creationId="{EFB75266-08F7-479C-9768-FCDBEC5E5AC9}"/>
          </ac:spMkLst>
        </pc:spChg>
        <pc:spChg chg="add mod">
          <ac:chgData name="Cristian Chilipirea" userId="34ab170da5908fc4" providerId="LiveId" clId="{DFCF1A2B-AC08-4933-9280-F6BBF1F2638C}" dt="2021-02-18T22:03:32.434" v="375"/>
          <ac:spMkLst>
            <pc:docMk/>
            <pc:sldMk cId="3693385699" sldId="809"/>
            <ac:spMk id="5" creationId="{05199172-C5DF-4567-B730-B52A3485C674}"/>
          </ac:spMkLst>
        </pc:spChg>
        <pc:spChg chg="add mod">
          <ac:chgData name="Cristian Chilipirea" userId="34ab170da5908fc4" providerId="LiveId" clId="{DFCF1A2B-AC08-4933-9280-F6BBF1F2638C}" dt="2021-02-18T22:03:32.434" v="375"/>
          <ac:spMkLst>
            <pc:docMk/>
            <pc:sldMk cId="3693385699" sldId="809"/>
            <ac:spMk id="6" creationId="{163D948A-5FF6-48E8-8B7B-A7F9B0593C2A}"/>
          </ac:spMkLst>
        </pc:spChg>
        <pc:spChg chg="add mod">
          <ac:chgData name="Cristian Chilipirea" userId="34ab170da5908fc4" providerId="LiveId" clId="{DFCF1A2B-AC08-4933-9280-F6BBF1F2638C}" dt="2021-02-18T22:03:32.434" v="375"/>
          <ac:spMkLst>
            <pc:docMk/>
            <pc:sldMk cId="3693385699" sldId="809"/>
            <ac:spMk id="8" creationId="{83BCB436-EA4D-4F44-81FB-4D5A909C9360}"/>
          </ac:spMkLst>
        </pc:spChg>
        <pc:spChg chg="add mod">
          <ac:chgData name="Cristian Chilipirea" userId="34ab170da5908fc4" providerId="LiveId" clId="{DFCF1A2B-AC08-4933-9280-F6BBF1F2638C}" dt="2021-02-18T22:03:32.434" v="375"/>
          <ac:spMkLst>
            <pc:docMk/>
            <pc:sldMk cId="3693385699" sldId="809"/>
            <ac:spMk id="9" creationId="{10DDF820-6786-4241-9912-F8DB03F9895B}"/>
          </ac:spMkLst>
        </pc:spChg>
        <pc:spChg chg="add mod">
          <ac:chgData name="Cristian Chilipirea" userId="34ab170da5908fc4" providerId="LiveId" clId="{DFCF1A2B-AC08-4933-9280-F6BBF1F2638C}" dt="2021-02-18T22:03:32.434" v="375"/>
          <ac:spMkLst>
            <pc:docMk/>
            <pc:sldMk cId="3693385699" sldId="809"/>
            <ac:spMk id="10" creationId="{93160F6B-A986-4B60-B6CE-D04D86DF1E5D}"/>
          </ac:spMkLst>
        </pc:spChg>
        <pc:spChg chg="add mod">
          <ac:chgData name="Cristian Chilipirea" userId="34ab170da5908fc4" providerId="LiveId" clId="{DFCF1A2B-AC08-4933-9280-F6BBF1F2638C}" dt="2021-02-18T22:03:32.434" v="375"/>
          <ac:spMkLst>
            <pc:docMk/>
            <pc:sldMk cId="3693385699" sldId="809"/>
            <ac:spMk id="11" creationId="{2396BE02-5A00-4468-9DAD-F1BDFFAD1761}"/>
          </ac:spMkLst>
        </pc:spChg>
        <pc:spChg chg="add mod">
          <ac:chgData name="Cristian Chilipirea" userId="34ab170da5908fc4" providerId="LiveId" clId="{DFCF1A2B-AC08-4933-9280-F6BBF1F2638C}" dt="2021-02-18T22:03:32.434" v="375"/>
          <ac:spMkLst>
            <pc:docMk/>
            <pc:sldMk cId="3693385699" sldId="809"/>
            <ac:spMk id="12" creationId="{7D272484-30A2-4C41-A80E-6F54CDEB23D9}"/>
          </ac:spMkLst>
        </pc:spChg>
        <pc:spChg chg="add mod">
          <ac:chgData name="Cristian Chilipirea" userId="34ab170da5908fc4" providerId="LiveId" clId="{DFCF1A2B-AC08-4933-9280-F6BBF1F2638C}" dt="2021-02-18T22:03:32.434" v="375"/>
          <ac:spMkLst>
            <pc:docMk/>
            <pc:sldMk cId="3693385699" sldId="809"/>
            <ac:spMk id="20" creationId="{02F5EB54-7056-477E-8F11-7187195A9ED7}"/>
          </ac:spMkLst>
        </pc:spChg>
        <pc:picChg chg="add mod">
          <ac:chgData name="Cristian Chilipirea" userId="34ab170da5908fc4" providerId="LiveId" clId="{DFCF1A2B-AC08-4933-9280-F6BBF1F2638C}" dt="2021-02-18T22:03:32.434" v="375"/>
          <ac:picMkLst>
            <pc:docMk/>
            <pc:sldMk cId="3693385699" sldId="809"/>
            <ac:picMk id="19" creationId="{2CBBE31B-DC58-43BE-B968-559CBEDB27EB}"/>
          </ac:picMkLst>
        </pc:picChg>
        <pc:cxnChg chg="add mod">
          <ac:chgData name="Cristian Chilipirea" userId="34ab170da5908fc4" providerId="LiveId" clId="{DFCF1A2B-AC08-4933-9280-F6BBF1F2638C}" dt="2021-02-18T22:03:32.434" v="375"/>
          <ac:cxnSpMkLst>
            <pc:docMk/>
            <pc:sldMk cId="3693385699" sldId="809"/>
            <ac:cxnSpMk id="7" creationId="{8F05B472-70B0-4A36-956E-669043A8407C}"/>
          </ac:cxnSpMkLst>
        </pc:cxnChg>
        <pc:cxnChg chg="add mod">
          <ac:chgData name="Cristian Chilipirea" userId="34ab170da5908fc4" providerId="LiveId" clId="{DFCF1A2B-AC08-4933-9280-F6BBF1F2638C}" dt="2021-02-18T22:03:32.434" v="375"/>
          <ac:cxnSpMkLst>
            <pc:docMk/>
            <pc:sldMk cId="3693385699" sldId="809"/>
            <ac:cxnSpMk id="13" creationId="{DF45B9BD-BC04-4AD1-AD74-71B6A695BDC0}"/>
          </ac:cxnSpMkLst>
        </pc:cxnChg>
        <pc:cxnChg chg="add mod">
          <ac:chgData name="Cristian Chilipirea" userId="34ab170da5908fc4" providerId="LiveId" clId="{DFCF1A2B-AC08-4933-9280-F6BBF1F2638C}" dt="2021-02-18T22:03:32.434" v="375"/>
          <ac:cxnSpMkLst>
            <pc:docMk/>
            <pc:sldMk cId="3693385699" sldId="809"/>
            <ac:cxnSpMk id="14" creationId="{1FBEA0E1-4DCD-408E-88C3-9D084EAAA1CF}"/>
          </ac:cxnSpMkLst>
        </pc:cxnChg>
        <pc:cxnChg chg="add mod">
          <ac:chgData name="Cristian Chilipirea" userId="34ab170da5908fc4" providerId="LiveId" clId="{DFCF1A2B-AC08-4933-9280-F6BBF1F2638C}" dt="2021-02-18T22:03:32.434" v="375"/>
          <ac:cxnSpMkLst>
            <pc:docMk/>
            <pc:sldMk cId="3693385699" sldId="809"/>
            <ac:cxnSpMk id="15" creationId="{B850E229-D2AE-4F5A-B942-50FA40E820D4}"/>
          </ac:cxnSpMkLst>
        </pc:cxnChg>
        <pc:cxnChg chg="add mod">
          <ac:chgData name="Cristian Chilipirea" userId="34ab170da5908fc4" providerId="LiveId" clId="{DFCF1A2B-AC08-4933-9280-F6BBF1F2638C}" dt="2021-02-18T22:03:32.434" v="375"/>
          <ac:cxnSpMkLst>
            <pc:docMk/>
            <pc:sldMk cId="3693385699" sldId="809"/>
            <ac:cxnSpMk id="16" creationId="{07D11268-D591-40D8-9746-0A3F135CE609}"/>
          </ac:cxnSpMkLst>
        </pc:cxnChg>
        <pc:cxnChg chg="add mod">
          <ac:chgData name="Cristian Chilipirea" userId="34ab170da5908fc4" providerId="LiveId" clId="{DFCF1A2B-AC08-4933-9280-F6BBF1F2638C}" dt="2021-02-18T22:03:32.434" v="375"/>
          <ac:cxnSpMkLst>
            <pc:docMk/>
            <pc:sldMk cId="3693385699" sldId="809"/>
            <ac:cxnSpMk id="17" creationId="{5869ED62-760F-4D05-9486-98800D8CC63F}"/>
          </ac:cxnSpMkLst>
        </pc:cxnChg>
        <pc:cxnChg chg="add mod">
          <ac:chgData name="Cristian Chilipirea" userId="34ab170da5908fc4" providerId="LiveId" clId="{DFCF1A2B-AC08-4933-9280-F6BBF1F2638C}" dt="2021-02-18T22:03:32.434" v="375"/>
          <ac:cxnSpMkLst>
            <pc:docMk/>
            <pc:sldMk cId="3693385699" sldId="809"/>
            <ac:cxnSpMk id="18" creationId="{19B57055-293A-4DB6-A84B-8D815ED82ED6}"/>
          </ac:cxnSpMkLst>
        </pc:cxnChg>
      </pc:sldChg>
      <pc:sldChg chg="addSp delSp modSp new mod">
        <pc:chgData name="Cristian Chilipirea" userId="34ab170da5908fc4" providerId="LiveId" clId="{DFCF1A2B-AC08-4933-9280-F6BBF1F2638C}" dt="2021-02-18T22:03:48.790" v="380"/>
        <pc:sldMkLst>
          <pc:docMk/>
          <pc:sldMk cId="1502811827" sldId="810"/>
        </pc:sldMkLst>
        <pc:spChg chg="mod">
          <ac:chgData name="Cristian Chilipirea" userId="34ab170da5908fc4" providerId="LiveId" clId="{DFCF1A2B-AC08-4933-9280-F6BBF1F2638C}" dt="2021-02-18T22:03:42.657" v="378"/>
          <ac:spMkLst>
            <pc:docMk/>
            <pc:sldMk cId="1502811827" sldId="810"/>
            <ac:spMk id="3" creationId="{28239C3B-CBAE-4D23-99B9-440E097B490F}"/>
          </ac:spMkLst>
        </pc:spChg>
        <pc:spChg chg="del">
          <ac:chgData name="Cristian Chilipirea" userId="34ab170da5908fc4" providerId="LiveId" clId="{DFCF1A2B-AC08-4933-9280-F6BBF1F2638C}" dt="2021-02-18T22:03:43.851" v="379" actId="478"/>
          <ac:spMkLst>
            <pc:docMk/>
            <pc:sldMk cId="1502811827" sldId="810"/>
            <ac:spMk id="4" creationId="{65DFF9AB-886B-4E77-B19E-0E0A6F73D822}"/>
          </ac:spMkLst>
        </pc:spChg>
        <pc:spChg chg="add mod">
          <ac:chgData name="Cristian Chilipirea" userId="34ab170da5908fc4" providerId="LiveId" clId="{DFCF1A2B-AC08-4933-9280-F6BBF1F2638C}" dt="2021-02-18T22:03:48.790" v="380"/>
          <ac:spMkLst>
            <pc:docMk/>
            <pc:sldMk cId="1502811827" sldId="810"/>
            <ac:spMk id="5" creationId="{37D395A6-A96A-4C49-89F4-BFD95E72BA6F}"/>
          </ac:spMkLst>
        </pc:spChg>
        <pc:spChg chg="add mod">
          <ac:chgData name="Cristian Chilipirea" userId="34ab170da5908fc4" providerId="LiveId" clId="{DFCF1A2B-AC08-4933-9280-F6BBF1F2638C}" dt="2021-02-18T22:03:48.790" v="380"/>
          <ac:spMkLst>
            <pc:docMk/>
            <pc:sldMk cId="1502811827" sldId="810"/>
            <ac:spMk id="6" creationId="{A35339B4-57D4-4F6F-8DAC-C28417B75A2E}"/>
          </ac:spMkLst>
        </pc:spChg>
        <pc:spChg chg="add mod">
          <ac:chgData name="Cristian Chilipirea" userId="34ab170da5908fc4" providerId="LiveId" clId="{DFCF1A2B-AC08-4933-9280-F6BBF1F2638C}" dt="2021-02-18T22:03:48.790" v="380"/>
          <ac:spMkLst>
            <pc:docMk/>
            <pc:sldMk cId="1502811827" sldId="810"/>
            <ac:spMk id="8" creationId="{7E94E524-3A10-4E13-BA59-FE0AEF769A7B}"/>
          </ac:spMkLst>
        </pc:spChg>
        <pc:spChg chg="add mod">
          <ac:chgData name="Cristian Chilipirea" userId="34ab170da5908fc4" providerId="LiveId" clId="{DFCF1A2B-AC08-4933-9280-F6BBF1F2638C}" dt="2021-02-18T22:03:48.790" v="380"/>
          <ac:spMkLst>
            <pc:docMk/>
            <pc:sldMk cId="1502811827" sldId="810"/>
            <ac:spMk id="9" creationId="{2A3260E3-ED99-45D6-892F-D3B18AACB23C}"/>
          </ac:spMkLst>
        </pc:spChg>
        <pc:spChg chg="add mod">
          <ac:chgData name="Cristian Chilipirea" userId="34ab170da5908fc4" providerId="LiveId" clId="{DFCF1A2B-AC08-4933-9280-F6BBF1F2638C}" dt="2021-02-18T22:03:48.790" v="380"/>
          <ac:spMkLst>
            <pc:docMk/>
            <pc:sldMk cId="1502811827" sldId="810"/>
            <ac:spMk id="10" creationId="{7940BBDE-C4A1-445D-BF75-7AE6C80E4168}"/>
          </ac:spMkLst>
        </pc:spChg>
        <pc:spChg chg="add mod">
          <ac:chgData name="Cristian Chilipirea" userId="34ab170da5908fc4" providerId="LiveId" clId="{DFCF1A2B-AC08-4933-9280-F6BBF1F2638C}" dt="2021-02-18T22:03:48.790" v="380"/>
          <ac:spMkLst>
            <pc:docMk/>
            <pc:sldMk cId="1502811827" sldId="810"/>
            <ac:spMk id="11" creationId="{5B6126F0-5E11-4D80-AC3E-202211BBB591}"/>
          </ac:spMkLst>
        </pc:spChg>
        <pc:spChg chg="add mod">
          <ac:chgData name="Cristian Chilipirea" userId="34ab170da5908fc4" providerId="LiveId" clId="{DFCF1A2B-AC08-4933-9280-F6BBF1F2638C}" dt="2021-02-18T22:03:48.790" v="380"/>
          <ac:spMkLst>
            <pc:docMk/>
            <pc:sldMk cId="1502811827" sldId="810"/>
            <ac:spMk id="12" creationId="{3FEC4DE3-26D5-470A-BCCD-694EF395911E}"/>
          </ac:spMkLst>
        </pc:spChg>
        <pc:spChg chg="add mod">
          <ac:chgData name="Cristian Chilipirea" userId="34ab170da5908fc4" providerId="LiveId" clId="{DFCF1A2B-AC08-4933-9280-F6BBF1F2638C}" dt="2021-02-18T22:03:48.790" v="380"/>
          <ac:spMkLst>
            <pc:docMk/>
            <pc:sldMk cId="1502811827" sldId="810"/>
            <ac:spMk id="20" creationId="{04127201-CFB7-494C-B80A-253DF2231A49}"/>
          </ac:spMkLst>
        </pc:spChg>
        <pc:picChg chg="add mod">
          <ac:chgData name="Cristian Chilipirea" userId="34ab170da5908fc4" providerId="LiveId" clId="{DFCF1A2B-AC08-4933-9280-F6BBF1F2638C}" dt="2021-02-18T22:03:48.790" v="380"/>
          <ac:picMkLst>
            <pc:docMk/>
            <pc:sldMk cId="1502811827" sldId="810"/>
            <ac:picMk id="19" creationId="{EDC6D7A9-8127-433D-B28D-5C1ECCA1F68C}"/>
          </ac:picMkLst>
        </pc:picChg>
        <pc:cxnChg chg="add mod">
          <ac:chgData name="Cristian Chilipirea" userId="34ab170da5908fc4" providerId="LiveId" clId="{DFCF1A2B-AC08-4933-9280-F6BBF1F2638C}" dt="2021-02-18T22:03:48.790" v="380"/>
          <ac:cxnSpMkLst>
            <pc:docMk/>
            <pc:sldMk cId="1502811827" sldId="810"/>
            <ac:cxnSpMk id="7" creationId="{033DE54A-7A57-474C-9003-095394EF2401}"/>
          </ac:cxnSpMkLst>
        </pc:cxnChg>
        <pc:cxnChg chg="add mod">
          <ac:chgData name="Cristian Chilipirea" userId="34ab170da5908fc4" providerId="LiveId" clId="{DFCF1A2B-AC08-4933-9280-F6BBF1F2638C}" dt="2021-02-18T22:03:48.790" v="380"/>
          <ac:cxnSpMkLst>
            <pc:docMk/>
            <pc:sldMk cId="1502811827" sldId="810"/>
            <ac:cxnSpMk id="13" creationId="{28E6C494-3836-4A33-8CEB-6950159AD6A0}"/>
          </ac:cxnSpMkLst>
        </pc:cxnChg>
        <pc:cxnChg chg="add mod">
          <ac:chgData name="Cristian Chilipirea" userId="34ab170da5908fc4" providerId="LiveId" clId="{DFCF1A2B-AC08-4933-9280-F6BBF1F2638C}" dt="2021-02-18T22:03:48.790" v="380"/>
          <ac:cxnSpMkLst>
            <pc:docMk/>
            <pc:sldMk cId="1502811827" sldId="810"/>
            <ac:cxnSpMk id="14" creationId="{63F61509-BD71-4063-8270-CC583F461694}"/>
          </ac:cxnSpMkLst>
        </pc:cxnChg>
        <pc:cxnChg chg="add mod">
          <ac:chgData name="Cristian Chilipirea" userId="34ab170da5908fc4" providerId="LiveId" clId="{DFCF1A2B-AC08-4933-9280-F6BBF1F2638C}" dt="2021-02-18T22:03:48.790" v="380"/>
          <ac:cxnSpMkLst>
            <pc:docMk/>
            <pc:sldMk cId="1502811827" sldId="810"/>
            <ac:cxnSpMk id="15" creationId="{B1EFACF4-CAAD-4778-8578-D6B450B9E1E3}"/>
          </ac:cxnSpMkLst>
        </pc:cxnChg>
        <pc:cxnChg chg="add mod">
          <ac:chgData name="Cristian Chilipirea" userId="34ab170da5908fc4" providerId="LiveId" clId="{DFCF1A2B-AC08-4933-9280-F6BBF1F2638C}" dt="2021-02-18T22:03:48.790" v="380"/>
          <ac:cxnSpMkLst>
            <pc:docMk/>
            <pc:sldMk cId="1502811827" sldId="810"/>
            <ac:cxnSpMk id="16" creationId="{F86220BA-3704-439E-BE0C-5E9584B9E74D}"/>
          </ac:cxnSpMkLst>
        </pc:cxnChg>
        <pc:cxnChg chg="add mod">
          <ac:chgData name="Cristian Chilipirea" userId="34ab170da5908fc4" providerId="LiveId" clId="{DFCF1A2B-AC08-4933-9280-F6BBF1F2638C}" dt="2021-02-18T22:03:48.790" v="380"/>
          <ac:cxnSpMkLst>
            <pc:docMk/>
            <pc:sldMk cId="1502811827" sldId="810"/>
            <ac:cxnSpMk id="17" creationId="{8FEB1059-DCE0-4257-BD7E-6A504A534CE9}"/>
          </ac:cxnSpMkLst>
        </pc:cxnChg>
        <pc:cxnChg chg="add mod">
          <ac:chgData name="Cristian Chilipirea" userId="34ab170da5908fc4" providerId="LiveId" clId="{DFCF1A2B-AC08-4933-9280-F6BBF1F2638C}" dt="2021-02-18T22:03:48.790" v="380"/>
          <ac:cxnSpMkLst>
            <pc:docMk/>
            <pc:sldMk cId="1502811827" sldId="810"/>
            <ac:cxnSpMk id="18" creationId="{2474B157-9502-4C29-97ED-7345B9E3FE80}"/>
          </ac:cxnSpMkLst>
        </pc:cxnChg>
      </pc:sldChg>
      <pc:sldChg chg="delSp modSp new mod">
        <pc:chgData name="Cristian Chilipirea" userId="34ab170da5908fc4" providerId="LiveId" clId="{DFCF1A2B-AC08-4933-9280-F6BBF1F2638C}" dt="2021-02-18T22:04:14.486" v="384" actId="478"/>
        <pc:sldMkLst>
          <pc:docMk/>
          <pc:sldMk cId="1526031532" sldId="811"/>
        </pc:sldMkLst>
        <pc:spChg chg="mod">
          <ac:chgData name="Cristian Chilipirea" userId="34ab170da5908fc4" providerId="LiveId" clId="{DFCF1A2B-AC08-4933-9280-F6BBF1F2638C}" dt="2021-02-18T22:04:13.070" v="383"/>
          <ac:spMkLst>
            <pc:docMk/>
            <pc:sldMk cId="1526031532" sldId="811"/>
            <ac:spMk id="3" creationId="{3B0F86DE-2A64-41E9-AD54-23DDCFA79AF5}"/>
          </ac:spMkLst>
        </pc:spChg>
        <pc:spChg chg="del">
          <ac:chgData name="Cristian Chilipirea" userId="34ab170da5908fc4" providerId="LiveId" clId="{DFCF1A2B-AC08-4933-9280-F6BBF1F2638C}" dt="2021-02-18T22:04:14.486" v="384" actId="478"/>
          <ac:spMkLst>
            <pc:docMk/>
            <pc:sldMk cId="1526031532" sldId="811"/>
            <ac:spMk id="4" creationId="{B95E1A83-229E-4E87-9BE9-3C3708A6DA1B}"/>
          </ac:spMkLst>
        </pc:spChg>
      </pc:sldChg>
      <pc:sldChg chg="addSp delSp modSp new mod">
        <pc:chgData name="Cristian Chilipirea" userId="34ab170da5908fc4" providerId="LiveId" clId="{DFCF1A2B-AC08-4933-9280-F6BBF1F2638C}" dt="2021-02-18T22:04:32.609" v="389"/>
        <pc:sldMkLst>
          <pc:docMk/>
          <pc:sldMk cId="2742683360" sldId="812"/>
        </pc:sldMkLst>
        <pc:spChg chg="mod">
          <ac:chgData name="Cristian Chilipirea" userId="34ab170da5908fc4" providerId="LiveId" clId="{DFCF1A2B-AC08-4933-9280-F6BBF1F2638C}" dt="2021-02-18T22:04:26.532" v="387"/>
          <ac:spMkLst>
            <pc:docMk/>
            <pc:sldMk cId="2742683360" sldId="812"/>
            <ac:spMk id="3" creationId="{62372BD9-105E-40C6-A624-F3218CD5F122}"/>
          </ac:spMkLst>
        </pc:spChg>
        <pc:spChg chg="del">
          <ac:chgData name="Cristian Chilipirea" userId="34ab170da5908fc4" providerId="LiveId" clId="{DFCF1A2B-AC08-4933-9280-F6BBF1F2638C}" dt="2021-02-18T22:04:27.989" v="388" actId="478"/>
          <ac:spMkLst>
            <pc:docMk/>
            <pc:sldMk cId="2742683360" sldId="812"/>
            <ac:spMk id="4" creationId="{CB2D9D2D-1D6C-4C9D-9036-F605C0A9AF06}"/>
          </ac:spMkLst>
        </pc:spChg>
        <pc:spChg chg="add mod">
          <ac:chgData name="Cristian Chilipirea" userId="34ab170da5908fc4" providerId="LiveId" clId="{DFCF1A2B-AC08-4933-9280-F6BBF1F2638C}" dt="2021-02-18T22:04:32.609" v="389"/>
          <ac:spMkLst>
            <pc:docMk/>
            <pc:sldMk cId="2742683360" sldId="812"/>
            <ac:spMk id="5" creationId="{18C1A898-B79F-4D92-A001-E8484F68E175}"/>
          </ac:spMkLst>
        </pc:spChg>
        <pc:spChg chg="add mod">
          <ac:chgData name="Cristian Chilipirea" userId="34ab170da5908fc4" providerId="LiveId" clId="{DFCF1A2B-AC08-4933-9280-F6BBF1F2638C}" dt="2021-02-18T22:04:32.609" v="389"/>
          <ac:spMkLst>
            <pc:docMk/>
            <pc:sldMk cId="2742683360" sldId="812"/>
            <ac:spMk id="6" creationId="{04C7A7E7-DA6C-4BCE-8C2C-837911B05B67}"/>
          </ac:spMkLst>
        </pc:spChg>
        <pc:spChg chg="add mod">
          <ac:chgData name="Cristian Chilipirea" userId="34ab170da5908fc4" providerId="LiveId" clId="{DFCF1A2B-AC08-4933-9280-F6BBF1F2638C}" dt="2021-02-18T22:04:32.609" v="389"/>
          <ac:spMkLst>
            <pc:docMk/>
            <pc:sldMk cId="2742683360" sldId="812"/>
            <ac:spMk id="8" creationId="{0FC1935B-284B-448C-A447-7B1EFB4ED625}"/>
          </ac:spMkLst>
        </pc:spChg>
        <pc:spChg chg="add mod">
          <ac:chgData name="Cristian Chilipirea" userId="34ab170da5908fc4" providerId="LiveId" clId="{DFCF1A2B-AC08-4933-9280-F6BBF1F2638C}" dt="2021-02-18T22:04:32.609" v="389"/>
          <ac:spMkLst>
            <pc:docMk/>
            <pc:sldMk cId="2742683360" sldId="812"/>
            <ac:spMk id="9" creationId="{FFE100F7-2C92-4F05-BCBF-8EF6A25FE71E}"/>
          </ac:spMkLst>
        </pc:spChg>
        <pc:spChg chg="add mod">
          <ac:chgData name="Cristian Chilipirea" userId="34ab170da5908fc4" providerId="LiveId" clId="{DFCF1A2B-AC08-4933-9280-F6BBF1F2638C}" dt="2021-02-18T22:04:32.609" v="389"/>
          <ac:spMkLst>
            <pc:docMk/>
            <pc:sldMk cId="2742683360" sldId="812"/>
            <ac:spMk id="10" creationId="{25437B4E-A395-4DA3-95DB-32354188E64F}"/>
          </ac:spMkLst>
        </pc:spChg>
        <pc:spChg chg="add mod">
          <ac:chgData name="Cristian Chilipirea" userId="34ab170da5908fc4" providerId="LiveId" clId="{DFCF1A2B-AC08-4933-9280-F6BBF1F2638C}" dt="2021-02-18T22:04:32.609" v="389"/>
          <ac:spMkLst>
            <pc:docMk/>
            <pc:sldMk cId="2742683360" sldId="812"/>
            <ac:spMk id="11" creationId="{EABC3EDE-9240-47FF-846D-0CDA729293E7}"/>
          </ac:spMkLst>
        </pc:spChg>
        <pc:spChg chg="add mod">
          <ac:chgData name="Cristian Chilipirea" userId="34ab170da5908fc4" providerId="LiveId" clId="{DFCF1A2B-AC08-4933-9280-F6BBF1F2638C}" dt="2021-02-18T22:04:32.609" v="389"/>
          <ac:spMkLst>
            <pc:docMk/>
            <pc:sldMk cId="2742683360" sldId="812"/>
            <ac:spMk id="12" creationId="{8C58A25F-D28B-48DE-BF70-F7F524E4AD6C}"/>
          </ac:spMkLst>
        </pc:spChg>
        <pc:spChg chg="add mod">
          <ac:chgData name="Cristian Chilipirea" userId="34ab170da5908fc4" providerId="LiveId" clId="{DFCF1A2B-AC08-4933-9280-F6BBF1F2638C}" dt="2021-02-18T22:04:32.609" v="389"/>
          <ac:spMkLst>
            <pc:docMk/>
            <pc:sldMk cId="2742683360" sldId="812"/>
            <ac:spMk id="20" creationId="{FDC9B5BD-0FE1-46EE-9250-9CDE06B4BFFC}"/>
          </ac:spMkLst>
        </pc:spChg>
        <pc:spChg chg="add mod">
          <ac:chgData name="Cristian Chilipirea" userId="34ab170da5908fc4" providerId="LiveId" clId="{DFCF1A2B-AC08-4933-9280-F6BBF1F2638C}" dt="2021-02-18T22:04:32.609" v="389"/>
          <ac:spMkLst>
            <pc:docMk/>
            <pc:sldMk cId="2742683360" sldId="812"/>
            <ac:spMk id="21" creationId="{248A0F19-3676-4A3C-81EC-92913F29F65F}"/>
          </ac:spMkLst>
        </pc:spChg>
        <pc:picChg chg="add mod">
          <ac:chgData name="Cristian Chilipirea" userId="34ab170da5908fc4" providerId="LiveId" clId="{DFCF1A2B-AC08-4933-9280-F6BBF1F2638C}" dt="2021-02-18T22:04:32.609" v="389"/>
          <ac:picMkLst>
            <pc:docMk/>
            <pc:sldMk cId="2742683360" sldId="812"/>
            <ac:picMk id="19" creationId="{15E8B5F0-BBF5-4CCE-9F72-51DAD74FDAB7}"/>
          </ac:picMkLst>
        </pc:picChg>
        <pc:cxnChg chg="add mod">
          <ac:chgData name="Cristian Chilipirea" userId="34ab170da5908fc4" providerId="LiveId" clId="{DFCF1A2B-AC08-4933-9280-F6BBF1F2638C}" dt="2021-02-18T22:04:32.609" v="389"/>
          <ac:cxnSpMkLst>
            <pc:docMk/>
            <pc:sldMk cId="2742683360" sldId="812"/>
            <ac:cxnSpMk id="7" creationId="{3144339F-6CF2-415A-90BA-879B6C15964E}"/>
          </ac:cxnSpMkLst>
        </pc:cxnChg>
        <pc:cxnChg chg="add mod">
          <ac:chgData name="Cristian Chilipirea" userId="34ab170da5908fc4" providerId="LiveId" clId="{DFCF1A2B-AC08-4933-9280-F6BBF1F2638C}" dt="2021-02-18T22:04:32.609" v="389"/>
          <ac:cxnSpMkLst>
            <pc:docMk/>
            <pc:sldMk cId="2742683360" sldId="812"/>
            <ac:cxnSpMk id="13" creationId="{4B37BEB8-0D17-4FD7-8CBC-3DE4A28AB01C}"/>
          </ac:cxnSpMkLst>
        </pc:cxnChg>
        <pc:cxnChg chg="add mod">
          <ac:chgData name="Cristian Chilipirea" userId="34ab170da5908fc4" providerId="LiveId" clId="{DFCF1A2B-AC08-4933-9280-F6BBF1F2638C}" dt="2021-02-18T22:04:32.609" v="389"/>
          <ac:cxnSpMkLst>
            <pc:docMk/>
            <pc:sldMk cId="2742683360" sldId="812"/>
            <ac:cxnSpMk id="14" creationId="{E2B762E0-7CD5-488B-80C4-1947E5DEB099}"/>
          </ac:cxnSpMkLst>
        </pc:cxnChg>
        <pc:cxnChg chg="add mod">
          <ac:chgData name="Cristian Chilipirea" userId="34ab170da5908fc4" providerId="LiveId" clId="{DFCF1A2B-AC08-4933-9280-F6BBF1F2638C}" dt="2021-02-18T22:04:32.609" v="389"/>
          <ac:cxnSpMkLst>
            <pc:docMk/>
            <pc:sldMk cId="2742683360" sldId="812"/>
            <ac:cxnSpMk id="15" creationId="{C0182272-9EBC-425E-9B39-0C747C3C7D6E}"/>
          </ac:cxnSpMkLst>
        </pc:cxnChg>
        <pc:cxnChg chg="add mod">
          <ac:chgData name="Cristian Chilipirea" userId="34ab170da5908fc4" providerId="LiveId" clId="{DFCF1A2B-AC08-4933-9280-F6BBF1F2638C}" dt="2021-02-18T22:04:32.609" v="389"/>
          <ac:cxnSpMkLst>
            <pc:docMk/>
            <pc:sldMk cId="2742683360" sldId="812"/>
            <ac:cxnSpMk id="16" creationId="{6551BDC0-E02E-422E-9FEB-E57C96A939FD}"/>
          </ac:cxnSpMkLst>
        </pc:cxnChg>
        <pc:cxnChg chg="add mod">
          <ac:chgData name="Cristian Chilipirea" userId="34ab170da5908fc4" providerId="LiveId" clId="{DFCF1A2B-AC08-4933-9280-F6BBF1F2638C}" dt="2021-02-18T22:04:32.609" v="389"/>
          <ac:cxnSpMkLst>
            <pc:docMk/>
            <pc:sldMk cId="2742683360" sldId="812"/>
            <ac:cxnSpMk id="17" creationId="{60BA6A5D-4AED-4BFF-A82D-F9AAE9016054}"/>
          </ac:cxnSpMkLst>
        </pc:cxnChg>
        <pc:cxnChg chg="add mod">
          <ac:chgData name="Cristian Chilipirea" userId="34ab170da5908fc4" providerId="LiveId" clId="{DFCF1A2B-AC08-4933-9280-F6BBF1F2638C}" dt="2021-02-18T22:04:32.609" v="389"/>
          <ac:cxnSpMkLst>
            <pc:docMk/>
            <pc:sldMk cId="2742683360" sldId="812"/>
            <ac:cxnSpMk id="18" creationId="{E8C1E8BA-5CD0-4D39-943E-11A544EBAE0A}"/>
          </ac:cxnSpMkLst>
        </pc:cxnChg>
      </pc:sldChg>
      <pc:sldChg chg="addSp delSp modSp new mod">
        <pc:chgData name="Cristian Chilipirea" userId="34ab170da5908fc4" providerId="LiveId" clId="{DFCF1A2B-AC08-4933-9280-F6BBF1F2638C}" dt="2021-02-18T22:04:44.889" v="393"/>
        <pc:sldMkLst>
          <pc:docMk/>
          <pc:sldMk cId="2767396127" sldId="813"/>
        </pc:sldMkLst>
        <pc:spChg chg="mod">
          <ac:chgData name="Cristian Chilipirea" userId="34ab170da5908fc4" providerId="LiveId" clId="{DFCF1A2B-AC08-4933-9280-F6BBF1F2638C}" dt="2021-02-18T22:04:39.343" v="391"/>
          <ac:spMkLst>
            <pc:docMk/>
            <pc:sldMk cId="2767396127" sldId="813"/>
            <ac:spMk id="3" creationId="{13B7FA62-AD03-4CD8-A448-3DEB487E1C89}"/>
          </ac:spMkLst>
        </pc:spChg>
        <pc:spChg chg="del">
          <ac:chgData name="Cristian Chilipirea" userId="34ab170da5908fc4" providerId="LiveId" clId="{DFCF1A2B-AC08-4933-9280-F6BBF1F2638C}" dt="2021-02-18T22:04:40.650" v="392" actId="478"/>
          <ac:spMkLst>
            <pc:docMk/>
            <pc:sldMk cId="2767396127" sldId="813"/>
            <ac:spMk id="4" creationId="{5A3E94F5-7C86-467E-AB87-8BD85CC003BE}"/>
          </ac:spMkLst>
        </pc:spChg>
        <pc:spChg chg="add mod">
          <ac:chgData name="Cristian Chilipirea" userId="34ab170da5908fc4" providerId="LiveId" clId="{DFCF1A2B-AC08-4933-9280-F6BBF1F2638C}" dt="2021-02-18T22:04:44.889" v="393"/>
          <ac:spMkLst>
            <pc:docMk/>
            <pc:sldMk cId="2767396127" sldId="813"/>
            <ac:spMk id="5" creationId="{776718EA-BB5A-4C65-91E8-0C15F92783AC}"/>
          </ac:spMkLst>
        </pc:spChg>
        <pc:spChg chg="add mod">
          <ac:chgData name="Cristian Chilipirea" userId="34ab170da5908fc4" providerId="LiveId" clId="{DFCF1A2B-AC08-4933-9280-F6BBF1F2638C}" dt="2021-02-18T22:04:44.889" v="393"/>
          <ac:spMkLst>
            <pc:docMk/>
            <pc:sldMk cId="2767396127" sldId="813"/>
            <ac:spMk id="6" creationId="{3824F175-BB78-40FE-998F-3D9750C84F0E}"/>
          </ac:spMkLst>
        </pc:spChg>
        <pc:spChg chg="add mod">
          <ac:chgData name="Cristian Chilipirea" userId="34ab170da5908fc4" providerId="LiveId" clId="{DFCF1A2B-AC08-4933-9280-F6BBF1F2638C}" dt="2021-02-18T22:04:44.889" v="393"/>
          <ac:spMkLst>
            <pc:docMk/>
            <pc:sldMk cId="2767396127" sldId="813"/>
            <ac:spMk id="8" creationId="{EF95B388-5DDD-4CEB-974C-0213339529DD}"/>
          </ac:spMkLst>
        </pc:spChg>
        <pc:spChg chg="add mod">
          <ac:chgData name="Cristian Chilipirea" userId="34ab170da5908fc4" providerId="LiveId" clId="{DFCF1A2B-AC08-4933-9280-F6BBF1F2638C}" dt="2021-02-18T22:04:44.889" v="393"/>
          <ac:spMkLst>
            <pc:docMk/>
            <pc:sldMk cId="2767396127" sldId="813"/>
            <ac:spMk id="9" creationId="{E0BA6C84-E734-4C1A-976F-39891CB313E9}"/>
          </ac:spMkLst>
        </pc:spChg>
        <pc:spChg chg="add mod">
          <ac:chgData name="Cristian Chilipirea" userId="34ab170da5908fc4" providerId="LiveId" clId="{DFCF1A2B-AC08-4933-9280-F6BBF1F2638C}" dt="2021-02-18T22:04:44.889" v="393"/>
          <ac:spMkLst>
            <pc:docMk/>
            <pc:sldMk cId="2767396127" sldId="813"/>
            <ac:spMk id="10" creationId="{F4D2B219-B2E5-4911-BB67-1AC3D2F17445}"/>
          </ac:spMkLst>
        </pc:spChg>
        <pc:spChg chg="add mod">
          <ac:chgData name="Cristian Chilipirea" userId="34ab170da5908fc4" providerId="LiveId" clId="{DFCF1A2B-AC08-4933-9280-F6BBF1F2638C}" dt="2021-02-18T22:04:44.889" v="393"/>
          <ac:spMkLst>
            <pc:docMk/>
            <pc:sldMk cId="2767396127" sldId="813"/>
            <ac:spMk id="11" creationId="{EF5E9D79-4094-4824-B5A3-837484AC2401}"/>
          </ac:spMkLst>
        </pc:spChg>
        <pc:spChg chg="add mod">
          <ac:chgData name="Cristian Chilipirea" userId="34ab170da5908fc4" providerId="LiveId" clId="{DFCF1A2B-AC08-4933-9280-F6BBF1F2638C}" dt="2021-02-18T22:04:44.889" v="393"/>
          <ac:spMkLst>
            <pc:docMk/>
            <pc:sldMk cId="2767396127" sldId="813"/>
            <ac:spMk id="12" creationId="{70084518-08EE-4D6D-A1E9-E5C89CFB4CDB}"/>
          </ac:spMkLst>
        </pc:spChg>
        <pc:spChg chg="add mod">
          <ac:chgData name="Cristian Chilipirea" userId="34ab170da5908fc4" providerId="LiveId" clId="{DFCF1A2B-AC08-4933-9280-F6BBF1F2638C}" dt="2021-02-18T22:04:44.889" v="393"/>
          <ac:spMkLst>
            <pc:docMk/>
            <pc:sldMk cId="2767396127" sldId="813"/>
            <ac:spMk id="20" creationId="{9B107069-A78D-4F13-B016-7EDC2DC29A23}"/>
          </ac:spMkLst>
        </pc:spChg>
        <pc:spChg chg="add mod">
          <ac:chgData name="Cristian Chilipirea" userId="34ab170da5908fc4" providerId="LiveId" clId="{DFCF1A2B-AC08-4933-9280-F6BBF1F2638C}" dt="2021-02-18T22:04:44.889" v="393"/>
          <ac:spMkLst>
            <pc:docMk/>
            <pc:sldMk cId="2767396127" sldId="813"/>
            <ac:spMk id="21" creationId="{85FB3647-FD52-4789-91A1-E609107766CC}"/>
          </ac:spMkLst>
        </pc:spChg>
        <pc:picChg chg="add mod">
          <ac:chgData name="Cristian Chilipirea" userId="34ab170da5908fc4" providerId="LiveId" clId="{DFCF1A2B-AC08-4933-9280-F6BBF1F2638C}" dt="2021-02-18T22:04:44.889" v="393"/>
          <ac:picMkLst>
            <pc:docMk/>
            <pc:sldMk cId="2767396127" sldId="813"/>
            <ac:picMk id="19" creationId="{F2E57B2C-CD4B-423E-8DEF-97A0FD82C0EB}"/>
          </ac:picMkLst>
        </pc:picChg>
        <pc:cxnChg chg="add mod">
          <ac:chgData name="Cristian Chilipirea" userId="34ab170da5908fc4" providerId="LiveId" clId="{DFCF1A2B-AC08-4933-9280-F6BBF1F2638C}" dt="2021-02-18T22:04:44.889" v="393"/>
          <ac:cxnSpMkLst>
            <pc:docMk/>
            <pc:sldMk cId="2767396127" sldId="813"/>
            <ac:cxnSpMk id="7" creationId="{17330515-4239-4018-B38D-A0969BBC88D6}"/>
          </ac:cxnSpMkLst>
        </pc:cxnChg>
        <pc:cxnChg chg="add mod">
          <ac:chgData name="Cristian Chilipirea" userId="34ab170da5908fc4" providerId="LiveId" clId="{DFCF1A2B-AC08-4933-9280-F6BBF1F2638C}" dt="2021-02-18T22:04:44.889" v="393"/>
          <ac:cxnSpMkLst>
            <pc:docMk/>
            <pc:sldMk cId="2767396127" sldId="813"/>
            <ac:cxnSpMk id="13" creationId="{730317DA-94A4-4ECD-978A-47763697CF5A}"/>
          </ac:cxnSpMkLst>
        </pc:cxnChg>
        <pc:cxnChg chg="add mod">
          <ac:chgData name="Cristian Chilipirea" userId="34ab170da5908fc4" providerId="LiveId" clId="{DFCF1A2B-AC08-4933-9280-F6BBF1F2638C}" dt="2021-02-18T22:04:44.889" v="393"/>
          <ac:cxnSpMkLst>
            <pc:docMk/>
            <pc:sldMk cId="2767396127" sldId="813"/>
            <ac:cxnSpMk id="14" creationId="{B1A72C49-118F-4A17-AD3C-765D5FC762B4}"/>
          </ac:cxnSpMkLst>
        </pc:cxnChg>
        <pc:cxnChg chg="add mod">
          <ac:chgData name="Cristian Chilipirea" userId="34ab170da5908fc4" providerId="LiveId" clId="{DFCF1A2B-AC08-4933-9280-F6BBF1F2638C}" dt="2021-02-18T22:04:44.889" v="393"/>
          <ac:cxnSpMkLst>
            <pc:docMk/>
            <pc:sldMk cId="2767396127" sldId="813"/>
            <ac:cxnSpMk id="15" creationId="{5347E9B8-A92D-4448-B30A-E81A03E5D0F0}"/>
          </ac:cxnSpMkLst>
        </pc:cxnChg>
        <pc:cxnChg chg="add mod">
          <ac:chgData name="Cristian Chilipirea" userId="34ab170da5908fc4" providerId="LiveId" clId="{DFCF1A2B-AC08-4933-9280-F6BBF1F2638C}" dt="2021-02-18T22:04:44.889" v="393"/>
          <ac:cxnSpMkLst>
            <pc:docMk/>
            <pc:sldMk cId="2767396127" sldId="813"/>
            <ac:cxnSpMk id="16" creationId="{55C09B28-8E45-4D13-B593-362356D0C098}"/>
          </ac:cxnSpMkLst>
        </pc:cxnChg>
        <pc:cxnChg chg="add mod">
          <ac:chgData name="Cristian Chilipirea" userId="34ab170da5908fc4" providerId="LiveId" clId="{DFCF1A2B-AC08-4933-9280-F6BBF1F2638C}" dt="2021-02-18T22:04:44.889" v="393"/>
          <ac:cxnSpMkLst>
            <pc:docMk/>
            <pc:sldMk cId="2767396127" sldId="813"/>
            <ac:cxnSpMk id="17" creationId="{5E720496-3AB8-408D-9354-D2D80AFB3C3B}"/>
          </ac:cxnSpMkLst>
        </pc:cxnChg>
        <pc:cxnChg chg="add mod">
          <ac:chgData name="Cristian Chilipirea" userId="34ab170da5908fc4" providerId="LiveId" clId="{DFCF1A2B-AC08-4933-9280-F6BBF1F2638C}" dt="2021-02-18T22:04:44.889" v="393"/>
          <ac:cxnSpMkLst>
            <pc:docMk/>
            <pc:sldMk cId="2767396127" sldId="813"/>
            <ac:cxnSpMk id="18" creationId="{E7B3AA4C-B522-4C14-8F96-E83F374F41D9}"/>
          </ac:cxnSpMkLst>
        </pc:cxnChg>
      </pc:sldChg>
      <pc:sldChg chg="addSp delSp modSp new mod">
        <pc:chgData name="Cristian Chilipirea" userId="34ab170da5908fc4" providerId="LiveId" clId="{DFCF1A2B-AC08-4933-9280-F6BBF1F2638C}" dt="2021-02-18T22:05:07.239" v="398" actId="478"/>
        <pc:sldMkLst>
          <pc:docMk/>
          <pc:sldMk cId="3585101436" sldId="814"/>
        </pc:sldMkLst>
        <pc:spChg chg="mod">
          <ac:chgData name="Cristian Chilipirea" userId="34ab170da5908fc4" providerId="LiveId" clId="{DFCF1A2B-AC08-4933-9280-F6BBF1F2638C}" dt="2021-02-18T22:05:00.780" v="396"/>
          <ac:spMkLst>
            <pc:docMk/>
            <pc:sldMk cId="3585101436" sldId="814"/>
            <ac:spMk id="3" creationId="{0EC7DC59-4FE4-4C4F-93AC-DC5E9D4903E5}"/>
          </ac:spMkLst>
        </pc:spChg>
        <pc:spChg chg="del">
          <ac:chgData name="Cristian Chilipirea" userId="34ab170da5908fc4" providerId="LiveId" clId="{DFCF1A2B-AC08-4933-9280-F6BBF1F2638C}" dt="2021-02-18T22:05:07.239" v="398" actId="478"/>
          <ac:spMkLst>
            <pc:docMk/>
            <pc:sldMk cId="3585101436" sldId="814"/>
            <ac:spMk id="4" creationId="{A859355F-E9CC-410D-9895-145677C71C32}"/>
          </ac:spMkLst>
        </pc:spChg>
        <pc:spChg chg="add mod">
          <ac:chgData name="Cristian Chilipirea" userId="34ab170da5908fc4" providerId="LiveId" clId="{DFCF1A2B-AC08-4933-9280-F6BBF1F2638C}" dt="2021-02-18T22:05:05.619" v="397"/>
          <ac:spMkLst>
            <pc:docMk/>
            <pc:sldMk cId="3585101436" sldId="814"/>
            <ac:spMk id="5" creationId="{42AC2735-5DAD-484F-BBFC-45CEE85BB398}"/>
          </ac:spMkLst>
        </pc:spChg>
        <pc:spChg chg="add mod">
          <ac:chgData name="Cristian Chilipirea" userId="34ab170da5908fc4" providerId="LiveId" clId="{DFCF1A2B-AC08-4933-9280-F6BBF1F2638C}" dt="2021-02-18T22:05:05.619" v="397"/>
          <ac:spMkLst>
            <pc:docMk/>
            <pc:sldMk cId="3585101436" sldId="814"/>
            <ac:spMk id="6" creationId="{9D0B0AD2-52DA-4D69-8E68-494BC9DB8CEE}"/>
          </ac:spMkLst>
        </pc:spChg>
        <pc:spChg chg="add mod">
          <ac:chgData name="Cristian Chilipirea" userId="34ab170da5908fc4" providerId="LiveId" clId="{DFCF1A2B-AC08-4933-9280-F6BBF1F2638C}" dt="2021-02-18T22:05:05.619" v="397"/>
          <ac:spMkLst>
            <pc:docMk/>
            <pc:sldMk cId="3585101436" sldId="814"/>
            <ac:spMk id="8" creationId="{6F859295-B7BF-45F9-8235-7BF5283E27D4}"/>
          </ac:spMkLst>
        </pc:spChg>
        <pc:spChg chg="add mod">
          <ac:chgData name="Cristian Chilipirea" userId="34ab170da5908fc4" providerId="LiveId" clId="{DFCF1A2B-AC08-4933-9280-F6BBF1F2638C}" dt="2021-02-18T22:05:05.619" v="397"/>
          <ac:spMkLst>
            <pc:docMk/>
            <pc:sldMk cId="3585101436" sldId="814"/>
            <ac:spMk id="9" creationId="{16F88C82-1DCB-4AF8-8261-D45EFFA8B92D}"/>
          </ac:spMkLst>
        </pc:spChg>
        <pc:spChg chg="add mod">
          <ac:chgData name="Cristian Chilipirea" userId="34ab170da5908fc4" providerId="LiveId" clId="{DFCF1A2B-AC08-4933-9280-F6BBF1F2638C}" dt="2021-02-18T22:05:05.619" v="397"/>
          <ac:spMkLst>
            <pc:docMk/>
            <pc:sldMk cId="3585101436" sldId="814"/>
            <ac:spMk id="10" creationId="{3AECDF84-05F0-48D3-AB61-36FF256A5B26}"/>
          </ac:spMkLst>
        </pc:spChg>
        <pc:spChg chg="add mod">
          <ac:chgData name="Cristian Chilipirea" userId="34ab170da5908fc4" providerId="LiveId" clId="{DFCF1A2B-AC08-4933-9280-F6BBF1F2638C}" dt="2021-02-18T22:05:05.619" v="397"/>
          <ac:spMkLst>
            <pc:docMk/>
            <pc:sldMk cId="3585101436" sldId="814"/>
            <ac:spMk id="11" creationId="{4F4EC940-761E-411C-AAEF-E8BB327B4608}"/>
          </ac:spMkLst>
        </pc:spChg>
        <pc:spChg chg="add mod">
          <ac:chgData name="Cristian Chilipirea" userId="34ab170da5908fc4" providerId="LiveId" clId="{DFCF1A2B-AC08-4933-9280-F6BBF1F2638C}" dt="2021-02-18T22:05:05.619" v="397"/>
          <ac:spMkLst>
            <pc:docMk/>
            <pc:sldMk cId="3585101436" sldId="814"/>
            <ac:spMk id="12" creationId="{43F25265-BFC9-4B96-9DE6-E14A193D7DF3}"/>
          </ac:spMkLst>
        </pc:spChg>
        <pc:spChg chg="add mod">
          <ac:chgData name="Cristian Chilipirea" userId="34ab170da5908fc4" providerId="LiveId" clId="{DFCF1A2B-AC08-4933-9280-F6BBF1F2638C}" dt="2021-02-18T22:05:05.619" v="397"/>
          <ac:spMkLst>
            <pc:docMk/>
            <pc:sldMk cId="3585101436" sldId="814"/>
            <ac:spMk id="20" creationId="{7AF5870B-D427-4290-97B4-F73742A599DA}"/>
          </ac:spMkLst>
        </pc:spChg>
        <pc:spChg chg="add mod">
          <ac:chgData name="Cristian Chilipirea" userId="34ab170da5908fc4" providerId="LiveId" clId="{DFCF1A2B-AC08-4933-9280-F6BBF1F2638C}" dt="2021-02-18T22:05:05.619" v="397"/>
          <ac:spMkLst>
            <pc:docMk/>
            <pc:sldMk cId="3585101436" sldId="814"/>
            <ac:spMk id="21" creationId="{BA32DA00-73C9-4610-BD14-79FEEECEDB03}"/>
          </ac:spMkLst>
        </pc:spChg>
        <pc:picChg chg="add mod">
          <ac:chgData name="Cristian Chilipirea" userId="34ab170da5908fc4" providerId="LiveId" clId="{DFCF1A2B-AC08-4933-9280-F6BBF1F2638C}" dt="2021-02-18T22:05:05.619" v="397"/>
          <ac:picMkLst>
            <pc:docMk/>
            <pc:sldMk cId="3585101436" sldId="814"/>
            <ac:picMk id="19" creationId="{BAF86488-AD67-4C26-86DA-9F543B96D903}"/>
          </ac:picMkLst>
        </pc:picChg>
        <pc:cxnChg chg="add mod">
          <ac:chgData name="Cristian Chilipirea" userId="34ab170da5908fc4" providerId="LiveId" clId="{DFCF1A2B-AC08-4933-9280-F6BBF1F2638C}" dt="2021-02-18T22:05:05.619" v="397"/>
          <ac:cxnSpMkLst>
            <pc:docMk/>
            <pc:sldMk cId="3585101436" sldId="814"/>
            <ac:cxnSpMk id="7" creationId="{CDA27838-84CB-4D09-ACF5-1F9D97432D63}"/>
          </ac:cxnSpMkLst>
        </pc:cxnChg>
        <pc:cxnChg chg="add mod">
          <ac:chgData name="Cristian Chilipirea" userId="34ab170da5908fc4" providerId="LiveId" clId="{DFCF1A2B-AC08-4933-9280-F6BBF1F2638C}" dt="2021-02-18T22:05:05.619" v="397"/>
          <ac:cxnSpMkLst>
            <pc:docMk/>
            <pc:sldMk cId="3585101436" sldId="814"/>
            <ac:cxnSpMk id="13" creationId="{08820E4E-85F8-4765-A960-BFAFF3DAA81C}"/>
          </ac:cxnSpMkLst>
        </pc:cxnChg>
        <pc:cxnChg chg="add mod">
          <ac:chgData name="Cristian Chilipirea" userId="34ab170da5908fc4" providerId="LiveId" clId="{DFCF1A2B-AC08-4933-9280-F6BBF1F2638C}" dt="2021-02-18T22:05:05.619" v="397"/>
          <ac:cxnSpMkLst>
            <pc:docMk/>
            <pc:sldMk cId="3585101436" sldId="814"/>
            <ac:cxnSpMk id="14" creationId="{BDF3FE43-8029-4E13-88B0-FCDEE7F48F73}"/>
          </ac:cxnSpMkLst>
        </pc:cxnChg>
        <pc:cxnChg chg="add mod">
          <ac:chgData name="Cristian Chilipirea" userId="34ab170da5908fc4" providerId="LiveId" clId="{DFCF1A2B-AC08-4933-9280-F6BBF1F2638C}" dt="2021-02-18T22:05:05.619" v="397"/>
          <ac:cxnSpMkLst>
            <pc:docMk/>
            <pc:sldMk cId="3585101436" sldId="814"/>
            <ac:cxnSpMk id="15" creationId="{AF7F3A6F-CFC7-43FC-A281-754B1E26DE28}"/>
          </ac:cxnSpMkLst>
        </pc:cxnChg>
        <pc:cxnChg chg="add mod">
          <ac:chgData name="Cristian Chilipirea" userId="34ab170da5908fc4" providerId="LiveId" clId="{DFCF1A2B-AC08-4933-9280-F6BBF1F2638C}" dt="2021-02-18T22:05:05.619" v="397"/>
          <ac:cxnSpMkLst>
            <pc:docMk/>
            <pc:sldMk cId="3585101436" sldId="814"/>
            <ac:cxnSpMk id="16" creationId="{EBB35059-2931-4E2C-8E54-169E1EAE7C6C}"/>
          </ac:cxnSpMkLst>
        </pc:cxnChg>
        <pc:cxnChg chg="add mod">
          <ac:chgData name="Cristian Chilipirea" userId="34ab170da5908fc4" providerId="LiveId" clId="{DFCF1A2B-AC08-4933-9280-F6BBF1F2638C}" dt="2021-02-18T22:05:05.619" v="397"/>
          <ac:cxnSpMkLst>
            <pc:docMk/>
            <pc:sldMk cId="3585101436" sldId="814"/>
            <ac:cxnSpMk id="17" creationId="{FD2FAA7F-04D4-40DA-A1B9-DF23890786F7}"/>
          </ac:cxnSpMkLst>
        </pc:cxnChg>
        <pc:cxnChg chg="add mod">
          <ac:chgData name="Cristian Chilipirea" userId="34ab170da5908fc4" providerId="LiveId" clId="{DFCF1A2B-AC08-4933-9280-F6BBF1F2638C}" dt="2021-02-18T22:05:05.619" v="397"/>
          <ac:cxnSpMkLst>
            <pc:docMk/>
            <pc:sldMk cId="3585101436" sldId="814"/>
            <ac:cxnSpMk id="18" creationId="{326428C9-72C8-405B-858F-88CA646CCEDB}"/>
          </ac:cxnSpMkLst>
        </pc:cxnChg>
      </pc:sldChg>
      <pc:sldChg chg="addSp delSp modSp new mod">
        <pc:chgData name="Cristian Chilipirea" userId="34ab170da5908fc4" providerId="LiveId" clId="{DFCF1A2B-AC08-4933-9280-F6BBF1F2638C}" dt="2021-02-18T22:05:22.280" v="403"/>
        <pc:sldMkLst>
          <pc:docMk/>
          <pc:sldMk cId="3110503794" sldId="815"/>
        </pc:sldMkLst>
        <pc:spChg chg="mod">
          <ac:chgData name="Cristian Chilipirea" userId="34ab170da5908fc4" providerId="LiveId" clId="{DFCF1A2B-AC08-4933-9280-F6BBF1F2638C}" dt="2021-02-18T22:05:16.752" v="401"/>
          <ac:spMkLst>
            <pc:docMk/>
            <pc:sldMk cId="3110503794" sldId="815"/>
            <ac:spMk id="3" creationId="{FE7635B5-5AB5-439D-B7F7-D7BB42177FCF}"/>
          </ac:spMkLst>
        </pc:spChg>
        <pc:spChg chg="del">
          <ac:chgData name="Cristian Chilipirea" userId="34ab170da5908fc4" providerId="LiveId" clId="{DFCF1A2B-AC08-4933-9280-F6BBF1F2638C}" dt="2021-02-18T22:05:18.162" v="402" actId="478"/>
          <ac:spMkLst>
            <pc:docMk/>
            <pc:sldMk cId="3110503794" sldId="815"/>
            <ac:spMk id="4" creationId="{0F267236-C003-4F3A-869F-EA10D7E56A8E}"/>
          </ac:spMkLst>
        </pc:spChg>
        <pc:spChg chg="add mod">
          <ac:chgData name="Cristian Chilipirea" userId="34ab170da5908fc4" providerId="LiveId" clId="{DFCF1A2B-AC08-4933-9280-F6BBF1F2638C}" dt="2021-02-18T22:05:22.280" v="403"/>
          <ac:spMkLst>
            <pc:docMk/>
            <pc:sldMk cId="3110503794" sldId="815"/>
            <ac:spMk id="5" creationId="{0BAC7D72-EBA3-43E6-BF00-39E0DCF67238}"/>
          </ac:spMkLst>
        </pc:spChg>
        <pc:spChg chg="add mod">
          <ac:chgData name="Cristian Chilipirea" userId="34ab170da5908fc4" providerId="LiveId" clId="{DFCF1A2B-AC08-4933-9280-F6BBF1F2638C}" dt="2021-02-18T22:05:22.280" v="403"/>
          <ac:spMkLst>
            <pc:docMk/>
            <pc:sldMk cId="3110503794" sldId="815"/>
            <ac:spMk id="6" creationId="{2AD3007A-ECE4-4622-B552-ED5AD1770726}"/>
          </ac:spMkLst>
        </pc:spChg>
        <pc:spChg chg="add mod">
          <ac:chgData name="Cristian Chilipirea" userId="34ab170da5908fc4" providerId="LiveId" clId="{DFCF1A2B-AC08-4933-9280-F6BBF1F2638C}" dt="2021-02-18T22:05:22.280" v="403"/>
          <ac:spMkLst>
            <pc:docMk/>
            <pc:sldMk cId="3110503794" sldId="815"/>
            <ac:spMk id="8" creationId="{3498DF44-8A3A-4137-A1B8-B10813FC21AC}"/>
          </ac:spMkLst>
        </pc:spChg>
        <pc:spChg chg="add mod">
          <ac:chgData name="Cristian Chilipirea" userId="34ab170da5908fc4" providerId="LiveId" clId="{DFCF1A2B-AC08-4933-9280-F6BBF1F2638C}" dt="2021-02-18T22:05:22.280" v="403"/>
          <ac:spMkLst>
            <pc:docMk/>
            <pc:sldMk cId="3110503794" sldId="815"/>
            <ac:spMk id="9" creationId="{247EACAB-148C-493F-9A2A-1D2718C02D37}"/>
          </ac:spMkLst>
        </pc:spChg>
        <pc:spChg chg="add mod">
          <ac:chgData name="Cristian Chilipirea" userId="34ab170da5908fc4" providerId="LiveId" clId="{DFCF1A2B-AC08-4933-9280-F6BBF1F2638C}" dt="2021-02-18T22:05:22.280" v="403"/>
          <ac:spMkLst>
            <pc:docMk/>
            <pc:sldMk cId="3110503794" sldId="815"/>
            <ac:spMk id="10" creationId="{42122A0C-C6B0-4831-973A-F54A0BC68584}"/>
          </ac:spMkLst>
        </pc:spChg>
        <pc:spChg chg="add mod">
          <ac:chgData name="Cristian Chilipirea" userId="34ab170da5908fc4" providerId="LiveId" clId="{DFCF1A2B-AC08-4933-9280-F6BBF1F2638C}" dt="2021-02-18T22:05:22.280" v="403"/>
          <ac:spMkLst>
            <pc:docMk/>
            <pc:sldMk cId="3110503794" sldId="815"/>
            <ac:spMk id="11" creationId="{7A36F1CD-FA70-441A-9234-3211C959C87E}"/>
          </ac:spMkLst>
        </pc:spChg>
        <pc:spChg chg="add mod">
          <ac:chgData name="Cristian Chilipirea" userId="34ab170da5908fc4" providerId="LiveId" clId="{DFCF1A2B-AC08-4933-9280-F6BBF1F2638C}" dt="2021-02-18T22:05:22.280" v="403"/>
          <ac:spMkLst>
            <pc:docMk/>
            <pc:sldMk cId="3110503794" sldId="815"/>
            <ac:spMk id="12" creationId="{7EE329F0-9147-4CCA-9BC4-9AB84E5F81D7}"/>
          </ac:spMkLst>
        </pc:spChg>
        <pc:spChg chg="add mod">
          <ac:chgData name="Cristian Chilipirea" userId="34ab170da5908fc4" providerId="LiveId" clId="{DFCF1A2B-AC08-4933-9280-F6BBF1F2638C}" dt="2021-02-18T22:05:22.280" v="403"/>
          <ac:spMkLst>
            <pc:docMk/>
            <pc:sldMk cId="3110503794" sldId="815"/>
            <ac:spMk id="20" creationId="{B40C7810-ED20-4061-A0E6-2D3A3C078690}"/>
          </ac:spMkLst>
        </pc:spChg>
        <pc:spChg chg="add mod">
          <ac:chgData name="Cristian Chilipirea" userId="34ab170da5908fc4" providerId="LiveId" clId="{DFCF1A2B-AC08-4933-9280-F6BBF1F2638C}" dt="2021-02-18T22:05:22.280" v="403"/>
          <ac:spMkLst>
            <pc:docMk/>
            <pc:sldMk cId="3110503794" sldId="815"/>
            <ac:spMk id="21" creationId="{D1E47B2C-911F-467D-94D2-E60065706CF4}"/>
          </ac:spMkLst>
        </pc:spChg>
        <pc:picChg chg="add mod">
          <ac:chgData name="Cristian Chilipirea" userId="34ab170da5908fc4" providerId="LiveId" clId="{DFCF1A2B-AC08-4933-9280-F6BBF1F2638C}" dt="2021-02-18T22:05:22.280" v="403"/>
          <ac:picMkLst>
            <pc:docMk/>
            <pc:sldMk cId="3110503794" sldId="815"/>
            <ac:picMk id="19" creationId="{0A36D1FB-3761-4BA4-9FE2-6DB458E183B9}"/>
          </ac:picMkLst>
        </pc:picChg>
        <pc:cxnChg chg="add mod">
          <ac:chgData name="Cristian Chilipirea" userId="34ab170da5908fc4" providerId="LiveId" clId="{DFCF1A2B-AC08-4933-9280-F6BBF1F2638C}" dt="2021-02-18T22:05:22.280" v="403"/>
          <ac:cxnSpMkLst>
            <pc:docMk/>
            <pc:sldMk cId="3110503794" sldId="815"/>
            <ac:cxnSpMk id="7" creationId="{186B0352-FE6C-4FCB-9061-2E9B256A2058}"/>
          </ac:cxnSpMkLst>
        </pc:cxnChg>
        <pc:cxnChg chg="add mod">
          <ac:chgData name="Cristian Chilipirea" userId="34ab170da5908fc4" providerId="LiveId" clId="{DFCF1A2B-AC08-4933-9280-F6BBF1F2638C}" dt="2021-02-18T22:05:22.280" v="403"/>
          <ac:cxnSpMkLst>
            <pc:docMk/>
            <pc:sldMk cId="3110503794" sldId="815"/>
            <ac:cxnSpMk id="13" creationId="{60E05B79-C07E-409C-90C6-9DF594EEF9C6}"/>
          </ac:cxnSpMkLst>
        </pc:cxnChg>
        <pc:cxnChg chg="add mod">
          <ac:chgData name="Cristian Chilipirea" userId="34ab170da5908fc4" providerId="LiveId" clId="{DFCF1A2B-AC08-4933-9280-F6BBF1F2638C}" dt="2021-02-18T22:05:22.280" v="403"/>
          <ac:cxnSpMkLst>
            <pc:docMk/>
            <pc:sldMk cId="3110503794" sldId="815"/>
            <ac:cxnSpMk id="14" creationId="{3BCE7CBD-CC73-4133-89FB-0D267A7F0613}"/>
          </ac:cxnSpMkLst>
        </pc:cxnChg>
        <pc:cxnChg chg="add mod">
          <ac:chgData name="Cristian Chilipirea" userId="34ab170da5908fc4" providerId="LiveId" clId="{DFCF1A2B-AC08-4933-9280-F6BBF1F2638C}" dt="2021-02-18T22:05:22.280" v="403"/>
          <ac:cxnSpMkLst>
            <pc:docMk/>
            <pc:sldMk cId="3110503794" sldId="815"/>
            <ac:cxnSpMk id="15" creationId="{737D3D34-5654-4F0A-8BB4-3EBD0149B8E2}"/>
          </ac:cxnSpMkLst>
        </pc:cxnChg>
        <pc:cxnChg chg="add mod">
          <ac:chgData name="Cristian Chilipirea" userId="34ab170da5908fc4" providerId="LiveId" clId="{DFCF1A2B-AC08-4933-9280-F6BBF1F2638C}" dt="2021-02-18T22:05:22.280" v="403"/>
          <ac:cxnSpMkLst>
            <pc:docMk/>
            <pc:sldMk cId="3110503794" sldId="815"/>
            <ac:cxnSpMk id="16" creationId="{8F3AE352-19B4-4AAC-B5F1-181D96B20F87}"/>
          </ac:cxnSpMkLst>
        </pc:cxnChg>
        <pc:cxnChg chg="add mod">
          <ac:chgData name="Cristian Chilipirea" userId="34ab170da5908fc4" providerId="LiveId" clId="{DFCF1A2B-AC08-4933-9280-F6BBF1F2638C}" dt="2021-02-18T22:05:22.280" v="403"/>
          <ac:cxnSpMkLst>
            <pc:docMk/>
            <pc:sldMk cId="3110503794" sldId="815"/>
            <ac:cxnSpMk id="17" creationId="{C2934EF1-427B-4266-96F6-14AC3624BC80}"/>
          </ac:cxnSpMkLst>
        </pc:cxnChg>
        <pc:cxnChg chg="add mod">
          <ac:chgData name="Cristian Chilipirea" userId="34ab170da5908fc4" providerId="LiveId" clId="{DFCF1A2B-AC08-4933-9280-F6BBF1F2638C}" dt="2021-02-18T22:05:22.280" v="403"/>
          <ac:cxnSpMkLst>
            <pc:docMk/>
            <pc:sldMk cId="3110503794" sldId="815"/>
            <ac:cxnSpMk id="18" creationId="{B192E86E-0519-4554-8721-4BA792672952}"/>
          </ac:cxnSpMkLst>
        </pc:cxnChg>
      </pc:sldChg>
      <pc:sldChg chg="addSp delSp modSp new mod">
        <pc:chgData name="Cristian Chilipirea" userId="34ab170da5908fc4" providerId="LiveId" clId="{DFCF1A2B-AC08-4933-9280-F6BBF1F2638C}" dt="2021-02-18T22:05:59.353" v="411"/>
        <pc:sldMkLst>
          <pc:docMk/>
          <pc:sldMk cId="3863467537" sldId="816"/>
        </pc:sldMkLst>
        <pc:spChg chg="mod">
          <ac:chgData name="Cristian Chilipirea" userId="34ab170da5908fc4" providerId="LiveId" clId="{DFCF1A2B-AC08-4933-9280-F6BBF1F2638C}" dt="2021-02-18T22:05:52.871" v="409"/>
          <ac:spMkLst>
            <pc:docMk/>
            <pc:sldMk cId="3863467537" sldId="816"/>
            <ac:spMk id="3" creationId="{5C924A49-ADE9-4B18-9761-8A06B99CC036}"/>
          </ac:spMkLst>
        </pc:spChg>
        <pc:spChg chg="del">
          <ac:chgData name="Cristian Chilipirea" userId="34ab170da5908fc4" providerId="LiveId" clId="{DFCF1A2B-AC08-4933-9280-F6BBF1F2638C}" dt="2021-02-18T22:05:54.234" v="410" actId="478"/>
          <ac:spMkLst>
            <pc:docMk/>
            <pc:sldMk cId="3863467537" sldId="816"/>
            <ac:spMk id="4" creationId="{61C90F68-9DE4-49BD-8BFC-AE4170365C9B}"/>
          </ac:spMkLst>
        </pc:spChg>
        <pc:spChg chg="add mod">
          <ac:chgData name="Cristian Chilipirea" userId="34ab170da5908fc4" providerId="LiveId" clId="{DFCF1A2B-AC08-4933-9280-F6BBF1F2638C}" dt="2021-02-18T22:05:59.353" v="411"/>
          <ac:spMkLst>
            <pc:docMk/>
            <pc:sldMk cId="3863467537" sldId="816"/>
            <ac:spMk id="5" creationId="{CF854CE3-2D9D-42EB-BE23-E347BAAD33D6}"/>
          </ac:spMkLst>
        </pc:spChg>
        <pc:spChg chg="add mod">
          <ac:chgData name="Cristian Chilipirea" userId="34ab170da5908fc4" providerId="LiveId" clId="{DFCF1A2B-AC08-4933-9280-F6BBF1F2638C}" dt="2021-02-18T22:05:59.353" v="411"/>
          <ac:spMkLst>
            <pc:docMk/>
            <pc:sldMk cId="3863467537" sldId="816"/>
            <ac:spMk id="6" creationId="{D34835C4-CBF8-401F-8043-1B39BED3D273}"/>
          </ac:spMkLst>
        </pc:spChg>
        <pc:spChg chg="add mod">
          <ac:chgData name="Cristian Chilipirea" userId="34ab170da5908fc4" providerId="LiveId" clId="{DFCF1A2B-AC08-4933-9280-F6BBF1F2638C}" dt="2021-02-18T22:05:59.353" v="411"/>
          <ac:spMkLst>
            <pc:docMk/>
            <pc:sldMk cId="3863467537" sldId="816"/>
            <ac:spMk id="8" creationId="{3C79E9EA-D9CA-4EE6-885D-B21950761CAD}"/>
          </ac:spMkLst>
        </pc:spChg>
        <pc:spChg chg="add mod">
          <ac:chgData name="Cristian Chilipirea" userId="34ab170da5908fc4" providerId="LiveId" clId="{DFCF1A2B-AC08-4933-9280-F6BBF1F2638C}" dt="2021-02-18T22:05:59.353" v="411"/>
          <ac:spMkLst>
            <pc:docMk/>
            <pc:sldMk cId="3863467537" sldId="816"/>
            <ac:spMk id="9" creationId="{F074648B-FC6E-4742-8CE0-38BB2B780251}"/>
          </ac:spMkLst>
        </pc:spChg>
        <pc:spChg chg="add mod">
          <ac:chgData name="Cristian Chilipirea" userId="34ab170da5908fc4" providerId="LiveId" clId="{DFCF1A2B-AC08-4933-9280-F6BBF1F2638C}" dt="2021-02-18T22:05:59.353" v="411"/>
          <ac:spMkLst>
            <pc:docMk/>
            <pc:sldMk cId="3863467537" sldId="816"/>
            <ac:spMk id="10" creationId="{696AD8D7-6407-43AA-9999-1A272465E655}"/>
          </ac:spMkLst>
        </pc:spChg>
        <pc:spChg chg="add mod">
          <ac:chgData name="Cristian Chilipirea" userId="34ab170da5908fc4" providerId="LiveId" clId="{DFCF1A2B-AC08-4933-9280-F6BBF1F2638C}" dt="2021-02-18T22:05:59.353" v="411"/>
          <ac:spMkLst>
            <pc:docMk/>
            <pc:sldMk cId="3863467537" sldId="816"/>
            <ac:spMk id="11" creationId="{FD7EB513-B7D7-42F8-AD39-71719CEDE7DC}"/>
          </ac:spMkLst>
        </pc:spChg>
        <pc:spChg chg="add mod">
          <ac:chgData name="Cristian Chilipirea" userId="34ab170da5908fc4" providerId="LiveId" clId="{DFCF1A2B-AC08-4933-9280-F6BBF1F2638C}" dt="2021-02-18T22:05:59.353" v="411"/>
          <ac:spMkLst>
            <pc:docMk/>
            <pc:sldMk cId="3863467537" sldId="816"/>
            <ac:spMk id="12" creationId="{3C70A100-693F-4192-B825-BB67C2D0AC33}"/>
          </ac:spMkLst>
        </pc:spChg>
        <pc:spChg chg="add mod">
          <ac:chgData name="Cristian Chilipirea" userId="34ab170da5908fc4" providerId="LiveId" clId="{DFCF1A2B-AC08-4933-9280-F6BBF1F2638C}" dt="2021-02-18T22:05:59.353" v="411"/>
          <ac:spMkLst>
            <pc:docMk/>
            <pc:sldMk cId="3863467537" sldId="816"/>
            <ac:spMk id="20" creationId="{B57D7811-C64A-4873-A636-52A67408E4E3}"/>
          </ac:spMkLst>
        </pc:spChg>
        <pc:spChg chg="add mod">
          <ac:chgData name="Cristian Chilipirea" userId="34ab170da5908fc4" providerId="LiveId" clId="{DFCF1A2B-AC08-4933-9280-F6BBF1F2638C}" dt="2021-02-18T22:05:59.353" v="411"/>
          <ac:spMkLst>
            <pc:docMk/>
            <pc:sldMk cId="3863467537" sldId="816"/>
            <ac:spMk id="21" creationId="{51CCF561-47AE-4EE9-BE76-BCCE7BE4009A}"/>
          </ac:spMkLst>
        </pc:spChg>
        <pc:picChg chg="add mod">
          <ac:chgData name="Cristian Chilipirea" userId="34ab170da5908fc4" providerId="LiveId" clId="{DFCF1A2B-AC08-4933-9280-F6BBF1F2638C}" dt="2021-02-18T22:05:59.353" v="411"/>
          <ac:picMkLst>
            <pc:docMk/>
            <pc:sldMk cId="3863467537" sldId="816"/>
            <ac:picMk id="19" creationId="{968BEB90-56C1-42A5-955D-B07B3010B3F1}"/>
          </ac:picMkLst>
        </pc:picChg>
        <pc:cxnChg chg="add mod">
          <ac:chgData name="Cristian Chilipirea" userId="34ab170da5908fc4" providerId="LiveId" clId="{DFCF1A2B-AC08-4933-9280-F6BBF1F2638C}" dt="2021-02-18T22:05:59.353" v="411"/>
          <ac:cxnSpMkLst>
            <pc:docMk/>
            <pc:sldMk cId="3863467537" sldId="816"/>
            <ac:cxnSpMk id="7" creationId="{D02C029E-DBF2-46B1-A943-549635F0AD1B}"/>
          </ac:cxnSpMkLst>
        </pc:cxnChg>
        <pc:cxnChg chg="add mod">
          <ac:chgData name="Cristian Chilipirea" userId="34ab170da5908fc4" providerId="LiveId" clId="{DFCF1A2B-AC08-4933-9280-F6BBF1F2638C}" dt="2021-02-18T22:05:59.353" v="411"/>
          <ac:cxnSpMkLst>
            <pc:docMk/>
            <pc:sldMk cId="3863467537" sldId="816"/>
            <ac:cxnSpMk id="13" creationId="{F8F325B6-24D5-4728-BAAD-34B2B344EBDD}"/>
          </ac:cxnSpMkLst>
        </pc:cxnChg>
        <pc:cxnChg chg="add mod">
          <ac:chgData name="Cristian Chilipirea" userId="34ab170da5908fc4" providerId="LiveId" clId="{DFCF1A2B-AC08-4933-9280-F6BBF1F2638C}" dt="2021-02-18T22:05:59.353" v="411"/>
          <ac:cxnSpMkLst>
            <pc:docMk/>
            <pc:sldMk cId="3863467537" sldId="816"/>
            <ac:cxnSpMk id="14" creationId="{BD5A07A9-9A8D-4BD5-B74E-5753E476E35D}"/>
          </ac:cxnSpMkLst>
        </pc:cxnChg>
        <pc:cxnChg chg="add mod">
          <ac:chgData name="Cristian Chilipirea" userId="34ab170da5908fc4" providerId="LiveId" clId="{DFCF1A2B-AC08-4933-9280-F6BBF1F2638C}" dt="2021-02-18T22:05:59.353" v="411"/>
          <ac:cxnSpMkLst>
            <pc:docMk/>
            <pc:sldMk cId="3863467537" sldId="816"/>
            <ac:cxnSpMk id="15" creationId="{40599898-EDA3-4ED5-9D33-75E0274C016A}"/>
          </ac:cxnSpMkLst>
        </pc:cxnChg>
        <pc:cxnChg chg="add mod">
          <ac:chgData name="Cristian Chilipirea" userId="34ab170da5908fc4" providerId="LiveId" clId="{DFCF1A2B-AC08-4933-9280-F6BBF1F2638C}" dt="2021-02-18T22:05:59.353" v="411"/>
          <ac:cxnSpMkLst>
            <pc:docMk/>
            <pc:sldMk cId="3863467537" sldId="816"/>
            <ac:cxnSpMk id="16" creationId="{09BD481E-90A3-4186-AEA2-E17BF0C20FB9}"/>
          </ac:cxnSpMkLst>
        </pc:cxnChg>
        <pc:cxnChg chg="add mod">
          <ac:chgData name="Cristian Chilipirea" userId="34ab170da5908fc4" providerId="LiveId" clId="{DFCF1A2B-AC08-4933-9280-F6BBF1F2638C}" dt="2021-02-18T22:05:59.353" v="411"/>
          <ac:cxnSpMkLst>
            <pc:docMk/>
            <pc:sldMk cId="3863467537" sldId="816"/>
            <ac:cxnSpMk id="17" creationId="{F0B8B0D4-191F-49A4-8B0C-EE9D6879C475}"/>
          </ac:cxnSpMkLst>
        </pc:cxnChg>
        <pc:cxnChg chg="add mod">
          <ac:chgData name="Cristian Chilipirea" userId="34ab170da5908fc4" providerId="LiveId" clId="{DFCF1A2B-AC08-4933-9280-F6BBF1F2638C}" dt="2021-02-18T22:05:59.353" v="411"/>
          <ac:cxnSpMkLst>
            <pc:docMk/>
            <pc:sldMk cId="3863467537" sldId="816"/>
            <ac:cxnSpMk id="18" creationId="{B8E1AB96-7B69-46D5-AE53-A82236DCA442}"/>
          </ac:cxnSpMkLst>
        </pc:cxnChg>
      </pc:sldChg>
      <pc:sldChg chg="addSp delSp modSp new mod">
        <pc:chgData name="Cristian Chilipirea" userId="34ab170da5908fc4" providerId="LiveId" clId="{DFCF1A2B-AC08-4933-9280-F6BBF1F2638C}" dt="2021-02-18T22:06:32.856" v="419"/>
        <pc:sldMkLst>
          <pc:docMk/>
          <pc:sldMk cId="601829197" sldId="817"/>
        </pc:sldMkLst>
        <pc:spChg chg="mod">
          <ac:chgData name="Cristian Chilipirea" userId="34ab170da5908fc4" providerId="LiveId" clId="{DFCF1A2B-AC08-4933-9280-F6BBF1F2638C}" dt="2021-02-18T22:06:24.875" v="417"/>
          <ac:spMkLst>
            <pc:docMk/>
            <pc:sldMk cId="601829197" sldId="817"/>
            <ac:spMk id="3" creationId="{2E7AA164-2587-4BB0-830B-A86267E765ED}"/>
          </ac:spMkLst>
        </pc:spChg>
        <pc:spChg chg="del">
          <ac:chgData name="Cristian Chilipirea" userId="34ab170da5908fc4" providerId="LiveId" clId="{DFCF1A2B-AC08-4933-9280-F6BBF1F2638C}" dt="2021-02-18T22:06:26.982" v="418" actId="478"/>
          <ac:spMkLst>
            <pc:docMk/>
            <pc:sldMk cId="601829197" sldId="817"/>
            <ac:spMk id="4" creationId="{DD86DFE1-DBBC-43F8-909C-B180A9FE3B85}"/>
          </ac:spMkLst>
        </pc:spChg>
        <pc:spChg chg="add mod">
          <ac:chgData name="Cristian Chilipirea" userId="34ab170da5908fc4" providerId="LiveId" clId="{DFCF1A2B-AC08-4933-9280-F6BBF1F2638C}" dt="2021-02-18T22:06:32.856" v="419"/>
          <ac:spMkLst>
            <pc:docMk/>
            <pc:sldMk cId="601829197" sldId="817"/>
            <ac:spMk id="5" creationId="{7436F079-7789-4FF7-957E-96CDB12164CA}"/>
          </ac:spMkLst>
        </pc:spChg>
        <pc:spChg chg="add mod">
          <ac:chgData name="Cristian Chilipirea" userId="34ab170da5908fc4" providerId="LiveId" clId="{DFCF1A2B-AC08-4933-9280-F6BBF1F2638C}" dt="2021-02-18T22:06:32.856" v="419"/>
          <ac:spMkLst>
            <pc:docMk/>
            <pc:sldMk cId="601829197" sldId="817"/>
            <ac:spMk id="6" creationId="{0014AC45-9AB7-43A8-B88B-A4F997EE555A}"/>
          </ac:spMkLst>
        </pc:spChg>
        <pc:spChg chg="add mod">
          <ac:chgData name="Cristian Chilipirea" userId="34ab170da5908fc4" providerId="LiveId" clId="{DFCF1A2B-AC08-4933-9280-F6BBF1F2638C}" dt="2021-02-18T22:06:32.856" v="419"/>
          <ac:spMkLst>
            <pc:docMk/>
            <pc:sldMk cId="601829197" sldId="817"/>
            <ac:spMk id="8" creationId="{7FA02CAD-FAEC-4694-BAD5-9459A886C543}"/>
          </ac:spMkLst>
        </pc:spChg>
        <pc:spChg chg="add mod">
          <ac:chgData name="Cristian Chilipirea" userId="34ab170da5908fc4" providerId="LiveId" clId="{DFCF1A2B-AC08-4933-9280-F6BBF1F2638C}" dt="2021-02-18T22:06:32.856" v="419"/>
          <ac:spMkLst>
            <pc:docMk/>
            <pc:sldMk cId="601829197" sldId="817"/>
            <ac:spMk id="9" creationId="{9BF74ED9-3922-4965-8277-8F1D4483C830}"/>
          </ac:spMkLst>
        </pc:spChg>
        <pc:spChg chg="add mod">
          <ac:chgData name="Cristian Chilipirea" userId="34ab170da5908fc4" providerId="LiveId" clId="{DFCF1A2B-AC08-4933-9280-F6BBF1F2638C}" dt="2021-02-18T22:06:32.856" v="419"/>
          <ac:spMkLst>
            <pc:docMk/>
            <pc:sldMk cId="601829197" sldId="817"/>
            <ac:spMk id="10" creationId="{948BE69F-8064-491E-BC50-40A24DB09286}"/>
          </ac:spMkLst>
        </pc:spChg>
        <pc:spChg chg="add mod">
          <ac:chgData name="Cristian Chilipirea" userId="34ab170da5908fc4" providerId="LiveId" clId="{DFCF1A2B-AC08-4933-9280-F6BBF1F2638C}" dt="2021-02-18T22:06:32.856" v="419"/>
          <ac:spMkLst>
            <pc:docMk/>
            <pc:sldMk cId="601829197" sldId="817"/>
            <ac:spMk id="11" creationId="{739B2313-C104-48A4-A72F-259B0F94200C}"/>
          </ac:spMkLst>
        </pc:spChg>
        <pc:spChg chg="add mod">
          <ac:chgData name="Cristian Chilipirea" userId="34ab170da5908fc4" providerId="LiveId" clId="{DFCF1A2B-AC08-4933-9280-F6BBF1F2638C}" dt="2021-02-18T22:06:32.856" v="419"/>
          <ac:spMkLst>
            <pc:docMk/>
            <pc:sldMk cId="601829197" sldId="817"/>
            <ac:spMk id="12" creationId="{86004C9A-155D-4AF0-8DF6-19BDBBAC2A4E}"/>
          </ac:spMkLst>
        </pc:spChg>
        <pc:spChg chg="add mod">
          <ac:chgData name="Cristian Chilipirea" userId="34ab170da5908fc4" providerId="LiveId" clId="{DFCF1A2B-AC08-4933-9280-F6BBF1F2638C}" dt="2021-02-18T22:06:32.856" v="419"/>
          <ac:spMkLst>
            <pc:docMk/>
            <pc:sldMk cId="601829197" sldId="817"/>
            <ac:spMk id="20" creationId="{D771657A-D2AC-4629-81B3-72C0E0E6344D}"/>
          </ac:spMkLst>
        </pc:spChg>
        <pc:spChg chg="add mod">
          <ac:chgData name="Cristian Chilipirea" userId="34ab170da5908fc4" providerId="LiveId" clId="{DFCF1A2B-AC08-4933-9280-F6BBF1F2638C}" dt="2021-02-18T22:06:32.856" v="419"/>
          <ac:spMkLst>
            <pc:docMk/>
            <pc:sldMk cId="601829197" sldId="817"/>
            <ac:spMk id="21" creationId="{6B2A9814-0DDA-4383-B7DC-CABA8CB15FD3}"/>
          </ac:spMkLst>
        </pc:spChg>
        <pc:picChg chg="add mod">
          <ac:chgData name="Cristian Chilipirea" userId="34ab170da5908fc4" providerId="LiveId" clId="{DFCF1A2B-AC08-4933-9280-F6BBF1F2638C}" dt="2021-02-18T22:06:32.856" v="419"/>
          <ac:picMkLst>
            <pc:docMk/>
            <pc:sldMk cId="601829197" sldId="817"/>
            <ac:picMk id="19" creationId="{CC5D254C-742C-474F-91B8-1BF952EBFCBE}"/>
          </ac:picMkLst>
        </pc:picChg>
        <pc:cxnChg chg="add mod">
          <ac:chgData name="Cristian Chilipirea" userId="34ab170da5908fc4" providerId="LiveId" clId="{DFCF1A2B-AC08-4933-9280-F6BBF1F2638C}" dt="2021-02-18T22:06:32.856" v="419"/>
          <ac:cxnSpMkLst>
            <pc:docMk/>
            <pc:sldMk cId="601829197" sldId="817"/>
            <ac:cxnSpMk id="7" creationId="{5EFB4166-D6BE-4294-87F6-D0A5ED59FE8F}"/>
          </ac:cxnSpMkLst>
        </pc:cxnChg>
        <pc:cxnChg chg="add mod">
          <ac:chgData name="Cristian Chilipirea" userId="34ab170da5908fc4" providerId="LiveId" clId="{DFCF1A2B-AC08-4933-9280-F6BBF1F2638C}" dt="2021-02-18T22:06:32.856" v="419"/>
          <ac:cxnSpMkLst>
            <pc:docMk/>
            <pc:sldMk cId="601829197" sldId="817"/>
            <ac:cxnSpMk id="13" creationId="{69975755-AB9A-41F2-9805-2CE9F5E74C93}"/>
          </ac:cxnSpMkLst>
        </pc:cxnChg>
        <pc:cxnChg chg="add mod">
          <ac:chgData name="Cristian Chilipirea" userId="34ab170da5908fc4" providerId="LiveId" clId="{DFCF1A2B-AC08-4933-9280-F6BBF1F2638C}" dt="2021-02-18T22:06:32.856" v="419"/>
          <ac:cxnSpMkLst>
            <pc:docMk/>
            <pc:sldMk cId="601829197" sldId="817"/>
            <ac:cxnSpMk id="14" creationId="{67B22F32-E07B-40BB-81F6-51D0FFEBC709}"/>
          </ac:cxnSpMkLst>
        </pc:cxnChg>
        <pc:cxnChg chg="add mod">
          <ac:chgData name="Cristian Chilipirea" userId="34ab170da5908fc4" providerId="LiveId" clId="{DFCF1A2B-AC08-4933-9280-F6BBF1F2638C}" dt="2021-02-18T22:06:32.856" v="419"/>
          <ac:cxnSpMkLst>
            <pc:docMk/>
            <pc:sldMk cId="601829197" sldId="817"/>
            <ac:cxnSpMk id="15" creationId="{C1100E48-7554-4F96-887B-BFA11C8D69D3}"/>
          </ac:cxnSpMkLst>
        </pc:cxnChg>
        <pc:cxnChg chg="add mod">
          <ac:chgData name="Cristian Chilipirea" userId="34ab170da5908fc4" providerId="LiveId" clId="{DFCF1A2B-AC08-4933-9280-F6BBF1F2638C}" dt="2021-02-18T22:06:32.856" v="419"/>
          <ac:cxnSpMkLst>
            <pc:docMk/>
            <pc:sldMk cId="601829197" sldId="817"/>
            <ac:cxnSpMk id="16" creationId="{3307CFDC-5E1E-4152-BC0B-0491CBBA3B3C}"/>
          </ac:cxnSpMkLst>
        </pc:cxnChg>
        <pc:cxnChg chg="add mod">
          <ac:chgData name="Cristian Chilipirea" userId="34ab170da5908fc4" providerId="LiveId" clId="{DFCF1A2B-AC08-4933-9280-F6BBF1F2638C}" dt="2021-02-18T22:06:32.856" v="419"/>
          <ac:cxnSpMkLst>
            <pc:docMk/>
            <pc:sldMk cId="601829197" sldId="817"/>
            <ac:cxnSpMk id="17" creationId="{118C5447-8748-4FA0-8C64-E2BDCA95CFBB}"/>
          </ac:cxnSpMkLst>
        </pc:cxnChg>
        <pc:cxnChg chg="add mod">
          <ac:chgData name="Cristian Chilipirea" userId="34ab170da5908fc4" providerId="LiveId" clId="{DFCF1A2B-AC08-4933-9280-F6BBF1F2638C}" dt="2021-02-18T22:06:32.856" v="419"/>
          <ac:cxnSpMkLst>
            <pc:docMk/>
            <pc:sldMk cId="601829197" sldId="817"/>
            <ac:cxnSpMk id="18" creationId="{8BBAE49D-9372-49D2-9B34-3C66D6017D38}"/>
          </ac:cxnSpMkLst>
        </pc:cxnChg>
      </pc:sldChg>
      <pc:sldChg chg="new del">
        <pc:chgData name="Cristian Chilipirea" userId="34ab170da5908fc4" providerId="LiveId" clId="{DFCF1A2B-AC08-4933-9280-F6BBF1F2638C}" dt="2021-02-18T22:06:10.940" v="413" actId="47"/>
        <pc:sldMkLst>
          <pc:docMk/>
          <pc:sldMk cId="3706168227" sldId="817"/>
        </pc:sldMkLst>
      </pc:sldChg>
      <pc:sldChg chg="addSp delSp modSp new mod">
        <pc:chgData name="Cristian Chilipirea" userId="34ab170da5908fc4" providerId="LiveId" clId="{DFCF1A2B-AC08-4933-9280-F6BBF1F2638C}" dt="2021-02-18T22:06:50.889" v="424"/>
        <pc:sldMkLst>
          <pc:docMk/>
          <pc:sldMk cId="1259062108" sldId="818"/>
        </pc:sldMkLst>
        <pc:spChg chg="mod">
          <ac:chgData name="Cristian Chilipirea" userId="34ab170da5908fc4" providerId="LiveId" clId="{DFCF1A2B-AC08-4933-9280-F6BBF1F2638C}" dt="2021-02-18T22:06:44.193" v="422"/>
          <ac:spMkLst>
            <pc:docMk/>
            <pc:sldMk cId="1259062108" sldId="818"/>
            <ac:spMk id="3" creationId="{C728F603-E9B3-4550-AF91-C94D3C42A5CD}"/>
          </ac:spMkLst>
        </pc:spChg>
        <pc:spChg chg="del">
          <ac:chgData name="Cristian Chilipirea" userId="34ab170da5908fc4" providerId="LiveId" clId="{DFCF1A2B-AC08-4933-9280-F6BBF1F2638C}" dt="2021-02-18T22:06:45.498" v="423" actId="478"/>
          <ac:spMkLst>
            <pc:docMk/>
            <pc:sldMk cId="1259062108" sldId="818"/>
            <ac:spMk id="4" creationId="{65CB134F-2368-42E5-84A2-2955704C2592}"/>
          </ac:spMkLst>
        </pc:spChg>
        <pc:spChg chg="add mod">
          <ac:chgData name="Cristian Chilipirea" userId="34ab170da5908fc4" providerId="LiveId" clId="{DFCF1A2B-AC08-4933-9280-F6BBF1F2638C}" dt="2021-02-18T22:06:50.889" v="424"/>
          <ac:spMkLst>
            <pc:docMk/>
            <pc:sldMk cId="1259062108" sldId="818"/>
            <ac:spMk id="5" creationId="{4891547A-601A-4DE5-B840-0A9A6C5D79B0}"/>
          </ac:spMkLst>
        </pc:spChg>
        <pc:spChg chg="add mod">
          <ac:chgData name="Cristian Chilipirea" userId="34ab170da5908fc4" providerId="LiveId" clId="{DFCF1A2B-AC08-4933-9280-F6BBF1F2638C}" dt="2021-02-18T22:06:50.889" v="424"/>
          <ac:spMkLst>
            <pc:docMk/>
            <pc:sldMk cId="1259062108" sldId="818"/>
            <ac:spMk id="6" creationId="{6B303E02-FED1-435D-AB7C-B7A2786C73C5}"/>
          </ac:spMkLst>
        </pc:spChg>
        <pc:spChg chg="add mod">
          <ac:chgData name="Cristian Chilipirea" userId="34ab170da5908fc4" providerId="LiveId" clId="{DFCF1A2B-AC08-4933-9280-F6BBF1F2638C}" dt="2021-02-18T22:06:50.889" v="424"/>
          <ac:spMkLst>
            <pc:docMk/>
            <pc:sldMk cId="1259062108" sldId="818"/>
            <ac:spMk id="8" creationId="{6E8F41D8-3B1B-47EA-A8A8-E73CE5C16B26}"/>
          </ac:spMkLst>
        </pc:spChg>
        <pc:spChg chg="add mod">
          <ac:chgData name="Cristian Chilipirea" userId="34ab170da5908fc4" providerId="LiveId" clId="{DFCF1A2B-AC08-4933-9280-F6BBF1F2638C}" dt="2021-02-18T22:06:50.889" v="424"/>
          <ac:spMkLst>
            <pc:docMk/>
            <pc:sldMk cId="1259062108" sldId="818"/>
            <ac:spMk id="9" creationId="{0EF9A6CB-1918-4854-8F66-9A4F0E8B6BCD}"/>
          </ac:spMkLst>
        </pc:spChg>
        <pc:spChg chg="add mod">
          <ac:chgData name="Cristian Chilipirea" userId="34ab170da5908fc4" providerId="LiveId" clId="{DFCF1A2B-AC08-4933-9280-F6BBF1F2638C}" dt="2021-02-18T22:06:50.889" v="424"/>
          <ac:spMkLst>
            <pc:docMk/>
            <pc:sldMk cId="1259062108" sldId="818"/>
            <ac:spMk id="10" creationId="{B8F7E558-A658-42AF-A650-65A559A1EC7B}"/>
          </ac:spMkLst>
        </pc:spChg>
        <pc:spChg chg="add mod">
          <ac:chgData name="Cristian Chilipirea" userId="34ab170da5908fc4" providerId="LiveId" clId="{DFCF1A2B-AC08-4933-9280-F6BBF1F2638C}" dt="2021-02-18T22:06:50.889" v="424"/>
          <ac:spMkLst>
            <pc:docMk/>
            <pc:sldMk cId="1259062108" sldId="818"/>
            <ac:spMk id="11" creationId="{92201641-2496-4127-A87B-628F9A4EFEA1}"/>
          </ac:spMkLst>
        </pc:spChg>
        <pc:spChg chg="add mod">
          <ac:chgData name="Cristian Chilipirea" userId="34ab170da5908fc4" providerId="LiveId" clId="{DFCF1A2B-AC08-4933-9280-F6BBF1F2638C}" dt="2021-02-18T22:06:50.889" v="424"/>
          <ac:spMkLst>
            <pc:docMk/>
            <pc:sldMk cId="1259062108" sldId="818"/>
            <ac:spMk id="12" creationId="{73485099-C875-4CFC-B134-ECC54663F0E3}"/>
          </ac:spMkLst>
        </pc:spChg>
        <pc:spChg chg="add mod">
          <ac:chgData name="Cristian Chilipirea" userId="34ab170da5908fc4" providerId="LiveId" clId="{DFCF1A2B-AC08-4933-9280-F6BBF1F2638C}" dt="2021-02-18T22:06:50.889" v="424"/>
          <ac:spMkLst>
            <pc:docMk/>
            <pc:sldMk cId="1259062108" sldId="818"/>
            <ac:spMk id="20" creationId="{2456BF54-61D8-4C1E-98D0-56F85140EAEE}"/>
          </ac:spMkLst>
        </pc:spChg>
        <pc:spChg chg="add mod">
          <ac:chgData name="Cristian Chilipirea" userId="34ab170da5908fc4" providerId="LiveId" clId="{DFCF1A2B-AC08-4933-9280-F6BBF1F2638C}" dt="2021-02-18T22:06:50.889" v="424"/>
          <ac:spMkLst>
            <pc:docMk/>
            <pc:sldMk cId="1259062108" sldId="818"/>
            <ac:spMk id="21" creationId="{E1EBAEB5-6D4A-4579-9EA7-B406F46411BE}"/>
          </ac:spMkLst>
        </pc:spChg>
        <pc:picChg chg="add mod">
          <ac:chgData name="Cristian Chilipirea" userId="34ab170da5908fc4" providerId="LiveId" clId="{DFCF1A2B-AC08-4933-9280-F6BBF1F2638C}" dt="2021-02-18T22:06:50.889" v="424"/>
          <ac:picMkLst>
            <pc:docMk/>
            <pc:sldMk cId="1259062108" sldId="818"/>
            <ac:picMk id="19" creationId="{D4F0F1E0-2F8F-4B8C-A0C5-9DA081AE4BD0}"/>
          </ac:picMkLst>
        </pc:picChg>
        <pc:cxnChg chg="add mod">
          <ac:chgData name="Cristian Chilipirea" userId="34ab170da5908fc4" providerId="LiveId" clId="{DFCF1A2B-AC08-4933-9280-F6BBF1F2638C}" dt="2021-02-18T22:06:50.889" v="424"/>
          <ac:cxnSpMkLst>
            <pc:docMk/>
            <pc:sldMk cId="1259062108" sldId="818"/>
            <ac:cxnSpMk id="7" creationId="{8C286013-749A-4E4D-8BF6-EF7F8EDBA6B0}"/>
          </ac:cxnSpMkLst>
        </pc:cxnChg>
        <pc:cxnChg chg="add mod">
          <ac:chgData name="Cristian Chilipirea" userId="34ab170da5908fc4" providerId="LiveId" clId="{DFCF1A2B-AC08-4933-9280-F6BBF1F2638C}" dt="2021-02-18T22:06:50.889" v="424"/>
          <ac:cxnSpMkLst>
            <pc:docMk/>
            <pc:sldMk cId="1259062108" sldId="818"/>
            <ac:cxnSpMk id="13" creationId="{705A563F-B885-42E1-9E73-CBDD6673E631}"/>
          </ac:cxnSpMkLst>
        </pc:cxnChg>
        <pc:cxnChg chg="add mod">
          <ac:chgData name="Cristian Chilipirea" userId="34ab170da5908fc4" providerId="LiveId" clId="{DFCF1A2B-AC08-4933-9280-F6BBF1F2638C}" dt="2021-02-18T22:06:50.889" v="424"/>
          <ac:cxnSpMkLst>
            <pc:docMk/>
            <pc:sldMk cId="1259062108" sldId="818"/>
            <ac:cxnSpMk id="14" creationId="{5AED7747-5C41-4DB1-B201-9E3916256332}"/>
          </ac:cxnSpMkLst>
        </pc:cxnChg>
        <pc:cxnChg chg="add mod">
          <ac:chgData name="Cristian Chilipirea" userId="34ab170da5908fc4" providerId="LiveId" clId="{DFCF1A2B-AC08-4933-9280-F6BBF1F2638C}" dt="2021-02-18T22:06:50.889" v="424"/>
          <ac:cxnSpMkLst>
            <pc:docMk/>
            <pc:sldMk cId="1259062108" sldId="818"/>
            <ac:cxnSpMk id="15" creationId="{022606C1-E07F-4583-8CD6-0ED4C87D855E}"/>
          </ac:cxnSpMkLst>
        </pc:cxnChg>
        <pc:cxnChg chg="add mod">
          <ac:chgData name="Cristian Chilipirea" userId="34ab170da5908fc4" providerId="LiveId" clId="{DFCF1A2B-AC08-4933-9280-F6BBF1F2638C}" dt="2021-02-18T22:06:50.889" v="424"/>
          <ac:cxnSpMkLst>
            <pc:docMk/>
            <pc:sldMk cId="1259062108" sldId="818"/>
            <ac:cxnSpMk id="16" creationId="{B353BF30-6261-4C52-8408-C11CE9F352EF}"/>
          </ac:cxnSpMkLst>
        </pc:cxnChg>
        <pc:cxnChg chg="add mod">
          <ac:chgData name="Cristian Chilipirea" userId="34ab170da5908fc4" providerId="LiveId" clId="{DFCF1A2B-AC08-4933-9280-F6BBF1F2638C}" dt="2021-02-18T22:06:50.889" v="424"/>
          <ac:cxnSpMkLst>
            <pc:docMk/>
            <pc:sldMk cId="1259062108" sldId="818"/>
            <ac:cxnSpMk id="17" creationId="{E2965EC7-D787-41E2-B056-9ECC4C0A0731}"/>
          </ac:cxnSpMkLst>
        </pc:cxnChg>
        <pc:cxnChg chg="add mod">
          <ac:chgData name="Cristian Chilipirea" userId="34ab170da5908fc4" providerId="LiveId" clId="{DFCF1A2B-AC08-4933-9280-F6BBF1F2638C}" dt="2021-02-18T22:06:50.889" v="424"/>
          <ac:cxnSpMkLst>
            <pc:docMk/>
            <pc:sldMk cId="1259062108" sldId="818"/>
            <ac:cxnSpMk id="18" creationId="{CEB63128-A817-4908-A05D-2448B90BDA42}"/>
          </ac:cxnSpMkLst>
        </pc:cxnChg>
      </pc:sldChg>
      <pc:sldChg chg="new del">
        <pc:chgData name="Cristian Chilipirea" userId="34ab170da5908fc4" providerId="LiveId" clId="{DFCF1A2B-AC08-4933-9280-F6BBF1F2638C}" dt="2021-02-18T22:06:12.516" v="414" actId="47"/>
        <pc:sldMkLst>
          <pc:docMk/>
          <pc:sldMk cId="4082625745" sldId="818"/>
        </pc:sldMkLst>
      </pc:sldChg>
      <pc:sldChg chg="new del">
        <pc:chgData name="Cristian Chilipirea" userId="34ab170da5908fc4" providerId="LiveId" clId="{DFCF1A2B-AC08-4933-9280-F6BBF1F2638C}" dt="2021-02-18T22:06:14.203" v="415" actId="47"/>
        <pc:sldMkLst>
          <pc:docMk/>
          <pc:sldMk cId="316395055" sldId="819"/>
        </pc:sldMkLst>
      </pc:sldChg>
      <pc:sldChg chg="addSp delSp modSp new mod">
        <pc:chgData name="Cristian Chilipirea" userId="34ab170da5908fc4" providerId="LiveId" clId="{DFCF1A2B-AC08-4933-9280-F6BBF1F2638C}" dt="2021-02-18T22:30:00.073" v="772" actId="1076"/>
        <pc:sldMkLst>
          <pc:docMk/>
          <pc:sldMk cId="1428697574" sldId="819"/>
        </pc:sldMkLst>
        <pc:spChg chg="mod">
          <ac:chgData name="Cristian Chilipirea" userId="34ab170da5908fc4" providerId="LiveId" clId="{DFCF1A2B-AC08-4933-9280-F6BBF1F2638C}" dt="2021-02-18T22:07:04.369" v="427"/>
          <ac:spMkLst>
            <pc:docMk/>
            <pc:sldMk cId="1428697574" sldId="819"/>
            <ac:spMk id="3" creationId="{13631FC3-20E9-46E0-B8FE-2CE10F0418DF}"/>
          </ac:spMkLst>
        </pc:spChg>
        <pc:spChg chg="del">
          <ac:chgData name="Cristian Chilipirea" userId="34ab170da5908fc4" providerId="LiveId" clId="{DFCF1A2B-AC08-4933-9280-F6BBF1F2638C}" dt="2021-02-18T22:07:06.179" v="428" actId="478"/>
          <ac:spMkLst>
            <pc:docMk/>
            <pc:sldMk cId="1428697574" sldId="819"/>
            <ac:spMk id="4" creationId="{E0764B0F-4306-45D9-BA7B-00874AE4B771}"/>
          </ac:spMkLst>
        </pc:spChg>
        <pc:spChg chg="add del mod">
          <ac:chgData name="Cristian Chilipirea" userId="34ab170da5908fc4" providerId="LiveId" clId="{DFCF1A2B-AC08-4933-9280-F6BBF1F2638C}" dt="2021-02-18T22:24:36.631" v="606" actId="478"/>
          <ac:spMkLst>
            <pc:docMk/>
            <pc:sldMk cId="1428697574" sldId="819"/>
            <ac:spMk id="5" creationId="{1E611D97-F9C9-464A-B4C7-D61665827D4E}"/>
          </ac:spMkLst>
        </pc:spChg>
        <pc:spChg chg="add del mod">
          <ac:chgData name="Cristian Chilipirea" userId="34ab170da5908fc4" providerId="LiveId" clId="{DFCF1A2B-AC08-4933-9280-F6BBF1F2638C}" dt="2021-02-18T22:25:39.813" v="681" actId="478"/>
          <ac:spMkLst>
            <pc:docMk/>
            <pc:sldMk cId="1428697574" sldId="819"/>
            <ac:spMk id="6" creationId="{28EF1450-17BC-4285-B43F-EE604B49231C}"/>
          </ac:spMkLst>
        </pc:spChg>
        <pc:spChg chg="add mod">
          <ac:chgData name="Cristian Chilipirea" userId="34ab170da5908fc4" providerId="LiveId" clId="{DFCF1A2B-AC08-4933-9280-F6BBF1F2638C}" dt="2021-02-18T22:24:26.700" v="605" actId="1076"/>
          <ac:spMkLst>
            <pc:docMk/>
            <pc:sldMk cId="1428697574" sldId="819"/>
            <ac:spMk id="7" creationId="{E6C87C45-562C-4F7F-97F0-30A7B3FE826C}"/>
          </ac:spMkLst>
        </pc:spChg>
        <pc:spChg chg="add mod">
          <ac:chgData name="Cristian Chilipirea" userId="34ab170da5908fc4" providerId="LiveId" clId="{DFCF1A2B-AC08-4933-9280-F6BBF1F2638C}" dt="2021-02-18T22:24:47.316" v="610" actId="1076"/>
          <ac:spMkLst>
            <pc:docMk/>
            <pc:sldMk cId="1428697574" sldId="819"/>
            <ac:spMk id="8" creationId="{ED9087C7-EE7C-440F-9435-889DC448DE5B}"/>
          </ac:spMkLst>
        </pc:spChg>
        <pc:spChg chg="add mod">
          <ac:chgData name="Cristian Chilipirea" userId="34ab170da5908fc4" providerId="LiveId" clId="{DFCF1A2B-AC08-4933-9280-F6BBF1F2638C}" dt="2021-02-18T22:29:58.026" v="771" actId="1076"/>
          <ac:spMkLst>
            <pc:docMk/>
            <pc:sldMk cId="1428697574" sldId="819"/>
            <ac:spMk id="10" creationId="{3BD6C4CF-A0A3-478C-975D-CD153A25DD17}"/>
          </ac:spMkLst>
        </pc:spChg>
        <pc:spChg chg="add mod">
          <ac:chgData name="Cristian Chilipirea" userId="34ab170da5908fc4" providerId="LiveId" clId="{DFCF1A2B-AC08-4933-9280-F6BBF1F2638C}" dt="2021-02-18T22:30:00.073" v="772" actId="1076"/>
          <ac:spMkLst>
            <pc:docMk/>
            <pc:sldMk cId="1428697574" sldId="819"/>
            <ac:spMk id="11" creationId="{B7D99CB4-BD4F-4A31-9AE4-2D2734BF28C9}"/>
          </ac:spMkLst>
        </pc:spChg>
      </pc:sldChg>
      <pc:sldChg chg="new">
        <pc:chgData name="Cristian Chilipirea" userId="34ab170da5908fc4" providerId="LiveId" clId="{DFCF1A2B-AC08-4933-9280-F6BBF1F2638C}" dt="2021-02-18T22:08:15.271" v="495" actId="680"/>
        <pc:sldMkLst>
          <pc:docMk/>
          <pc:sldMk cId="2410552258" sldId="820"/>
        </pc:sldMkLst>
      </pc:sldChg>
      <pc:sldChg chg="addSp delSp modSp new mod">
        <pc:chgData name="Cristian Chilipirea" userId="34ab170da5908fc4" providerId="LiveId" clId="{DFCF1A2B-AC08-4933-9280-F6BBF1F2638C}" dt="2021-02-18T22:08:31.466" v="500"/>
        <pc:sldMkLst>
          <pc:docMk/>
          <pc:sldMk cId="370123499" sldId="821"/>
        </pc:sldMkLst>
        <pc:spChg chg="mod">
          <ac:chgData name="Cristian Chilipirea" userId="34ab170da5908fc4" providerId="LiveId" clId="{DFCF1A2B-AC08-4933-9280-F6BBF1F2638C}" dt="2021-02-18T22:08:26.165" v="498"/>
          <ac:spMkLst>
            <pc:docMk/>
            <pc:sldMk cId="370123499" sldId="821"/>
            <ac:spMk id="3" creationId="{0CE65EB9-7F1A-4145-BD63-9D6628BF0404}"/>
          </ac:spMkLst>
        </pc:spChg>
        <pc:spChg chg="del">
          <ac:chgData name="Cristian Chilipirea" userId="34ab170da5908fc4" providerId="LiveId" clId="{DFCF1A2B-AC08-4933-9280-F6BBF1F2638C}" dt="2021-02-18T22:08:27.446" v="499" actId="478"/>
          <ac:spMkLst>
            <pc:docMk/>
            <pc:sldMk cId="370123499" sldId="821"/>
            <ac:spMk id="4" creationId="{A7790264-56A6-477C-95A9-DF76C89EDB1A}"/>
          </ac:spMkLst>
        </pc:spChg>
        <pc:picChg chg="add mod">
          <ac:chgData name="Cristian Chilipirea" userId="34ab170da5908fc4" providerId="LiveId" clId="{DFCF1A2B-AC08-4933-9280-F6BBF1F2638C}" dt="2021-02-18T22:08:31.466" v="500"/>
          <ac:picMkLst>
            <pc:docMk/>
            <pc:sldMk cId="370123499" sldId="821"/>
            <ac:picMk id="5" creationId="{EFD8F9E1-A1CD-4DE3-BD7C-81289C8F52A2}"/>
          </ac:picMkLst>
        </pc:picChg>
        <pc:picChg chg="add mod">
          <ac:chgData name="Cristian Chilipirea" userId="34ab170da5908fc4" providerId="LiveId" clId="{DFCF1A2B-AC08-4933-9280-F6BBF1F2638C}" dt="2021-02-18T22:08:31.466" v="500"/>
          <ac:picMkLst>
            <pc:docMk/>
            <pc:sldMk cId="370123499" sldId="821"/>
            <ac:picMk id="6" creationId="{31E85CF7-D12F-44BD-95DF-787EA1C71CDD}"/>
          </ac:picMkLst>
        </pc:picChg>
      </pc:sldChg>
      <pc:sldChg chg="addSp delSp modSp new mod">
        <pc:chgData name="Cristian Chilipirea" userId="34ab170da5908fc4" providerId="LiveId" clId="{DFCF1A2B-AC08-4933-9280-F6BBF1F2638C}" dt="2021-02-18T22:08:46.853" v="505"/>
        <pc:sldMkLst>
          <pc:docMk/>
          <pc:sldMk cId="4201233731" sldId="822"/>
        </pc:sldMkLst>
        <pc:spChg chg="mod">
          <ac:chgData name="Cristian Chilipirea" userId="34ab170da5908fc4" providerId="LiveId" clId="{DFCF1A2B-AC08-4933-9280-F6BBF1F2638C}" dt="2021-02-18T22:08:42.104" v="503"/>
          <ac:spMkLst>
            <pc:docMk/>
            <pc:sldMk cId="4201233731" sldId="822"/>
            <ac:spMk id="3" creationId="{3B0BD405-535D-439A-A6B6-8F0FAEAD5D53}"/>
          </ac:spMkLst>
        </pc:spChg>
        <pc:spChg chg="del">
          <ac:chgData name="Cristian Chilipirea" userId="34ab170da5908fc4" providerId="LiveId" clId="{DFCF1A2B-AC08-4933-9280-F6BBF1F2638C}" dt="2021-02-18T22:08:43.505" v="504" actId="478"/>
          <ac:spMkLst>
            <pc:docMk/>
            <pc:sldMk cId="4201233731" sldId="822"/>
            <ac:spMk id="4" creationId="{D6CE76AF-54CF-4718-A306-0C07AFD6BC6F}"/>
          </ac:spMkLst>
        </pc:spChg>
        <pc:picChg chg="add mod">
          <ac:chgData name="Cristian Chilipirea" userId="34ab170da5908fc4" providerId="LiveId" clId="{DFCF1A2B-AC08-4933-9280-F6BBF1F2638C}" dt="2021-02-18T22:08:46.853" v="505"/>
          <ac:picMkLst>
            <pc:docMk/>
            <pc:sldMk cId="4201233731" sldId="822"/>
            <ac:picMk id="5" creationId="{FF80B736-239F-4C2D-81D6-274E2E07B78D}"/>
          </ac:picMkLst>
        </pc:picChg>
      </pc:sldChg>
      <pc:sldChg chg="addSp delSp modSp new mod">
        <pc:chgData name="Cristian Chilipirea" userId="34ab170da5908fc4" providerId="LiveId" clId="{DFCF1A2B-AC08-4933-9280-F6BBF1F2638C}" dt="2021-02-18T22:08:59.998" v="510"/>
        <pc:sldMkLst>
          <pc:docMk/>
          <pc:sldMk cId="884671910" sldId="823"/>
        </pc:sldMkLst>
        <pc:spChg chg="mod">
          <ac:chgData name="Cristian Chilipirea" userId="34ab170da5908fc4" providerId="LiveId" clId="{DFCF1A2B-AC08-4933-9280-F6BBF1F2638C}" dt="2021-02-18T22:08:54.401" v="508"/>
          <ac:spMkLst>
            <pc:docMk/>
            <pc:sldMk cId="884671910" sldId="823"/>
            <ac:spMk id="3" creationId="{A6FB154B-8C1F-4393-93C3-142D8059583F}"/>
          </ac:spMkLst>
        </pc:spChg>
        <pc:spChg chg="del">
          <ac:chgData name="Cristian Chilipirea" userId="34ab170da5908fc4" providerId="LiveId" clId="{DFCF1A2B-AC08-4933-9280-F6BBF1F2638C}" dt="2021-02-18T22:08:55.889" v="509" actId="478"/>
          <ac:spMkLst>
            <pc:docMk/>
            <pc:sldMk cId="884671910" sldId="823"/>
            <ac:spMk id="4" creationId="{27F24E42-1133-4EE9-AF92-241C18095058}"/>
          </ac:spMkLst>
        </pc:spChg>
        <pc:spChg chg="add mod">
          <ac:chgData name="Cristian Chilipirea" userId="34ab170da5908fc4" providerId="LiveId" clId="{DFCF1A2B-AC08-4933-9280-F6BBF1F2638C}" dt="2021-02-18T22:08:59.998" v="510"/>
          <ac:spMkLst>
            <pc:docMk/>
            <pc:sldMk cId="884671910" sldId="823"/>
            <ac:spMk id="5" creationId="{A0C57D45-F191-49A7-B688-6F68DBA6DE8B}"/>
          </ac:spMkLst>
        </pc:spChg>
      </pc:sldChg>
      <pc:sldChg chg="addSp delSp modSp new mod">
        <pc:chgData name="Cristian Chilipirea" userId="34ab170da5908fc4" providerId="LiveId" clId="{DFCF1A2B-AC08-4933-9280-F6BBF1F2638C}" dt="2021-02-18T22:09:15.906" v="515"/>
        <pc:sldMkLst>
          <pc:docMk/>
          <pc:sldMk cId="4001261231" sldId="824"/>
        </pc:sldMkLst>
        <pc:spChg chg="mod">
          <ac:chgData name="Cristian Chilipirea" userId="34ab170da5908fc4" providerId="LiveId" clId="{DFCF1A2B-AC08-4933-9280-F6BBF1F2638C}" dt="2021-02-18T22:09:08.886" v="513"/>
          <ac:spMkLst>
            <pc:docMk/>
            <pc:sldMk cId="4001261231" sldId="824"/>
            <ac:spMk id="3" creationId="{67477B0B-7CBF-4D06-AC31-ED419CD1F53B}"/>
          </ac:spMkLst>
        </pc:spChg>
        <pc:spChg chg="del">
          <ac:chgData name="Cristian Chilipirea" userId="34ab170da5908fc4" providerId="LiveId" clId="{DFCF1A2B-AC08-4933-9280-F6BBF1F2638C}" dt="2021-02-18T22:09:10.198" v="514" actId="478"/>
          <ac:spMkLst>
            <pc:docMk/>
            <pc:sldMk cId="4001261231" sldId="824"/>
            <ac:spMk id="4" creationId="{08C48F9A-7F58-44F1-88D4-490A03C62529}"/>
          </ac:spMkLst>
        </pc:spChg>
        <pc:spChg chg="add mod">
          <ac:chgData name="Cristian Chilipirea" userId="34ab170da5908fc4" providerId="LiveId" clId="{DFCF1A2B-AC08-4933-9280-F6BBF1F2638C}" dt="2021-02-18T22:09:15.906" v="515"/>
          <ac:spMkLst>
            <pc:docMk/>
            <pc:sldMk cId="4001261231" sldId="824"/>
            <ac:spMk id="7" creationId="{98F083DA-15BC-4D70-8BA2-545435FC8399}"/>
          </ac:spMkLst>
        </pc:spChg>
        <pc:spChg chg="add mod">
          <ac:chgData name="Cristian Chilipirea" userId="34ab170da5908fc4" providerId="LiveId" clId="{DFCF1A2B-AC08-4933-9280-F6BBF1F2638C}" dt="2021-02-18T22:09:15.906" v="515"/>
          <ac:spMkLst>
            <pc:docMk/>
            <pc:sldMk cId="4001261231" sldId="824"/>
            <ac:spMk id="9" creationId="{52612EE9-B29A-4899-8C91-1A77A4C648D1}"/>
          </ac:spMkLst>
        </pc:spChg>
        <pc:picChg chg="add mod">
          <ac:chgData name="Cristian Chilipirea" userId="34ab170da5908fc4" providerId="LiveId" clId="{DFCF1A2B-AC08-4933-9280-F6BBF1F2638C}" dt="2021-02-18T22:09:15.906" v="515"/>
          <ac:picMkLst>
            <pc:docMk/>
            <pc:sldMk cId="4001261231" sldId="824"/>
            <ac:picMk id="5" creationId="{922D0BAF-26C2-4C80-9DC1-73AED5822939}"/>
          </ac:picMkLst>
        </pc:picChg>
        <pc:picChg chg="add mod">
          <ac:chgData name="Cristian Chilipirea" userId="34ab170da5908fc4" providerId="LiveId" clId="{DFCF1A2B-AC08-4933-9280-F6BBF1F2638C}" dt="2021-02-18T22:09:15.906" v="515"/>
          <ac:picMkLst>
            <pc:docMk/>
            <pc:sldMk cId="4001261231" sldId="824"/>
            <ac:picMk id="6" creationId="{6705AE21-BECB-4A08-B8CB-E2DC292A1FB8}"/>
          </ac:picMkLst>
        </pc:picChg>
        <pc:picChg chg="add mod">
          <ac:chgData name="Cristian Chilipirea" userId="34ab170da5908fc4" providerId="LiveId" clId="{DFCF1A2B-AC08-4933-9280-F6BBF1F2638C}" dt="2021-02-18T22:09:15.906" v="515"/>
          <ac:picMkLst>
            <pc:docMk/>
            <pc:sldMk cId="4001261231" sldId="824"/>
            <ac:picMk id="8" creationId="{4BD62F1A-9B50-41FA-B8EF-4BAF04FF921B}"/>
          </ac:picMkLst>
        </pc:picChg>
      </pc:sldChg>
      <pc:sldChg chg="addSp delSp modSp new mod">
        <pc:chgData name="Cristian Chilipirea" userId="34ab170da5908fc4" providerId="LiveId" clId="{DFCF1A2B-AC08-4933-9280-F6BBF1F2638C}" dt="2021-02-18T22:45:05.329" v="799" actId="1076"/>
        <pc:sldMkLst>
          <pc:docMk/>
          <pc:sldMk cId="2076950460" sldId="825"/>
        </pc:sldMkLst>
        <pc:spChg chg="mod">
          <ac:chgData name="Cristian Chilipirea" userId="34ab170da5908fc4" providerId="LiveId" clId="{DFCF1A2B-AC08-4933-9280-F6BBF1F2638C}" dt="2021-02-18T22:09:25.381" v="518"/>
          <ac:spMkLst>
            <pc:docMk/>
            <pc:sldMk cId="2076950460" sldId="825"/>
            <ac:spMk id="3" creationId="{C0C253F9-A756-4911-9626-9F2769809C7F}"/>
          </ac:spMkLst>
        </pc:spChg>
        <pc:spChg chg="del">
          <ac:chgData name="Cristian Chilipirea" userId="34ab170da5908fc4" providerId="LiveId" clId="{DFCF1A2B-AC08-4933-9280-F6BBF1F2638C}" dt="2021-02-18T22:09:26.630" v="519" actId="478"/>
          <ac:spMkLst>
            <pc:docMk/>
            <pc:sldMk cId="2076950460" sldId="825"/>
            <ac:spMk id="4" creationId="{7FBE3BE9-34F7-4B63-970A-8EDFC8312745}"/>
          </ac:spMkLst>
        </pc:spChg>
        <pc:spChg chg="add mod">
          <ac:chgData name="Cristian Chilipirea" userId="34ab170da5908fc4" providerId="LiveId" clId="{DFCF1A2B-AC08-4933-9280-F6BBF1F2638C}" dt="2021-02-18T22:45:05.329" v="799" actId="1076"/>
          <ac:spMkLst>
            <pc:docMk/>
            <pc:sldMk cId="2076950460" sldId="825"/>
            <ac:spMk id="5" creationId="{540BF38C-EFE1-46A0-9E7B-810FE54BC48B}"/>
          </ac:spMkLst>
        </pc:spChg>
      </pc:sldChg>
      <pc:sldChg chg="modSp new mod">
        <pc:chgData name="Cristian Chilipirea" userId="34ab170da5908fc4" providerId="LiveId" clId="{DFCF1A2B-AC08-4933-9280-F6BBF1F2638C}" dt="2021-02-18T22:44:25.974" v="792" actId="20577"/>
        <pc:sldMkLst>
          <pc:docMk/>
          <pc:sldMk cId="2265492478" sldId="826"/>
        </pc:sldMkLst>
        <pc:spChg chg="mod">
          <ac:chgData name="Cristian Chilipirea" userId="34ab170da5908fc4" providerId="LiveId" clId="{DFCF1A2B-AC08-4933-9280-F6BBF1F2638C}" dt="2021-02-18T22:44:25.974" v="792" actId="20577"/>
          <ac:spMkLst>
            <pc:docMk/>
            <pc:sldMk cId="2265492478" sldId="826"/>
            <ac:spMk id="3" creationId="{18F8EBB3-A9F3-468D-8B5E-5B54D1AAAD99}"/>
          </ac:spMkLst>
        </pc:spChg>
      </pc:sldChg>
      <pc:sldChg chg="addSp delSp modSp new mod">
        <pc:chgData name="Cristian Chilipirea" userId="34ab170da5908fc4" providerId="LiveId" clId="{DFCF1A2B-AC08-4933-9280-F6BBF1F2638C}" dt="2021-02-18T22:47:45.205" v="845" actId="21"/>
        <pc:sldMkLst>
          <pc:docMk/>
          <pc:sldMk cId="2036761025" sldId="827"/>
        </pc:sldMkLst>
        <pc:spChg chg="del mod">
          <ac:chgData name="Cristian Chilipirea" userId="34ab170da5908fc4" providerId="LiveId" clId="{DFCF1A2B-AC08-4933-9280-F6BBF1F2638C}" dt="2021-02-18T22:47:45.205" v="845" actId="21"/>
          <ac:spMkLst>
            <pc:docMk/>
            <pc:sldMk cId="2036761025" sldId="827"/>
            <ac:spMk id="4" creationId="{2D1476C2-14E4-4267-BE20-0DAB12F00C50}"/>
          </ac:spMkLst>
        </pc:spChg>
        <pc:spChg chg="add mod">
          <ac:chgData name="Cristian Chilipirea" userId="34ab170da5908fc4" providerId="LiveId" clId="{DFCF1A2B-AC08-4933-9280-F6BBF1F2638C}" dt="2021-02-18T22:47:45.205" v="845" actId="21"/>
          <ac:spMkLst>
            <pc:docMk/>
            <pc:sldMk cId="2036761025" sldId="827"/>
            <ac:spMk id="6" creationId="{AC5071E6-9E3B-4B75-8A94-4FD6521CF3EA}"/>
          </ac:spMkLst>
        </pc:spChg>
      </pc:sldChg>
      <pc:sldChg chg="addSp delSp modSp new mod">
        <pc:chgData name="Cristian Chilipirea" userId="34ab170da5908fc4" providerId="LiveId" clId="{DFCF1A2B-AC08-4933-9280-F6BBF1F2638C}" dt="2021-02-18T22:47:46.860" v="846"/>
        <pc:sldMkLst>
          <pc:docMk/>
          <pc:sldMk cId="4121839734" sldId="828"/>
        </pc:sldMkLst>
        <pc:spChg chg="mod">
          <ac:chgData name="Cristian Chilipirea" userId="34ab170da5908fc4" providerId="LiveId" clId="{DFCF1A2B-AC08-4933-9280-F6BBF1F2638C}" dt="2021-02-18T22:46:48.331" v="814" actId="20577"/>
          <ac:spMkLst>
            <pc:docMk/>
            <pc:sldMk cId="4121839734" sldId="828"/>
            <ac:spMk id="3" creationId="{E39A1B95-A71B-4573-B41F-38AAB06C1513}"/>
          </ac:spMkLst>
        </pc:spChg>
        <pc:spChg chg="del">
          <ac:chgData name="Cristian Chilipirea" userId="34ab170da5908fc4" providerId="LiveId" clId="{DFCF1A2B-AC08-4933-9280-F6BBF1F2638C}" dt="2021-02-18T22:46:52.494" v="815" actId="478"/>
          <ac:spMkLst>
            <pc:docMk/>
            <pc:sldMk cId="4121839734" sldId="828"/>
            <ac:spMk id="4" creationId="{49202F3A-50F0-4A88-9CD1-B43CB78578A6}"/>
          </ac:spMkLst>
        </pc:spChg>
        <pc:spChg chg="add del mod">
          <ac:chgData name="Cristian Chilipirea" userId="34ab170da5908fc4" providerId="LiveId" clId="{DFCF1A2B-AC08-4933-9280-F6BBF1F2638C}" dt="2021-02-18T22:47:20.382" v="824" actId="478"/>
          <ac:spMkLst>
            <pc:docMk/>
            <pc:sldMk cId="4121839734" sldId="828"/>
            <ac:spMk id="5" creationId="{2A4955F8-0549-4EC2-AE15-11BA19CBFC10}"/>
          </ac:spMkLst>
        </pc:spChg>
        <pc:spChg chg="add mod">
          <ac:chgData name="Cristian Chilipirea" userId="34ab170da5908fc4" providerId="LiveId" clId="{DFCF1A2B-AC08-4933-9280-F6BBF1F2638C}" dt="2021-02-18T22:47:46.860" v="846"/>
          <ac:spMkLst>
            <pc:docMk/>
            <pc:sldMk cId="4121839734" sldId="828"/>
            <ac:spMk id="6" creationId="{14C9FA1B-B566-4B48-B53F-893728697822}"/>
          </ac:spMkLst>
        </pc:spChg>
      </pc:sldChg>
      <pc:sldChg chg="modSp new mod">
        <pc:chgData name="Cristian Chilipirea" userId="34ab170da5908fc4" providerId="LiveId" clId="{DFCF1A2B-AC08-4933-9280-F6BBF1F2638C}" dt="2021-02-18T22:48:35.671" v="926" actId="20577"/>
        <pc:sldMkLst>
          <pc:docMk/>
          <pc:sldMk cId="3322030280" sldId="829"/>
        </pc:sldMkLst>
        <pc:spChg chg="mod">
          <ac:chgData name="Cristian Chilipirea" userId="34ab170da5908fc4" providerId="LiveId" clId="{DFCF1A2B-AC08-4933-9280-F6BBF1F2638C}" dt="2021-02-18T22:47:56.620" v="848"/>
          <ac:spMkLst>
            <pc:docMk/>
            <pc:sldMk cId="3322030280" sldId="829"/>
            <ac:spMk id="3" creationId="{02CBF18A-CCFF-4575-B2E3-FC91C5A622B1}"/>
          </ac:spMkLst>
        </pc:spChg>
        <pc:spChg chg="mod">
          <ac:chgData name="Cristian Chilipirea" userId="34ab170da5908fc4" providerId="LiveId" clId="{DFCF1A2B-AC08-4933-9280-F6BBF1F2638C}" dt="2021-02-18T22:48:35.671" v="926" actId="20577"/>
          <ac:spMkLst>
            <pc:docMk/>
            <pc:sldMk cId="3322030280" sldId="829"/>
            <ac:spMk id="4" creationId="{E61C29C5-6CE1-4AFD-A1AB-B375F76DC775}"/>
          </ac:spMkLst>
        </pc:spChg>
      </pc:sldChg>
      <pc:sldChg chg="addSp delSp modSp new mod">
        <pc:chgData name="Cristian Chilipirea" userId="34ab170da5908fc4" providerId="LiveId" clId="{DFCF1A2B-AC08-4933-9280-F6BBF1F2638C}" dt="2021-02-18T22:49:19.197" v="931" actId="1076"/>
        <pc:sldMkLst>
          <pc:docMk/>
          <pc:sldMk cId="650590700" sldId="830"/>
        </pc:sldMkLst>
        <pc:spChg chg="mod">
          <ac:chgData name="Cristian Chilipirea" userId="34ab170da5908fc4" providerId="LiveId" clId="{DFCF1A2B-AC08-4933-9280-F6BBF1F2638C}" dt="2021-02-18T22:49:03.273" v="928"/>
          <ac:spMkLst>
            <pc:docMk/>
            <pc:sldMk cId="650590700" sldId="830"/>
            <ac:spMk id="3" creationId="{EBC9F76F-4532-439B-AF01-235CC6F4F836}"/>
          </ac:spMkLst>
        </pc:spChg>
        <pc:spChg chg="del">
          <ac:chgData name="Cristian Chilipirea" userId="34ab170da5908fc4" providerId="LiveId" clId="{DFCF1A2B-AC08-4933-9280-F6BBF1F2638C}" dt="2021-02-18T22:49:06.091" v="929" actId="478"/>
          <ac:spMkLst>
            <pc:docMk/>
            <pc:sldMk cId="650590700" sldId="830"/>
            <ac:spMk id="4" creationId="{8CE439AE-34BB-4D9F-92CB-7A56EFF1596E}"/>
          </ac:spMkLst>
        </pc:spChg>
        <pc:spChg chg="add mod">
          <ac:chgData name="Cristian Chilipirea" userId="34ab170da5908fc4" providerId="LiveId" clId="{DFCF1A2B-AC08-4933-9280-F6BBF1F2638C}" dt="2021-02-18T22:49:19.197" v="931" actId="1076"/>
          <ac:spMkLst>
            <pc:docMk/>
            <pc:sldMk cId="650590700" sldId="830"/>
            <ac:spMk id="5" creationId="{9CC49DC3-DE6E-401B-BF41-440D03D97EE9}"/>
          </ac:spMkLst>
        </pc:spChg>
        <pc:spChg chg="add mod">
          <ac:chgData name="Cristian Chilipirea" userId="34ab170da5908fc4" providerId="LiveId" clId="{DFCF1A2B-AC08-4933-9280-F6BBF1F2638C}" dt="2021-02-18T22:49:19.197" v="931" actId="1076"/>
          <ac:spMkLst>
            <pc:docMk/>
            <pc:sldMk cId="650590700" sldId="830"/>
            <ac:spMk id="6" creationId="{3720D04E-35C7-444B-954B-95FCC1437365}"/>
          </ac:spMkLst>
        </pc:spChg>
        <pc:spChg chg="add mod">
          <ac:chgData name="Cristian Chilipirea" userId="34ab170da5908fc4" providerId="LiveId" clId="{DFCF1A2B-AC08-4933-9280-F6BBF1F2638C}" dt="2021-02-18T22:49:19.197" v="931" actId="1076"/>
          <ac:spMkLst>
            <pc:docMk/>
            <pc:sldMk cId="650590700" sldId="830"/>
            <ac:spMk id="7" creationId="{DF6BEA1A-66F1-4CB3-BB17-36DCB415472A}"/>
          </ac:spMkLst>
        </pc:spChg>
        <pc:spChg chg="add mod">
          <ac:chgData name="Cristian Chilipirea" userId="34ab170da5908fc4" providerId="LiveId" clId="{DFCF1A2B-AC08-4933-9280-F6BBF1F2638C}" dt="2021-02-18T22:49:19.197" v="931" actId="1076"/>
          <ac:spMkLst>
            <pc:docMk/>
            <pc:sldMk cId="650590700" sldId="830"/>
            <ac:spMk id="8" creationId="{EDB33FC6-FE52-4E09-9B01-BBED481998D6}"/>
          </ac:spMkLst>
        </pc:spChg>
        <pc:spChg chg="add mod">
          <ac:chgData name="Cristian Chilipirea" userId="34ab170da5908fc4" providerId="LiveId" clId="{DFCF1A2B-AC08-4933-9280-F6BBF1F2638C}" dt="2021-02-18T22:49:19.197" v="931" actId="1076"/>
          <ac:spMkLst>
            <pc:docMk/>
            <pc:sldMk cId="650590700" sldId="830"/>
            <ac:spMk id="9" creationId="{61490FAA-C4D0-45CF-B862-B9D328005672}"/>
          </ac:spMkLst>
        </pc:spChg>
        <pc:spChg chg="add mod">
          <ac:chgData name="Cristian Chilipirea" userId="34ab170da5908fc4" providerId="LiveId" clId="{DFCF1A2B-AC08-4933-9280-F6BBF1F2638C}" dt="2021-02-18T22:49:19.197" v="931" actId="1076"/>
          <ac:spMkLst>
            <pc:docMk/>
            <pc:sldMk cId="650590700" sldId="830"/>
            <ac:spMk id="10" creationId="{193BB743-9A6F-43AE-856D-46D844678C34}"/>
          </ac:spMkLst>
        </pc:spChg>
        <pc:spChg chg="add mod">
          <ac:chgData name="Cristian Chilipirea" userId="34ab170da5908fc4" providerId="LiveId" clId="{DFCF1A2B-AC08-4933-9280-F6BBF1F2638C}" dt="2021-02-18T22:49:19.197" v="931" actId="1076"/>
          <ac:spMkLst>
            <pc:docMk/>
            <pc:sldMk cId="650590700" sldId="830"/>
            <ac:spMk id="11" creationId="{FA577986-B688-45CD-962E-1134284ABF2F}"/>
          </ac:spMkLst>
        </pc:spChg>
        <pc:spChg chg="add mod">
          <ac:chgData name="Cristian Chilipirea" userId="34ab170da5908fc4" providerId="LiveId" clId="{DFCF1A2B-AC08-4933-9280-F6BBF1F2638C}" dt="2021-02-18T22:49:19.197" v="931" actId="1076"/>
          <ac:spMkLst>
            <pc:docMk/>
            <pc:sldMk cId="650590700" sldId="830"/>
            <ac:spMk id="12" creationId="{FDFB7B79-4D2A-4F23-A72C-20AB79E15F10}"/>
          </ac:spMkLst>
        </pc:spChg>
        <pc:spChg chg="add mod">
          <ac:chgData name="Cristian Chilipirea" userId="34ab170da5908fc4" providerId="LiveId" clId="{DFCF1A2B-AC08-4933-9280-F6BBF1F2638C}" dt="2021-02-18T22:49:19.197" v="931" actId="1076"/>
          <ac:spMkLst>
            <pc:docMk/>
            <pc:sldMk cId="650590700" sldId="830"/>
            <ac:spMk id="13" creationId="{985BF28D-5394-40F3-9558-EE98C532CC4E}"/>
          </ac:spMkLst>
        </pc:spChg>
        <pc:spChg chg="add mod">
          <ac:chgData name="Cristian Chilipirea" userId="34ab170da5908fc4" providerId="LiveId" clId="{DFCF1A2B-AC08-4933-9280-F6BBF1F2638C}" dt="2021-02-18T22:49:19.197" v="931" actId="1076"/>
          <ac:spMkLst>
            <pc:docMk/>
            <pc:sldMk cId="650590700" sldId="830"/>
            <ac:spMk id="14" creationId="{A40F9FE1-0149-402C-90C3-F57884551953}"/>
          </ac:spMkLst>
        </pc:spChg>
        <pc:spChg chg="add mod">
          <ac:chgData name="Cristian Chilipirea" userId="34ab170da5908fc4" providerId="LiveId" clId="{DFCF1A2B-AC08-4933-9280-F6BBF1F2638C}" dt="2021-02-18T22:49:19.197" v="931" actId="1076"/>
          <ac:spMkLst>
            <pc:docMk/>
            <pc:sldMk cId="650590700" sldId="830"/>
            <ac:spMk id="15" creationId="{2ADA7F11-0769-431A-AF66-AAA14732AB4F}"/>
          </ac:spMkLst>
        </pc:spChg>
        <pc:spChg chg="add mod">
          <ac:chgData name="Cristian Chilipirea" userId="34ab170da5908fc4" providerId="LiveId" clId="{DFCF1A2B-AC08-4933-9280-F6BBF1F2638C}" dt="2021-02-18T22:49:19.197" v="931" actId="1076"/>
          <ac:spMkLst>
            <pc:docMk/>
            <pc:sldMk cId="650590700" sldId="830"/>
            <ac:spMk id="16" creationId="{7576FBA8-B848-4CC9-B899-DAC7C943D42D}"/>
          </ac:spMkLst>
        </pc:spChg>
        <pc:spChg chg="add mod">
          <ac:chgData name="Cristian Chilipirea" userId="34ab170da5908fc4" providerId="LiveId" clId="{DFCF1A2B-AC08-4933-9280-F6BBF1F2638C}" dt="2021-02-18T22:49:19.197" v="931" actId="1076"/>
          <ac:spMkLst>
            <pc:docMk/>
            <pc:sldMk cId="650590700" sldId="830"/>
            <ac:spMk id="17" creationId="{CFAF18EA-4610-44CA-A3A9-6421E1717A18}"/>
          </ac:spMkLst>
        </pc:spChg>
        <pc:spChg chg="add mod">
          <ac:chgData name="Cristian Chilipirea" userId="34ab170da5908fc4" providerId="LiveId" clId="{DFCF1A2B-AC08-4933-9280-F6BBF1F2638C}" dt="2021-02-18T22:49:19.197" v="931" actId="1076"/>
          <ac:spMkLst>
            <pc:docMk/>
            <pc:sldMk cId="650590700" sldId="830"/>
            <ac:spMk id="18" creationId="{45CC89C3-7598-42D5-BC69-DF860EFF64A8}"/>
          </ac:spMkLst>
        </pc:spChg>
        <pc:spChg chg="add mod">
          <ac:chgData name="Cristian Chilipirea" userId="34ab170da5908fc4" providerId="LiveId" clId="{DFCF1A2B-AC08-4933-9280-F6BBF1F2638C}" dt="2021-02-18T22:49:19.197" v="931" actId="1076"/>
          <ac:spMkLst>
            <pc:docMk/>
            <pc:sldMk cId="650590700" sldId="830"/>
            <ac:spMk id="19" creationId="{15B06B58-2F86-4D00-9DE8-F2260CCE827C}"/>
          </ac:spMkLst>
        </pc:spChg>
        <pc:spChg chg="add mod">
          <ac:chgData name="Cristian Chilipirea" userId="34ab170da5908fc4" providerId="LiveId" clId="{DFCF1A2B-AC08-4933-9280-F6BBF1F2638C}" dt="2021-02-18T22:49:19.197" v="931" actId="1076"/>
          <ac:spMkLst>
            <pc:docMk/>
            <pc:sldMk cId="650590700" sldId="830"/>
            <ac:spMk id="20" creationId="{21F4E662-84FB-4737-8D83-480FA49ED0BB}"/>
          </ac:spMkLst>
        </pc:spChg>
        <pc:spChg chg="add mod">
          <ac:chgData name="Cristian Chilipirea" userId="34ab170da5908fc4" providerId="LiveId" clId="{DFCF1A2B-AC08-4933-9280-F6BBF1F2638C}" dt="2021-02-18T22:49:19.197" v="931" actId="1076"/>
          <ac:spMkLst>
            <pc:docMk/>
            <pc:sldMk cId="650590700" sldId="830"/>
            <ac:spMk id="21" creationId="{0FCD6DD6-89B5-4468-A815-BE813A25A07C}"/>
          </ac:spMkLst>
        </pc:spChg>
        <pc:spChg chg="add mod">
          <ac:chgData name="Cristian Chilipirea" userId="34ab170da5908fc4" providerId="LiveId" clId="{DFCF1A2B-AC08-4933-9280-F6BBF1F2638C}" dt="2021-02-18T22:49:19.197" v="931" actId="1076"/>
          <ac:spMkLst>
            <pc:docMk/>
            <pc:sldMk cId="650590700" sldId="830"/>
            <ac:spMk id="22" creationId="{0B061FEB-18C3-4156-B2C3-828087596852}"/>
          </ac:spMkLst>
        </pc:spChg>
        <pc:spChg chg="add mod">
          <ac:chgData name="Cristian Chilipirea" userId="34ab170da5908fc4" providerId="LiveId" clId="{DFCF1A2B-AC08-4933-9280-F6BBF1F2638C}" dt="2021-02-18T22:49:19.197" v="931" actId="1076"/>
          <ac:spMkLst>
            <pc:docMk/>
            <pc:sldMk cId="650590700" sldId="830"/>
            <ac:spMk id="23" creationId="{9DE5B3ED-45D9-4262-A8EB-B9793FD2A138}"/>
          </ac:spMkLst>
        </pc:spChg>
        <pc:spChg chg="add mod">
          <ac:chgData name="Cristian Chilipirea" userId="34ab170da5908fc4" providerId="LiveId" clId="{DFCF1A2B-AC08-4933-9280-F6BBF1F2638C}" dt="2021-02-18T22:49:19.197" v="931" actId="1076"/>
          <ac:spMkLst>
            <pc:docMk/>
            <pc:sldMk cId="650590700" sldId="830"/>
            <ac:spMk id="24" creationId="{E809EDA2-B6A0-40C5-AF8E-D84B7945FC0A}"/>
          </ac:spMkLst>
        </pc:spChg>
        <pc:spChg chg="add mod">
          <ac:chgData name="Cristian Chilipirea" userId="34ab170da5908fc4" providerId="LiveId" clId="{DFCF1A2B-AC08-4933-9280-F6BBF1F2638C}" dt="2021-02-18T22:49:19.197" v="931" actId="1076"/>
          <ac:spMkLst>
            <pc:docMk/>
            <pc:sldMk cId="650590700" sldId="830"/>
            <ac:spMk id="25" creationId="{DC7404CE-2302-47CF-8264-1ADF607E13D9}"/>
          </ac:spMkLst>
        </pc:spChg>
        <pc:spChg chg="add mod">
          <ac:chgData name="Cristian Chilipirea" userId="34ab170da5908fc4" providerId="LiveId" clId="{DFCF1A2B-AC08-4933-9280-F6BBF1F2638C}" dt="2021-02-18T22:49:19.197" v="931" actId="1076"/>
          <ac:spMkLst>
            <pc:docMk/>
            <pc:sldMk cId="650590700" sldId="830"/>
            <ac:spMk id="26" creationId="{891DAEE0-C1DD-49BA-A90A-A40C1CB8043F}"/>
          </ac:spMkLst>
        </pc:spChg>
      </pc:sldChg>
      <pc:sldChg chg="addSp delSp modSp new mod">
        <pc:chgData name="Cristian Chilipirea" userId="34ab170da5908fc4" providerId="LiveId" clId="{DFCF1A2B-AC08-4933-9280-F6BBF1F2638C}" dt="2021-02-18T22:49:46.189" v="936" actId="1076"/>
        <pc:sldMkLst>
          <pc:docMk/>
          <pc:sldMk cId="885675428" sldId="831"/>
        </pc:sldMkLst>
        <pc:spChg chg="mod">
          <ac:chgData name="Cristian Chilipirea" userId="34ab170da5908fc4" providerId="LiveId" clId="{DFCF1A2B-AC08-4933-9280-F6BBF1F2638C}" dt="2021-02-18T22:49:29.417" v="933"/>
          <ac:spMkLst>
            <pc:docMk/>
            <pc:sldMk cId="885675428" sldId="831"/>
            <ac:spMk id="3" creationId="{436F0A8C-1FDB-473A-AB69-D7BB854BEC69}"/>
          </ac:spMkLst>
        </pc:spChg>
        <pc:spChg chg="del">
          <ac:chgData name="Cristian Chilipirea" userId="34ab170da5908fc4" providerId="LiveId" clId="{DFCF1A2B-AC08-4933-9280-F6BBF1F2638C}" dt="2021-02-18T22:49:31.482" v="934" actId="478"/>
          <ac:spMkLst>
            <pc:docMk/>
            <pc:sldMk cId="885675428" sldId="831"/>
            <ac:spMk id="4" creationId="{66DA83D5-5062-405B-8DFD-44BF007DBD90}"/>
          </ac:spMkLst>
        </pc:spChg>
        <pc:spChg chg="add mod">
          <ac:chgData name="Cristian Chilipirea" userId="34ab170da5908fc4" providerId="LiveId" clId="{DFCF1A2B-AC08-4933-9280-F6BBF1F2638C}" dt="2021-02-18T22:49:46.189" v="936" actId="1076"/>
          <ac:spMkLst>
            <pc:docMk/>
            <pc:sldMk cId="885675428" sldId="831"/>
            <ac:spMk id="5" creationId="{89DEDEB5-7773-4990-BC6F-B1288B755076}"/>
          </ac:spMkLst>
        </pc:spChg>
        <pc:spChg chg="add mod">
          <ac:chgData name="Cristian Chilipirea" userId="34ab170da5908fc4" providerId="LiveId" clId="{DFCF1A2B-AC08-4933-9280-F6BBF1F2638C}" dt="2021-02-18T22:49:46.189" v="936" actId="1076"/>
          <ac:spMkLst>
            <pc:docMk/>
            <pc:sldMk cId="885675428" sldId="831"/>
            <ac:spMk id="6" creationId="{3C015743-5CB5-4551-A03E-309E1F31F132}"/>
          </ac:spMkLst>
        </pc:spChg>
        <pc:spChg chg="add mod">
          <ac:chgData name="Cristian Chilipirea" userId="34ab170da5908fc4" providerId="LiveId" clId="{DFCF1A2B-AC08-4933-9280-F6BBF1F2638C}" dt="2021-02-18T22:49:46.189" v="936" actId="1076"/>
          <ac:spMkLst>
            <pc:docMk/>
            <pc:sldMk cId="885675428" sldId="831"/>
            <ac:spMk id="7" creationId="{7C93819F-5418-49D4-8968-936754F23630}"/>
          </ac:spMkLst>
        </pc:spChg>
        <pc:spChg chg="add mod">
          <ac:chgData name="Cristian Chilipirea" userId="34ab170da5908fc4" providerId="LiveId" clId="{DFCF1A2B-AC08-4933-9280-F6BBF1F2638C}" dt="2021-02-18T22:49:46.189" v="936" actId="1076"/>
          <ac:spMkLst>
            <pc:docMk/>
            <pc:sldMk cId="885675428" sldId="831"/>
            <ac:spMk id="8" creationId="{7D64B5EF-7F1B-4BA5-82D2-A01286F2D35E}"/>
          </ac:spMkLst>
        </pc:spChg>
        <pc:spChg chg="add mod">
          <ac:chgData name="Cristian Chilipirea" userId="34ab170da5908fc4" providerId="LiveId" clId="{DFCF1A2B-AC08-4933-9280-F6BBF1F2638C}" dt="2021-02-18T22:49:46.189" v="936" actId="1076"/>
          <ac:spMkLst>
            <pc:docMk/>
            <pc:sldMk cId="885675428" sldId="831"/>
            <ac:spMk id="9" creationId="{5C880656-B09D-46F9-9CD5-76EC5596C0F6}"/>
          </ac:spMkLst>
        </pc:spChg>
        <pc:spChg chg="add mod">
          <ac:chgData name="Cristian Chilipirea" userId="34ab170da5908fc4" providerId="LiveId" clId="{DFCF1A2B-AC08-4933-9280-F6BBF1F2638C}" dt="2021-02-18T22:49:46.189" v="936" actId="1076"/>
          <ac:spMkLst>
            <pc:docMk/>
            <pc:sldMk cId="885675428" sldId="831"/>
            <ac:spMk id="10" creationId="{6CC92721-A5D9-476C-9A41-35B3D96B3BE7}"/>
          </ac:spMkLst>
        </pc:spChg>
        <pc:spChg chg="add mod">
          <ac:chgData name="Cristian Chilipirea" userId="34ab170da5908fc4" providerId="LiveId" clId="{DFCF1A2B-AC08-4933-9280-F6BBF1F2638C}" dt="2021-02-18T22:49:46.189" v="936" actId="1076"/>
          <ac:spMkLst>
            <pc:docMk/>
            <pc:sldMk cId="885675428" sldId="831"/>
            <ac:spMk id="11" creationId="{65421436-6FB2-4028-A478-819EBA920E2E}"/>
          </ac:spMkLst>
        </pc:spChg>
        <pc:spChg chg="add mod">
          <ac:chgData name="Cristian Chilipirea" userId="34ab170da5908fc4" providerId="LiveId" clId="{DFCF1A2B-AC08-4933-9280-F6BBF1F2638C}" dt="2021-02-18T22:49:46.189" v="936" actId="1076"/>
          <ac:spMkLst>
            <pc:docMk/>
            <pc:sldMk cId="885675428" sldId="831"/>
            <ac:spMk id="12" creationId="{934A58E9-1E3D-4927-963E-63011C082EBA}"/>
          </ac:spMkLst>
        </pc:spChg>
        <pc:spChg chg="add mod">
          <ac:chgData name="Cristian Chilipirea" userId="34ab170da5908fc4" providerId="LiveId" clId="{DFCF1A2B-AC08-4933-9280-F6BBF1F2638C}" dt="2021-02-18T22:49:46.189" v="936" actId="1076"/>
          <ac:spMkLst>
            <pc:docMk/>
            <pc:sldMk cId="885675428" sldId="831"/>
            <ac:spMk id="13" creationId="{EB6DB1B1-D336-41DE-A554-F8A97D0782C9}"/>
          </ac:spMkLst>
        </pc:spChg>
        <pc:spChg chg="add mod">
          <ac:chgData name="Cristian Chilipirea" userId="34ab170da5908fc4" providerId="LiveId" clId="{DFCF1A2B-AC08-4933-9280-F6BBF1F2638C}" dt="2021-02-18T22:49:46.189" v="936" actId="1076"/>
          <ac:spMkLst>
            <pc:docMk/>
            <pc:sldMk cId="885675428" sldId="831"/>
            <ac:spMk id="14" creationId="{6C3F6885-0CC5-43ED-B07D-972CC67E7618}"/>
          </ac:spMkLst>
        </pc:spChg>
        <pc:spChg chg="add mod">
          <ac:chgData name="Cristian Chilipirea" userId="34ab170da5908fc4" providerId="LiveId" clId="{DFCF1A2B-AC08-4933-9280-F6BBF1F2638C}" dt="2021-02-18T22:49:46.189" v="936" actId="1076"/>
          <ac:spMkLst>
            <pc:docMk/>
            <pc:sldMk cId="885675428" sldId="831"/>
            <ac:spMk id="15" creationId="{DFCD2D00-F44F-4557-B0E9-AFF2C65403FD}"/>
          </ac:spMkLst>
        </pc:spChg>
        <pc:spChg chg="add mod">
          <ac:chgData name="Cristian Chilipirea" userId="34ab170da5908fc4" providerId="LiveId" clId="{DFCF1A2B-AC08-4933-9280-F6BBF1F2638C}" dt="2021-02-18T22:49:46.189" v="936" actId="1076"/>
          <ac:spMkLst>
            <pc:docMk/>
            <pc:sldMk cId="885675428" sldId="831"/>
            <ac:spMk id="16" creationId="{A8A50A9E-A5A4-4F89-9ABD-580E82F2CADA}"/>
          </ac:spMkLst>
        </pc:spChg>
        <pc:spChg chg="add mod">
          <ac:chgData name="Cristian Chilipirea" userId="34ab170da5908fc4" providerId="LiveId" clId="{DFCF1A2B-AC08-4933-9280-F6BBF1F2638C}" dt="2021-02-18T22:49:46.189" v="936" actId="1076"/>
          <ac:spMkLst>
            <pc:docMk/>
            <pc:sldMk cId="885675428" sldId="831"/>
            <ac:spMk id="17" creationId="{BED05F9A-23E3-4B52-BAFA-E9327ADEF264}"/>
          </ac:spMkLst>
        </pc:spChg>
        <pc:spChg chg="add mod">
          <ac:chgData name="Cristian Chilipirea" userId="34ab170da5908fc4" providerId="LiveId" clId="{DFCF1A2B-AC08-4933-9280-F6BBF1F2638C}" dt="2021-02-18T22:49:46.189" v="936" actId="1076"/>
          <ac:spMkLst>
            <pc:docMk/>
            <pc:sldMk cId="885675428" sldId="831"/>
            <ac:spMk id="18" creationId="{99203906-A374-49B1-88F5-456E3F8CE5AC}"/>
          </ac:spMkLst>
        </pc:spChg>
        <pc:spChg chg="add mod">
          <ac:chgData name="Cristian Chilipirea" userId="34ab170da5908fc4" providerId="LiveId" clId="{DFCF1A2B-AC08-4933-9280-F6BBF1F2638C}" dt="2021-02-18T22:49:46.189" v="936" actId="1076"/>
          <ac:spMkLst>
            <pc:docMk/>
            <pc:sldMk cId="885675428" sldId="831"/>
            <ac:spMk id="19" creationId="{D4DF7797-0D9D-4B70-B994-EEA1AFF4678D}"/>
          </ac:spMkLst>
        </pc:spChg>
        <pc:spChg chg="add mod">
          <ac:chgData name="Cristian Chilipirea" userId="34ab170da5908fc4" providerId="LiveId" clId="{DFCF1A2B-AC08-4933-9280-F6BBF1F2638C}" dt="2021-02-18T22:49:46.189" v="936" actId="1076"/>
          <ac:spMkLst>
            <pc:docMk/>
            <pc:sldMk cId="885675428" sldId="831"/>
            <ac:spMk id="20" creationId="{43177313-A9DC-43C4-9211-A4D019C07261}"/>
          </ac:spMkLst>
        </pc:spChg>
        <pc:spChg chg="add mod">
          <ac:chgData name="Cristian Chilipirea" userId="34ab170da5908fc4" providerId="LiveId" clId="{DFCF1A2B-AC08-4933-9280-F6BBF1F2638C}" dt="2021-02-18T22:49:46.189" v="936" actId="1076"/>
          <ac:spMkLst>
            <pc:docMk/>
            <pc:sldMk cId="885675428" sldId="831"/>
            <ac:spMk id="21" creationId="{F49CB771-3512-4879-933B-7E556DF1F1B8}"/>
          </ac:spMkLst>
        </pc:spChg>
        <pc:spChg chg="add mod">
          <ac:chgData name="Cristian Chilipirea" userId="34ab170da5908fc4" providerId="LiveId" clId="{DFCF1A2B-AC08-4933-9280-F6BBF1F2638C}" dt="2021-02-18T22:49:46.189" v="936" actId="1076"/>
          <ac:spMkLst>
            <pc:docMk/>
            <pc:sldMk cId="885675428" sldId="831"/>
            <ac:spMk id="22" creationId="{3F824C78-6F73-44EA-87BD-7A7940E394FF}"/>
          </ac:spMkLst>
        </pc:spChg>
        <pc:spChg chg="add mod">
          <ac:chgData name="Cristian Chilipirea" userId="34ab170da5908fc4" providerId="LiveId" clId="{DFCF1A2B-AC08-4933-9280-F6BBF1F2638C}" dt="2021-02-18T22:49:46.189" v="936" actId="1076"/>
          <ac:spMkLst>
            <pc:docMk/>
            <pc:sldMk cId="885675428" sldId="831"/>
            <ac:spMk id="23" creationId="{0A146477-3299-4DEC-A93D-0F660127CD67}"/>
          </ac:spMkLst>
        </pc:spChg>
        <pc:spChg chg="add mod">
          <ac:chgData name="Cristian Chilipirea" userId="34ab170da5908fc4" providerId="LiveId" clId="{DFCF1A2B-AC08-4933-9280-F6BBF1F2638C}" dt="2021-02-18T22:49:46.189" v="936" actId="1076"/>
          <ac:spMkLst>
            <pc:docMk/>
            <pc:sldMk cId="885675428" sldId="831"/>
            <ac:spMk id="24" creationId="{C571E993-6554-4990-9DAC-76914745CB1F}"/>
          </ac:spMkLst>
        </pc:spChg>
        <pc:spChg chg="add mod">
          <ac:chgData name="Cristian Chilipirea" userId="34ab170da5908fc4" providerId="LiveId" clId="{DFCF1A2B-AC08-4933-9280-F6BBF1F2638C}" dt="2021-02-18T22:49:46.189" v="936" actId="1076"/>
          <ac:spMkLst>
            <pc:docMk/>
            <pc:sldMk cId="885675428" sldId="831"/>
            <ac:spMk id="25" creationId="{DD4EC0A2-4F8D-456D-8C61-E5604370AE2F}"/>
          </ac:spMkLst>
        </pc:spChg>
        <pc:spChg chg="add mod">
          <ac:chgData name="Cristian Chilipirea" userId="34ab170da5908fc4" providerId="LiveId" clId="{DFCF1A2B-AC08-4933-9280-F6BBF1F2638C}" dt="2021-02-18T22:49:46.189" v="936" actId="1076"/>
          <ac:spMkLst>
            <pc:docMk/>
            <pc:sldMk cId="885675428" sldId="831"/>
            <ac:spMk id="26" creationId="{144EB092-02DA-4748-9342-40555B5E3D9B}"/>
          </ac:spMkLst>
        </pc:spChg>
      </pc:sldChg>
      <pc:sldChg chg="addSp delSp modSp new mod">
        <pc:chgData name="Cristian Chilipirea" userId="34ab170da5908fc4" providerId="LiveId" clId="{DFCF1A2B-AC08-4933-9280-F6BBF1F2638C}" dt="2021-02-18T22:50:37.254" v="945" actId="1076"/>
        <pc:sldMkLst>
          <pc:docMk/>
          <pc:sldMk cId="990409566" sldId="832"/>
        </pc:sldMkLst>
        <pc:spChg chg="mod">
          <ac:chgData name="Cristian Chilipirea" userId="34ab170da5908fc4" providerId="LiveId" clId="{DFCF1A2B-AC08-4933-9280-F6BBF1F2638C}" dt="2021-02-18T22:49:58.284" v="938"/>
          <ac:spMkLst>
            <pc:docMk/>
            <pc:sldMk cId="990409566" sldId="832"/>
            <ac:spMk id="3" creationId="{F066EE11-0C18-420A-AFDD-AD05626FC496}"/>
          </ac:spMkLst>
        </pc:spChg>
        <pc:spChg chg="del">
          <ac:chgData name="Cristian Chilipirea" userId="34ab170da5908fc4" providerId="LiveId" clId="{DFCF1A2B-AC08-4933-9280-F6BBF1F2638C}" dt="2021-02-18T22:50:00.055" v="939" actId="478"/>
          <ac:spMkLst>
            <pc:docMk/>
            <pc:sldMk cId="990409566" sldId="832"/>
            <ac:spMk id="4" creationId="{D2117927-A3E1-44FB-BF4C-A42CA44C43B2}"/>
          </ac:spMkLst>
        </pc:spChg>
        <pc:spChg chg="add mod">
          <ac:chgData name="Cristian Chilipirea" userId="34ab170da5908fc4" providerId="LiveId" clId="{DFCF1A2B-AC08-4933-9280-F6BBF1F2638C}" dt="2021-02-18T22:50:37.254" v="945" actId="1076"/>
          <ac:spMkLst>
            <pc:docMk/>
            <pc:sldMk cId="990409566" sldId="832"/>
            <ac:spMk id="5" creationId="{34C1E688-CD2C-43BA-B460-871DA8388F90}"/>
          </ac:spMkLst>
        </pc:spChg>
        <pc:spChg chg="add mod">
          <ac:chgData name="Cristian Chilipirea" userId="34ab170da5908fc4" providerId="LiveId" clId="{DFCF1A2B-AC08-4933-9280-F6BBF1F2638C}" dt="2021-02-18T22:50:37.254" v="945" actId="1076"/>
          <ac:spMkLst>
            <pc:docMk/>
            <pc:sldMk cId="990409566" sldId="832"/>
            <ac:spMk id="6" creationId="{07279244-FC22-4F3A-BF4A-DFD198EF42C5}"/>
          </ac:spMkLst>
        </pc:spChg>
        <pc:spChg chg="add mod">
          <ac:chgData name="Cristian Chilipirea" userId="34ab170da5908fc4" providerId="LiveId" clId="{DFCF1A2B-AC08-4933-9280-F6BBF1F2638C}" dt="2021-02-18T22:50:37.254" v="945" actId="1076"/>
          <ac:spMkLst>
            <pc:docMk/>
            <pc:sldMk cId="990409566" sldId="832"/>
            <ac:spMk id="7" creationId="{085A9DDA-4DEA-408F-B7A9-5D56508AB1AA}"/>
          </ac:spMkLst>
        </pc:spChg>
        <pc:spChg chg="add mod">
          <ac:chgData name="Cristian Chilipirea" userId="34ab170da5908fc4" providerId="LiveId" clId="{DFCF1A2B-AC08-4933-9280-F6BBF1F2638C}" dt="2021-02-18T22:50:37.254" v="945" actId="1076"/>
          <ac:spMkLst>
            <pc:docMk/>
            <pc:sldMk cId="990409566" sldId="832"/>
            <ac:spMk id="8" creationId="{4E399BB4-9BB8-4DED-94B0-D2FEB2806DB7}"/>
          </ac:spMkLst>
        </pc:spChg>
        <pc:spChg chg="add mod">
          <ac:chgData name="Cristian Chilipirea" userId="34ab170da5908fc4" providerId="LiveId" clId="{DFCF1A2B-AC08-4933-9280-F6BBF1F2638C}" dt="2021-02-18T22:50:37.254" v="945" actId="1076"/>
          <ac:spMkLst>
            <pc:docMk/>
            <pc:sldMk cId="990409566" sldId="832"/>
            <ac:spMk id="9" creationId="{0B007656-6F3B-4629-A5C6-01F9160EC373}"/>
          </ac:spMkLst>
        </pc:spChg>
        <pc:spChg chg="add mod">
          <ac:chgData name="Cristian Chilipirea" userId="34ab170da5908fc4" providerId="LiveId" clId="{DFCF1A2B-AC08-4933-9280-F6BBF1F2638C}" dt="2021-02-18T22:50:37.254" v="945" actId="1076"/>
          <ac:spMkLst>
            <pc:docMk/>
            <pc:sldMk cId="990409566" sldId="832"/>
            <ac:spMk id="10" creationId="{DDB5898F-C446-4EE6-B237-34B1940F0A41}"/>
          </ac:spMkLst>
        </pc:spChg>
        <pc:spChg chg="add mod">
          <ac:chgData name="Cristian Chilipirea" userId="34ab170da5908fc4" providerId="LiveId" clId="{DFCF1A2B-AC08-4933-9280-F6BBF1F2638C}" dt="2021-02-18T22:50:37.254" v="945" actId="1076"/>
          <ac:spMkLst>
            <pc:docMk/>
            <pc:sldMk cId="990409566" sldId="832"/>
            <ac:spMk id="11" creationId="{3EB9BC07-5A2A-41C0-9861-4C0C855D4851}"/>
          </ac:spMkLst>
        </pc:spChg>
        <pc:spChg chg="add mod">
          <ac:chgData name="Cristian Chilipirea" userId="34ab170da5908fc4" providerId="LiveId" clId="{DFCF1A2B-AC08-4933-9280-F6BBF1F2638C}" dt="2021-02-18T22:50:37.254" v="945" actId="1076"/>
          <ac:spMkLst>
            <pc:docMk/>
            <pc:sldMk cId="990409566" sldId="832"/>
            <ac:spMk id="12" creationId="{3CAC831A-2B76-468B-BDF9-15505E9A9B2A}"/>
          </ac:spMkLst>
        </pc:spChg>
        <pc:spChg chg="add mod">
          <ac:chgData name="Cristian Chilipirea" userId="34ab170da5908fc4" providerId="LiveId" clId="{DFCF1A2B-AC08-4933-9280-F6BBF1F2638C}" dt="2021-02-18T22:50:37.254" v="945" actId="1076"/>
          <ac:spMkLst>
            <pc:docMk/>
            <pc:sldMk cId="990409566" sldId="832"/>
            <ac:spMk id="13" creationId="{87ECFBBE-F701-4DB9-B474-598763893234}"/>
          </ac:spMkLst>
        </pc:spChg>
        <pc:spChg chg="add mod">
          <ac:chgData name="Cristian Chilipirea" userId="34ab170da5908fc4" providerId="LiveId" clId="{DFCF1A2B-AC08-4933-9280-F6BBF1F2638C}" dt="2021-02-18T22:50:37.254" v="945" actId="1076"/>
          <ac:spMkLst>
            <pc:docMk/>
            <pc:sldMk cId="990409566" sldId="832"/>
            <ac:spMk id="14" creationId="{8478188B-97E1-4717-9D63-2C1BBFFE263A}"/>
          </ac:spMkLst>
        </pc:spChg>
        <pc:spChg chg="add mod">
          <ac:chgData name="Cristian Chilipirea" userId="34ab170da5908fc4" providerId="LiveId" clId="{DFCF1A2B-AC08-4933-9280-F6BBF1F2638C}" dt="2021-02-18T22:50:37.254" v="945" actId="1076"/>
          <ac:spMkLst>
            <pc:docMk/>
            <pc:sldMk cId="990409566" sldId="832"/>
            <ac:spMk id="15" creationId="{7454A848-39E3-41E0-8DB3-17746657A1A4}"/>
          </ac:spMkLst>
        </pc:spChg>
      </pc:sldChg>
      <pc:sldChg chg="addSp delSp modSp new mod">
        <pc:chgData name="Cristian Chilipirea" userId="34ab170da5908fc4" providerId="LiveId" clId="{DFCF1A2B-AC08-4933-9280-F6BBF1F2638C}" dt="2021-02-18T22:50:57.081" v="950"/>
        <pc:sldMkLst>
          <pc:docMk/>
          <pc:sldMk cId="4080365323" sldId="833"/>
        </pc:sldMkLst>
        <pc:spChg chg="mod">
          <ac:chgData name="Cristian Chilipirea" userId="34ab170da5908fc4" providerId="LiveId" clId="{DFCF1A2B-AC08-4933-9280-F6BBF1F2638C}" dt="2021-02-18T22:50:57.081" v="950"/>
          <ac:spMkLst>
            <pc:docMk/>
            <pc:sldMk cId="4080365323" sldId="833"/>
            <ac:spMk id="3" creationId="{0DFB0C50-DF41-40C6-BAFF-E77B2B633038}"/>
          </ac:spMkLst>
        </pc:spChg>
        <pc:spChg chg="del">
          <ac:chgData name="Cristian Chilipirea" userId="34ab170da5908fc4" providerId="LiveId" clId="{DFCF1A2B-AC08-4933-9280-F6BBF1F2638C}" dt="2021-02-18T22:50:50.722" v="947" actId="478"/>
          <ac:spMkLst>
            <pc:docMk/>
            <pc:sldMk cId="4080365323" sldId="833"/>
            <ac:spMk id="4" creationId="{98802C59-A5FC-4CEB-8DE1-418578FE6AA4}"/>
          </ac:spMkLst>
        </pc:spChg>
        <pc:spChg chg="add mod">
          <ac:chgData name="Cristian Chilipirea" userId="34ab170da5908fc4" providerId="LiveId" clId="{DFCF1A2B-AC08-4933-9280-F6BBF1F2638C}" dt="2021-02-18T22:50:53.525" v="949" actId="1076"/>
          <ac:spMkLst>
            <pc:docMk/>
            <pc:sldMk cId="4080365323" sldId="833"/>
            <ac:spMk id="5" creationId="{74FA98FB-03AE-4EDA-B349-1F614AD94484}"/>
          </ac:spMkLst>
        </pc:spChg>
        <pc:spChg chg="add mod">
          <ac:chgData name="Cristian Chilipirea" userId="34ab170da5908fc4" providerId="LiveId" clId="{DFCF1A2B-AC08-4933-9280-F6BBF1F2638C}" dt="2021-02-18T22:50:53.525" v="949" actId="1076"/>
          <ac:spMkLst>
            <pc:docMk/>
            <pc:sldMk cId="4080365323" sldId="833"/>
            <ac:spMk id="6" creationId="{C66CDA42-BD6D-4B83-B2FE-8D4F88F9FD42}"/>
          </ac:spMkLst>
        </pc:spChg>
        <pc:spChg chg="add mod">
          <ac:chgData name="Cristian Chilipirea" userId="34ab170da5908fc4" providerId="LiveId" clId="{DFCF1A2B-AC08-4933-9280-F6BBF1F2638C}" dt="2021-02-18T22:50:53.525" v="949" actId="1076"/>
          <ac:spMkLst>
            <pc:docMk/>
            <pc:sldMk cId="4080365323" sldId="833"/>
            <ac:spMk id="7" creationId="{902FBCF1-23EB-4F38-A3B2-C6908B5A88ED}"/>
          </ac:spMkLst>
        </pc:spChg>
        <pc:spChg chg="add mod">
          <ac:chgData name="Cristian Chilipirea" userId="34ab170da5908fc4" providerId="LiveId" clId="{DFCF1A2B-AC08-4933-9280-F6BBF1F2638C}" dt="2021-02-18T22:50:53.525" v="949" actId="1076"/>
          <ac:spMkLst>
            <pc:docMk/>
            <pc:sldMk cId="4080365323" sldId="833"/>
            <ac:spMk id="8" creationId="{F337E581-0293-4DEE-960D-32AF2E70382A}"/>
          </ac:spMkLst>
        </pc:spChg>
        <pc:spChg chg="add mod">
          <ac:chgData name="Cristian Chilipirea" userId="34ab170da5908fc4" providerId="LiveId" clId="{DFCF1A2B-AC08-4933-9280-F6BBF1F2638C}" dt="2021-02-18T22:50:53.525" v="949" actId="1076"/>
          <ac:spMkLst>
            <pc:docMk/>
            <pc:sldMk cId="4080365323" sldId="833"/>
            <ac:spMk id="9" creationId="{40AED168-7D8E-4689-8B41-E75EC73F31F7}"/>
          </ac:spMkLst>
        </pc:spChg>
        <pc:spChg chg="add mod">
          <ac:chgData name="Cristian Chilipirea" userId="34ab170da5908fc4" providerId="LiveId" clId="{DFCF1A2B-AC08-4933-9280-F6BBF1F2638C}" dt="2021-02-18T22:50:53.525" v="949" actId="1076"/>
          <ac:spMkLst>
            <pc:docMk/>
            <pc:sldMk cId="4080365323" sldId="833"/>
            <ac:spMk id="10" creationId="{CF5C717E-89EA-4731-9E45-321363BE5EDE}"/>
          </ac:spMkLst>
        </pc:spChg>
        <pc:spChg chg="add mod">
          <ac:chgData name="Cristian Chilipirea" userId="34ab170da5908fc4" providerId="LiveId" clId="{DFCF1A2B-AC08-4933-9280-F6BBF1F2638C}" dt="2021-02-18T22:50:53.525" v="949" actId="1076"/>
          <ac:spMkLst>
            <pc:docMk/>
            <pc:sldMk cId="4080365323" sldId="833"/>
            <ac:spMk id="11" creationId="{F6459449-AB32-4528-8ED8-0F427F610F4B}"/>
          </ac:spMkLst>
        </pc:spChg>
        <pc:spChg chg="add mod">
          <ac:chgData name="Cristian Chilipirea" userId="34ab170da5908fc4" providerId="LiveId" clId="{DFCF1A2B-AC08-4933-9280-F6BBF1F2638C}" dt="2021-02-18T22:50:53.525" v="949" actId="1076"/>
          <ac:spMkLst>
            <pc:docMk/>
            <pc:sldMk cId="4080365323" sldId="833"/>
            <ac:spMk id="12" creationId="{5FFD7B2C-03EF-4046-B9EC-67AA4363EF79}"/>
          </ac:spMkLst>
        </pc:spChg>
        <pc:spChg chg="add mod">
          <ac:chgData name="Cristian Chilipirea" userId="34ab170da5908fc4" providerId="LiveId" clId="{DFCF1A2B-AC08-4933-9280-F6BBF1F2638C}" dt="2021-02-18T22:50:53.525" v="949" actId="1076"/>
          <ac:spMkLst>
            <pc:docMk/>
            <pc:sldMk cId="4080365323" sldId="833"/>
            <ac:spMk id="13" creationId="{00747BF2-D9EA-414D-B634-6538CAA1C389}"/>
          </ac:spMkLst>
        </pc:spChg>
        <pc:spChg chg="add mod">
          <ac:chgData name="Cristian Chilipirea" userId="34ab170da5908fc4" providerId="LiveId" clId="{DFCF1A2B-AC08-4933-9280-F6BBF1F2638C}" dt="2021-02-18T22:50:53.525" v="949" actId="1076"/>
          <ac:spMkLst>
            <pc:docMk/>
            <pc:sldMk cId="4080365323" sldId="833"/>
            <ac:spMk id="14" creationId="{2CAF6B94-BD51-401F-BB9E-2069E2F547D9}"/>
          </ac:spMkLst>
        </pc:spChg>
        <pc:spChg chg="add mod">
          <ac:chgData name="Cristian Chilipirea" userId="34ab170da5908fc4" providerId="LiveId" clId="{DFCF1A2B-AC08-4933-9280-F6BBF1F2638C}" dt="2021-02-18T22:50:53.525" v="949" actId="1076"/>
          <ac:spMkLst>
            <pc:docMk/>
            <pc:sldMk cId="4080365323" sldId="833"/>
            <ac:spMk id="15" creationId="{2A4382A4-CDDA-4C0E-81BF-A7FCC19F4A05}"/>
          </ac:spMkLst>
        </pc:spChg>
        <pc:spChg chg="add mod">
          <ac:chgData name="Cristian Chilipirea" userId="34ab170da5908fc4" providerId="LiveId" clId="{DFCF1A2B-AC08-4933-9280-F6BBF1F2638C}" dt="2021-02-18T22:50:53.525" v="949" actId="1076"/>
          <ac:spMkLst>
            <pc:docMk/>
            <pc:sldMk cId="4080365323" sldId="833"/>
            <ac:spMk id="16" creationId="{310CEB48-10BC-4BC5-8160-E4091701B6B1}"/>
          </ac:spMkLst>
        </pc:spChg>
      </pc:sldChg>
      <pc:sldChg chg="addSp delSp modSp new mod">
        <pc:chgData name="Cristian Chilipirea" userId="34ab170da5908fc4" providerId="LiveId" clId="{DFCF1A2B-AC08-4933-9280-F6BBF1F2638C}" dt="2021-02-18T22:51:22.233" v="959" actId="403"/>
        <pc:sldMkLst>
          <pc:docMk/>
          <pc:sldMk cId="1794431424" sldId="834"/>
        </pc:sldMkLst>
        <pc:spChg chg="mod">
          <ac:chgData name="Cristian Chilipirea" userId="34ab170da5908fc4" providerId="LiveId" clId="{DFCF1A2B-AC08-4933-9280-F6BBF1F2638C}" dt="2021-02-18T22:51:04.088" v="952"/>
          <ac:spMkLst>
            <pc:docMk/>
            <pc:sldMk cId="1794431424" sldId="834"/>
            <ac:spMk id="3" creationId="{BF7E1B5B-5DEE-4A2D-B651-B55EEC92AD5C}"/>
          </ac:spMkLst>
        </pc:spChg>
        <pc:spChg chg="del">
          <ac:chgData name="Cristian Chilipirea" userId="34ab170da5908fc4" providerId="LiveId" clId="{DFCF1A2B-AC08-4933-9280-F6BBF1F2638C}" dt="2021-02-18T22:51:05.927" v="953" actId="478"/>
          <ac:spMkLst>
            <pc:docMk/>
            <pc:sldMk cId="1794431424" sldId="834"/>
            <ac:spMk id="4" creationId="{2B733CD9-5D0B-4C90-85A5-71E5CBD3624D}"/>
          </ac:spMkLst>
        </pc:spChg>
        <pc:spChg chg="add mod">
          <ac:chgData name="Cristian Chilipirea" userId="34ab170da5908fc4" providerId="LiveId" clId="{DFCF1A2B-AC08-4933-9280-F6BBF1F2638C}" dt="2021-02-18T22:51:10.788" v="954"/>
          <ac:spMkLst>
            <pc:docMk/>
            <pc:sldMk cId="1794431424" sldId="834"/>
            <ac:spMk id="5" creationId="{DBA7DDB9-AE0D-4D3E-ACAD-779F397048EE}"/>
          </ac:spMkLst>
        </pc:spChg>
        <pc:spChg chg="add mod">
          <ac:chgData name="Cristian Chilipirea" userId="34ab170da5908fc4" providerId="LiveId" clId="{DFCF1A2B-AC08-4933-9280-F6BBF1F2638C}" dt="2021-02-18T22:51:10.788" v="954"/>
          <ac:spMkLst>
            <pc:docMk/>
            <pc:sldMk cId="1794431424" sldId="834"/>
            <ac:spMk id="6" creationId="{C1031514-8A10-4CE0-BDA0-036A57A301E0}"/>
          </ac:spMkLst>
        </pc:spChg>
        <pc:spChg chg="add mod">
          <ac:chgData name="Cristian Chilipirea" userId="34ab170da5908fc4" providerId="LiveId" clId="{DFCF1A2B-AC08-4933-9280-F6BBF1F2638C}" dt="2021-02-18T22:51:10.788" v="954"/>
          <ac:spMkLst>
            <pc:docMk/>
            <pc:sldMk cId="1794431424" sldId="834"/>
            <ac:spMk id="7" creationId="{4CFE0AF3-4700-455B-9426-0E6EE1F306B1}"/>
          </ac:spMkLst>
        </pc:spChg>
        <pc:spChg chg="add mod">
          <ac:chgData name="Cristian Chilipirea" userId="34ab170da5908fc4" providerId="LiveId" clId="{DFCF1A2B-AC08-4933-9280-F6BBF1F2638C}" dt="2021-02-18T22:51:10.788" v="954"/>
          <ac:spMkLst>
            <pc:docMk/>
            <pc:sldMk cId="1794431424" sldId="834"/>
            <ac:spMk id="8" creationId="{7252622A-F1DB-4267-9A3C-481CE1560D46}"/>
          </ac:spMkLst>
        </pc:spChg>
        <pc:spChg chg="add mod">
          <ac:chgData name="Cristian Chilipirea" userId="34ab170da5908fc4" providerId="LiveId" clId="{DFCF1A2B-AC08-4933-9280-F6BBF1F2638C}" dt="2021-02-18T22:51:10.788" v="954"/>
          <ac:spMkLst>
            <pc:docMk/>
            <pc:sldMk cId="1794431424" sldId="834"/>
            <ac:spMk id="9" creationId="{193D3BC9-C937-426F-992F-605E36F92EFD}"/>
          </ac:spMkLst>
        </pc:spChg>
        <pc:spChg chg="add mod">
          <ac:chgData name="Cristian Chilipirea" userId="34ab170da5908fc4" providerId="LiveId" clId="{DFCF1A2B-AC08-4933-9280-F6BBF1F2638C}" dt="2021-02-18T22:51:10.788" v="954"/>
          <ac:spMkLst>
            <pc:docMk/>
            <pc:sldMk cId="1794431424" sldId="834"/>
            <ac:spMk id="10" creationId="{761ABD3C-E659-453C-82CE-6ACBE462D8D5}"/>
          </ac:spMkLst>
        </pc:spChg>
        <pc:spChg chg="add mod">
          <ac:chgData name="Cristian Chilipirea" userId="34ab170da5908fc4" providerId="LiveId" clId="{DFCF1A2B-AC08-4933-9280-F6BBF1F2638C}" dt="2021-02-18T22:51:10.788" v="954"/>
          <ac:spMkLst>
            <pc:docMk/>
            <pc:sldMk cId="1794431424" sldId="834"/>
            <ac:spMk id="11" creationId="{A77E8148-D554-478C-9493-7C51DAA2AE32}"/>
          </ac:spMkLst>
        </pc:spChg>
        <pc:spChg chg="add mod">
          <ac:chgData name="Cristian Chilipirea" userId="34ab170da5908fc4" providerId="LiveId" clId="{DFCF1A2B-AC08-4933-9280-F6BBF1F2638C}" dt="2021-02-18T22:51:10.788" v="954"/>
          <ac:spMkLst>
            <pc:docMk/>
            <pc:sldMk cId="1794431424" sldId="834"/>
            <ac:spMk id="12" creationId="{D030BE40-0C69-429A-BBA0-CAC13C031D69}"/>
          </ac:spMkLst>
        </pc:spChg>
        <pc:spChg chg="add mod">
          <ac:chgData name="Cristian Chilipirea" userId="34ab170da5908fc4" providerId="LiveId" clId="{DFCF1A2B-AC08-4933-9280-F6BBF1F2638C}" dt="2021-02-18T22:51:10.788" v="954"/>
          <ac:spMkLst>
            <pc:docMk/>
            <pc:sldMk cId="1794431424" sldId="834"/>
            <ac:spMk id="13" creationId="{D517BD83-B008-49C1-B936-3A99E886F1F9}"/>
          </ac:spMkLst>
        </pc:spChg>
        <pc:spChg chg="add mod">
          <ac:chgData name="Cristian Chilipirea" userId="34ab170da5908fc4" providerId="LiveId" clId="{DFCF1A2B-AC08-4933-9280-F6BBF1F2638C}" dt="2021-02-18T22:51:10.788" v="954"/>
          <ac:spMkLst>
            <pc:docMk/>
            <pc:sldMk cId="1794431424" sldId="834"/>
            <ac:spMk id="14" creationId="{3E26599D-5F73-4BCC-B7F3-D62F329E6B64}"/>
          </ac:spMkLst>
        </pc:spChg>
        <pc:spChg chg="add mod">
          <ac:chgData name="Cristian Chilipirea" userId="34ab170da5908fc4" providerId="LiveId" clId="{DFCF1A2B-AC08-4933-9280-F6BBF1F2638C}" dt="2021-02-18T22:51:22.233" v="959" actId="403"/>
          <ac:spMkLst>
            <pc:docMk/>
            <pc:sldMk cId="1794431424" sldId="834"/>
            <ac:spMk id="15" creationId="{C6384748-A6D4-4417-B5CA-6F29FF5D6C15}"/>
          </ac:spMkLst>
        </pc:spChg>
        <pc:spChg chg="add mod">
          <ac:chgData name="Cristian Chilipirea" userId="34ab170da5908fc4" providerId="LiveId" clId="{DFCF1A2B-AC08-4933-9280-F6BBF1F2638C}" dt="2021-02-18T22:51:10.788" v="954"/>
          <ac:spMkLst>
            <pc:docMk/>
            <pc:sldMk cId="1794431424" sldId="834"/>
            <ac:spMk id="16" creationId="{2AB413EB-97CA-4C62-A07E-D7E3CFBCF8FB}"/>
          </ac:spMkLst>
        </pc:spChg>
      </pc:sldChg>
      <pc:sldChg chg="addSp delSp modSp new mod">
        <pc:chgData name="Cristian Chilipirea" userId="34ab170da5908fc4" providerId="LiveId" clId="{DFCF1A2B-AC08-4933-9280-F6BBF1F2638C}" dt="2021-02-18T22:51:59.164" v="968" actId="22"/>
        <pc:sldMkLst>
          <pc:docMk/>
          <pc:sldMk cId="1608539048" sldId="835"/>
        </pc:sldMkLst>
        <pc:spChg chg="mod">
          <ac:chgData name="Cristian Chilipirea" userId="34ab170da5908fc4" providerId="LiveId" clId="{DFCF1A2B-AC08-4933-9280-F6BBF1F2638C}" dt="2021-02-18T22:51:35.530" v="961"/>
          <ac:spMkLst>
            <pc:docMk/>
            <pc:sldMk cId="1608539048" sldId="835"/>
            <ac:spMk id="3" creationId="{76EAACF8-1546-4107-BD64-D0947BEA2FF2}"/>
          </ac:spMkLst>
        </pc:spChg>
        <pc:spChg chg="del">
          <ac:chgData name="Cristian Chilipirea" userId="34ab170da5908fc4" providerId="LiveId" clId="{DFCF1A2B-AC08-4933-9280-F6BBF1F2638C}" dt="2021-02-18T22:51:37.308" v="962" actId="478"/>
          <ac:spMkLst>
            <pc:docMk/>
            <pc:sldMk cId="1608539048" sldId="835"/>
            <ac:spMk id="4" creationId="{394AA4EE-C584-4EA0-A0A9-FB1EC92A97BF}"/>
          </ac:spMkLst>
        </pc:spChg>
        <pc:spChg chg="add mod">
          <ac:chgData name="Cristian Chilipirea" userId="34ab170da5908fc4" providerId="LiveId" clId="{DFCF1A2B-AC08-4933-9280-F6BBF1F2638C}" dt="2021-02-18T22:51:44.270" v="964" actId="1076"/>
          <ac:spMkLst>
            <pc:docMk/>
            <pc:sldMk cId="1608539048" sldId="835"/>
            <ac:spMk id="5" creationId="{7621A5C7-929F-4F94-8471-9F8793B752CB}"/>
          </ac:spMkLst>
        </pc:spChg>
        <pc:spChg chg="add mod">
          <ac:chgData name="Cristian Chilipirea" userId="34ab170da5908fc4" providerId="LiveId" clId="{DFCF1A2B-AC08-4933-9280-F6BBF1F2638C}" dt="2021-02-18T22:51:44.270" v="964" actId="1076"/>
          <ac:spMkLst>
            <pc:docMk/>
            <pc:sldMk cId="1608539048" sldId="835"/>
            <ac:spMk id="6" creationId="{5245D60F-B981-4CC5-89F2-A82B1F280A60}"/>
          </ac:spMkLst>
        </pc:spChg>
        <pc:spChg chg="add mod">
          <ac:chgData name="Cristian Chilipirea" userId="34ab170da5908fc4" providerId="LiveId" clId="{DFCF1A2B-AC08-4933-9280-F6BBF1F2638C}" dt="2021-02-18T22:51:44.270" v="964" actId="1076"/>
          <ac:spMkLst>
            <pc:docMk/>
            <pc:sldMk cId="1608539048" sldId="835"/>
            <ac:spMk id="7" creationId="{FD36BFFE-BE3A-4F66-9B8A-41C6C8707B5A}"/>
          </ac:spMkLst>
        </pc:spChg>
        <pc:spChg chg="add mod">
          <ac:chgData name="Cristian Chilipirea" userId="34ab170da5908fc4" providerId="LiveId" clId="{DFCF1A2B-AC08-4933-9280-F6BBF1F2638C}" dt="2021-02-18T22:51:44.270" v="964" actId="1076"/>
          <ac:spMkLst>
            <pc:docMk/>
            <pc:sldMk cId="1608539048" sldId="835"/>
            <ac:spMk id="8" creationId="{5AED35F6-DC45-4EA6-854F-6CE899DA4350}"/>
          </ac:spMkLst>
        </pc:spChg>
        <pc:spChg chg="add mod">
          <ac:chgData name="Cristian Chilipirea" userId="34ab170da5908fc4" providerId="LiveId" clId="{DFCF1A2B-AC08-4933-9280-F6BBF1F2638C}" dt="2021-02-18T22:51:44.270" v="964" actId="1076"/>
          <ac:spMkLst>
            <pc:docMk/>
            <pc:sldMk cId="1608539048" sldId="835"/>
            <ac:spMk id="9" creationId="{015F5194-B9E2-4AF2-A881-B4D62D75DBB1}"/>
          </ac:spMkLst>
        </pc:spChg>
        <pc:spChg chg="add mod">
          <ac:chgData name="Cristian Chilipirea" userId="34ab170da5908fc4" providerId="LiveId" clId="{DFCF1A2B-AC08-4933-9280-F6BBF1F2638C}" dt="2021-02-18T22:51:44.270" v="964" actId="1076"/>
          <ac:spMkLst>
            <pc:docMk/>
            <pc:sldMk cId="1608539048" sldId="835"/>
            <ac:spMk id="10" creationId="{6A36F999-26AE-4FE7-A2F8-875EC3C41AE9}"/>
          </ac:spMkLst>
        </pc:spChg>
        <pc:spChg chg="add mod">
          <ac:chgData name="Cristian Chilipirea" userId="34ab170da5908fc4" providerId="LiveId" clId="{DFCF1A2B-AC08-4933-9280-F6BBF1F2638C}" dt="2021-02-18T22:51:44.270" v="964" actId="1076"/>
          <ac:spMkLst>
            <pc:docMk/>
            <pc:sldMk cId="1608539048" sldId="835"/>
            <ac:spMk id="11" creationId="{F3339F3A-3973-4FA1-8429-8DF970D33ECB}"/>
          </ac:spMkLst>
        </pc:spChg>
        <pc:spChg chg="add mod">
          <ac:chgData name="Cristian Chilipirea" userId="34ab170da5908fc4" providerId="LiveId" clId="{DFCF1A2B-AC08-4933-9280-F6BBF1F2638C}" dt="2021-02-18T22:51:44.270" v="964" actId="1076"/>
          <ac:spMkLst>
            <pc:docMk/>
            <pc:sldMk cId="1608539048" sldId="835"/>
            <ac:spMk id="12" creationId="{994ABA29-2359-40AE-B694-A61CE0D261DC}"/>
          </ac:spMkLst>
        </pc:spChg>
        <pc:spChg chg="add mod">
          <ac:chgData name="Cristian Chilipirea" userId="34ab170da5908fc4" providerId="LiveId" clId="{DFCF1A2B-AC08-4933-9280-F6BBF1F2638C}" dt="2021-02-18T22:51:44.270" v="964" actId="1076"/>
          <ac:spMkLst>
            <pc:docMk/>
            <pc:sldMk cId="1608539048" sldId="835"/>
            <ac:spMk id="13" creationId="{0C65FBDF-C3CF-4F34-BFEE-EEA677B55C64}"/>
          </ac:spMkLst>
        </pc:spChg>
        <pc:spChg chg="add mod">
          <ac:chgData name="Cristian Chilipirea" userId="34ab170da5908fc4" providerId="LiveId" clId="{DFCF1A2B-AC08-4933-9280-F6BBF1F2638C}" dt="2021-02-18T22:51:44.270" v="964" actId="1076"/>
          <ac:spMkLst>
            <pc:docMk/>
            <pc:sldMk cId="1608539048" sldId="835"/>
            <ac:spMk id="14" creationId="{9F9F9DCB-2F0A-40D6-A1F7-E1264D37EF6A}"/>
          </ac:spMkLst>
        </pc:spChg>
        <pc:spChg chg="add mod">
          <ac:chgData name="Cristian Chilipirea" userId="34ab170da5908fc4" providerId="LiveId" clId="{DFCF1A2B-AC08-4933-9280-F6BBF1F2638C}" dt="2021-02-18T22:51:44.270" v="964" actId="1076"/>
          <ac:spMkLst>
            <pc:docMk/>
            <pc:sldMk cId="1608539048" sldId="835"/>
            <ac:spMk id="15" creationId="{2E8B3CAC-CD39-46FE-9F48-CFB0CD1BF7B3}"/>
          </ac:spMkLst>
        </pc:spChg>
        <pc:spChg chg="add mod">
          <ac:chgData name="Cristian Chilipirea" userId="34ab170da5908fc4" providerId="LiveId" clId="{DFCF1A2B-AC08-4933-9280-F6BBF1F2638C}" dt="2021-02-18T22:51:44.270" v="964" actId="1076"/>
          <ac:spMkLst>
            <pc:docMk/>
            <pc:sldMk cId="1608539048" sldId="835"/>
            <ac:spMk id="16" creationId="{CD1AAAB0-80EC-4F2B-9A14-459852A89C57}"/>
          </ac:spMkLst>
        </pc:spChg>
        <pc:spChg chg="add del">
          <ac:chgData name="Cristian Chilipirea" userId="34ab170da5908fc4" providerId="LiveId" clId="{DFCF1A2B-AC08-4933-9280-F6BBF1F2638C}" dt="2021-02-18T22:51:59.164" v="968" actId="22"/>
          <ac:spMkLst>
            <pc:docMk/>
            <pc:sldMk cId="1608539048" sldId="835"/>
            <ac:spMk id="18" creationId="{510F20C3-1E3F-40E1-8E55-331F7CFB4FA8}"/>
          </ac:spMkLst>
        </pc:spChg>
      </pc:sldChg>
      <pc:sldChg chg="addSp delSp modSp new mod">
        <pc:chgData name="Cristian Chilipirea" userId="34ab170da5908fc4" providerId="LiveId" clId="{DFCF1A2B-AC08-4933-9280-F6BBF1F2638C}" dt="2021-02-18T22:52:24.381" v="987" actId="1076"/>
        <pc:sldMkLst>
          <pc:docMk/>
          <pc:sldMk cId="3269740056" sldId="836"/>
        </pc:sldMkLst>
        <pc:spChg chg="mod">
          <ac:chgData name="Cristian Chilipirea" userId="34ab170da5908fc4" providerId="LiveId" clId="{DFCF1A2B-AC08-4933-9280-F6BBF1F2638C}" dt="2021-02-18T22:51:55.736" v="966"/>
          <ac:spMkLst>
            <pc:docMk/>
            <pc:sldMk cId="3269740056" sldId="836"/>
            <ac:spMk id="3" creationId="{E3463DD8-B1DB-4ECF-90D0-42153A249113}"/>
          </ac:spMkLst>
        </pc:spChg>
        <pc:spChg chg="del">
          <ac:chgData name="Cristian Chilipirea" userId="34ab170da5908fc4" providerId="LiveId" clId="{DFCF1A2B-AC08-4933-9280-F6BBF1F2638C}" dt="2021-02-18T22:52:04.255" v="969" actId="478"/>
          <ac:spMkLst>
            <pc:docMk/>
            <pc:sldMk cId="3269740056" sldId="836"/>
            <ac:spMk id="4" creationId="{50E84AE4-CDCD-40E3-B7D2-CD87F9C87D61}"/>
          </ac:spMkLst>
        </pc:spChg>
        <pc:spChg chg="add mod">
          <ac:chgData name="Cristian Chilipirea" userId="34ab170da5908fc4" providerId="LiveId" clId="{DFCF1A2B-AC08-4933-9280-F6BBF1F2638C}" dt="2021-02-18T22:52:04.595" v="970"/>
          <ac:spMkLst>
            <pc:docMk/>
            <pc:sldMk cId="3269740056" sldId="836"/>
            <ac:spMk id="5" creationId="{A87DF0CB-8DD4-47A2-9A3C-6E55365996F7}"/>
          </ac:spMkLst>
        </pc:spChg>
        <pc:spChg chg="add mod">
          <ac:chgData name="Cristian Chilipirea" userId="34ab170da5908fc4" providerId="LiveId" clId="{DFCF1A2B-AC08-4933-9280-F6BBF1F2638C}" dt="2021-02-18T22:52:04.595" v="970"/>
          <ac:spMkLst>
            <pc:docMk/>
            <pc:sldMk cId="3269740056" sldId="836"/>
            <ac:spMk id="6" creationId="{B59FC741-5D2C-4689-8AB4-699E564E754E}"/>
          </ac:spMkLst>
        </pc:spChg>
        <pc:spChg chg="add mod">
          <ac:chgData name="Cristian Chilipirea" userId="34ab170da5908fc4" providerId="LiveId" clId="{DFCF1A2B-AC08-4933-9280-F6BBF1F2638C}" dt="2021-02-18T22:52:04.595" v="970"/>
          <ac:spMkLst>
            <pc:docMk/>
            <pc:sldMk cId="3269740056" sldId="836"/>
            <ac:spMk id="7" creationId="{43C10819-B500-4CB0-9439-9F4FA1D3C18C}"/>
          </ac:spMkLst>
        </pc:spChg>
        <pc:spChg chg="add mod">
          <ac:chgData name="Cristian Chilipirea" userId="34ab170da5908fc4" providerId="LiveId" clId="{DFCF1A2B-AC08-4933-9280-F6BBF1F2638C}" dt="2021-02-18T22:52:04.595" v="970"/>
          <ac:spMkLst>
            <pc:docMk/>
            <pc:sldMk cId="3269740056" sldId="836"/>
            <ac:spMk id="8" creationId="{59B7A238-9D88-4398-8562-B3BA94E9D2A7}"/>
          </ac:spMkLst>
        </pc:spChg>
        <pc:spChg chg="add mod">
          <ac:chgData name="Cristian Chilipirea" userId="34ab170da5908fc4" providerId="LiveId" clId="{DFCF1A2B-AC08-4933-9280-F6BBF1F2638C}" dt="2021-02-18T22:52:04.595" v="970"/>
          <ac:spMkLst>
            <pc:docMk/>
            <pc:sldMk cId="3269740056" sldId="836"/>
            <ac:spMk id="9" creationId="{9A67EFC9-3C24-49CF-BC09-38F215A688C1}"/>
          </ac:spMkLst>
        </pc:spChg>
        <pc:spChg chg="add mod">
          <ac:chgData name="Cristian Chilipirea" userId="34ab170da5908fc4" providerId="LiveId" clId="{DFCF1A2B-AC08-4933-9280-F6BBF1F2638C}" dt="2021-02-18T22:52:04.595" v="970"/>
          <ac:spMkLst>
            <pc:docMk/>
            <pc:sldMk cId="3269740056" sldId="836"/>
            <ac:spMk id="10" creationId="{84F54814-0343-4918-A5B1-CD49A1CECF52}"/>
          </ac:spMkLst>
        </pc:spChg>
        <pc:spChg chg="add mod">
          <ac:chgData name="Cristian Chilipirea" userId="34ab170da5908fc4" providerId="LiveId" clId="{DFCF1A2B-AC08-4933-9280-F6BBF1F2638C}" dt="2021-02-18T22:52:04.595" v="970"/>
          <ac:spMkLst>
            <pc:docMk/>
            <pc:sldMk cId="3269740056" sldId="836"/>
            <ac:spMk id="11" creationId="{2993CEBB-CBF6-42E1-82AF-3FF88D270A33}"/>
          </ac:spMkLst>
        </pc:spChg>
        <pc:spChg chg="add mod">
          <ac:chgData name="Cristian Chilipirea" userId="34ab170da5908fc4" providerId="LiveId" clId="{DFCF1A2B-AC08-4933-9280-F6BBF1F2638C}" dt="2021-02-18T22:52:04.595" v="970"/>
          <ac:spMkLst>
            <pc:docMk/>
            <pc:sldMk cId="3269740056" sldId="836"/>
            <ac:spMk id="12" creationId="{A6985EE1-3CA2-4BE7-9AA2-265EBB05E1D9}"/>
          </ac:spMkLst>
        </pc:spChg>
        <pc:spChg chg="add mod">
          <ac:chgData name="Cristian Chilipirea" userId="34ab170da5908fc4" providerId="LiveId" clId="{DFCF1A2B-AC08-4933-9280-F6BBF1F2638C}" dt="2021-02-18T22:52:04.595" v="970"/>
          <ac:spMkLst>
            <pc:docMk/>
            <pc:sldMk cId="3269740056" sldId="836"/>
            <ac:spMk id="13" creationId="{07093F1F-1AC4-4BCB-8EB8-9BE54B50FF69}"/>
          </ac:spMkLst>
        </pc:spChg>
        <pc:spChg chg="add mod">
          <ac:chgData name="Cristian Chilipirea" userId="34ab170da5908fc4" providerId="LiveId" clId="{DFCF1A2B-AC08-4933-9280-F6BBF1F2638C}" dt="2021-02-18T22:52:04.595" v="970"/>
          <ac:spMkLst>
            <pc:docMk/>
            <pc:sldMk cId="3269740056" sldId="836"/>
            <ac:spMk id="14" creationId="{9FD55F6C-2CF9-4A06-A68C-AC600336A9D8}"/>
          </ac:spMkLst>
        </pc:spChg>
        <pc:spChg chg="add mod">
          <ac:chgData name="Cristian Chilipirea" userId="34ab170da5908fc4" providerId="LiveId" clId="{DFCF1A2B-AC08-4933-9280-F6BBF1F2638C}" dt="2021-02-18T22:52:24.381" v="987" actId="1076"/>
          <ac:spMkLst>
            <pc:docMk/>
            <pc:sldMk cId="3269740056" sldId="836"/>
            <ac:spMk id="15" creationId="{B7E602B8-A380-43AF-8155-62935B5FD45F}"/>
          </ac:spMkLst>
        </pc:spChg>
        <pc:spChg chg="add mod">
          <ac:chgData name="Cristian Chilipirea" userId="34ab170da5908fc4" providerId="LiveId" clId="{DFCF1A2B-AC08-4933-9280-F6BBF1F2638C}" dt="2021-02-18T22:52:04.595" v="970"/>
          <ac:spMkLst>
            <pc:docMk/>
            <pc:sldMk cId="3269740056" sldId="836"/>
            <ac:spMk id="16" creationId="{A9F8FB06-A2DE-495E-AB8B-538662158FFD}"/>
          </ac:spMkLst>
        </pc:spChg>
      </pc:sldChg>
      <pc:sldChg chg="addSp delSp modSp new mod">
        <pc:chgData name="Cristian Chilipirea" userId="34ab170da5908fc4" providerId="LiveId" clId="{DFCF1A2B-AC08-4933-9280-F6BBF1F2638C}" dt="2021-02-18T22:52:54.042" v="999" actId="20577"/>
        <pc:sldMkLst>
          <pc:docMk/>
          <pc:sldMk cId="3299529361" sldId="837"/>
        </pc:sldMkLst>
        <pc:spChg chg="mod">
          <ac:chgData name="Cristian Chilipirea" userId="34ab170da5908fc4" providerId="LiveId" clId="{DFCF1A2B-AC08-4933-9280-F6BBF1F2638C}" dt="2021-02-18T22:52:37.588" v="989"/>
          <ac:spMkLst>
            <pc:docMk/>
            <pc:sldMk cId="3299529361" sldId="837"/>
            <ac:spMk id="3" creationId="{D18E3F53-D8B1-4284-93B1-D70BD2A763B5}"/>
          </ac:spMkLst>
        </pc:spChg>
        <pc:spChg chg="del">
          <ac:chgData name="Cristian Chilipirea" userId="34ab170da5908fc4" providerId="LiveId" clId="{DFCF1A2B-AC08-4933-9280-F6BBF1F2638C}" dt="2021-02-18T22:52:39.938" v="990" actId="478"/>
          <ac:spMkLst>
            <pc:docMk/>
            <pc:sldMk cId="3299529361" sldId="837"/>
            <ac:spMk id="4" creationId="{71A11A28-AD7B-4012-AC0A-C3D852AB7C78}"/>
          </ac:spMkLst>
        </pc:spChg>
        <pc:spChg chg="add mod">
          <ac:chgData name="Cristian Chilipirea" userId="34ab170da5908fc4" providerId="LiveId" clId="{DFCF1A2B-AC08-4933-9280-F6BBF1F2638C}" dt="2021-02-18T22:52:47.069" v="992" actId="1076"/>
          <ac:spMkLst>
            <pc:docMk/>
            <pc:sldMk cId="3299529361" sldId="837"/>
            <ac:spMk id="5" creationId="{922857F9-A5B6-41FC-ACE7-CFB7CEB26DED}"/>
          </ac:spMkLst>
        </pc:spChg>
        <pc:spChg chg="add mod">
          <ac:chgData name="Cristian Chilipirea" userId="34ab170da5908fc4" providerId="LiveId" clId="{DFCF1A2B-AC08-4933-9280-F6BBF1F2638C}" dt="2021-02-18T22:52:47.069" v="992" actId="1076"/>
          <ac:spMkLst>
            <pc:docMk/>
            <pc:sldMk cId="3299529361" sldId="837"/>
            <ac:spMk id="6" creationId="{EED33747-BD1E-4D5C-887E-A27462D2ED25}"/>
          </ac:spMkLst>
        </pc:spChg>
        <pc:spChg chg="add mod">
          <ac:chgData name="Cristian Chilipirea" userId="34ab170da5908fc4" providerId="LiveId" clId="{DFCF1A2B-AC08-4933-9280-F6BBF1F2638C}" dt="2021-02-18T22:52:47.069" v="992" actId="1076"/>
          <ac:spMkLst>
            <pc:docMk/>
            <pc:sldMk cId="3299529361" sldId="837"/>
            <ac:spMk id="7" creationId="{D80A03FE-8679-4F47-8A1F-A2A42ED76C52}"/>
          </ac:spMkLst>
        </pc:spChg>
        <pc:spChg chg="add mod">
          <ac:chgData name="Cristian Chilipirea" userId="34ab170da5908fc4" providerId="LiveId" clId="{DFCF1A2B-AC08-4933-9280-F6BBF1F2638C}" dt="2021-02-18T22:52:47.069" v="992" actId="1076"/>
          <ac:spMkLst>
            <pc:docMk/>
            <pc:sldMk cId="3299529361" sldId="837"/>
            <ac:spMk id="8" creationId="{045DF097-B512-4222-AF74-7BF9163B5D4E}"/>
          </ac:spMkLst>
        </pc:spChg>
        <pc:spChg chg="add mod">
          <ac:chgData name="Cristian Chilipirea" userId="34ab170da5908fc4" providerId="LiveId" clId="{DFCF1A2B-AC08-4933-9280-F6BBF1F2638C}" dt="2021-02-18T22:52:47.069" v="992" actId="1076"/>
          <ac:spMkLst>
            <pc:docMk/>
            <pc:sldMk cId="3299529361" sldId="837"/>
            <ac:spMk id="9" creationId="{1C42653C-3CC2-496B-923D-ECDF03E46753}"/>
          </ac:spMkLst>
        </pc:spChg>
        <pc:spChg chg="add mod">
          <ac:chgData name="Cristian Chilipirea" userId="34ab170da5908fc4" providerId="LiveId" clId="{DFCF1A2B-AC08-4933-9280-F6BBF1F2638C}" dt="2021-02-18T22:52:47.069" v="992" actId="1076"/>
          <ac:spMkLst>
            <pc:docMk/>
            <pc:sldMk cId="3299529361" sldId="837"/>
            <ac:spMk id="10" creationId="{4A0A5F16-F011-4A14-8516-038008C9647F}"/>
          </ac:spMkLst>
        </pc:spChg>
        <pc:spChg chg="add mod">
          <ac:chgData name="Cristian Chilipirea" userId="34ab170da5908fc4" providerId="LiveId" clId="{DFCF1A2B-AC08-4933-9280-F6BBF1F2638C}" dt="2021-02-18T22:52:47.069" v="992" actId="1076"/>
          <ac:spMkLst>
            <pc:docMk/>
            <pc:sldMk cId="3299529361" sldId="837"/>
            <ac:spMk id="11" creationId="{796E5ECD-46E5-4B44-876D-8C65703656F4}"/>
          </ac:spMkLst>
        </pc:spChg>
        <pc:spChg chg="add mod">
          <ac:chgData name="Cristian Chilipirea" userId="34ab170da5908fc4" providerId="LiveId" clId="{DFCF1A2B-AC08-4933-9280-F6BBF1F2638C}" dt="2021-02-18T22:52:47.069" v="992" actId="1076"/>
          <ac:spMkLst>
            <pc:docMk/>
            <pc:sldMk cId="3299529361" sldId="837"/>
            <ac:spMk id="12" creationId="{735185AC-0ABC-488B-B467-665F93DDDA87}"/>
          </ac:spMkLst>
        </pc:spChg>
        <pc:spChg chg="add mod">
          <ac:chgData name="Cristian Chilipirea" userId="34ab170da5908fc4" providerId="LiveId" clId="{DFCF1A2B-AC08-4933-9280-F6BBF1F2638C}" dt="2021-02-18T22:52:47.069" v="992" actId="1076"/>
          <ac:spMkLst>
            <pc:docMk/>
            <pc:sldMk cId="3299529361" sldId="837"/>
            <ac:spMk id="13" creationId="{2D6BCDF0-B0A7-48E7-8365-B46509B959E1}"/>
          </ac:spMkLst>
        </pc:spChg>
        <pc:spChg chg="add mod">
          <ac:chgData name="Cristian Chilipirea" userId="34ab170da5908fc4" providerId="LiveId" clId="{DFCF1A2B-AC08-4933-9280-F6BBF1F2638C}" dt="2021-02-18T22:52:47.069" v="992" actId="1076"/>
          <ac:spMkLst>
            <pc:docMk/>
            <pc:sldMk cId="3299529361" sldId="837"/>
            <ac:spMk id="14" creationId="{2A204691-49D0-4BA6-9A8C-3F6ACFC986EC}"/>
          </ac:spMkLst>
        </pc:spChg>
        <pc:spChg chg="add mod">
          <ac:chgData name="Cristian Chilipirea" userId="34ab170da5908fc4" providerId="LiveId" clId="{DFCF1A2B-AC08-4933-9280-F6BBF1F2638C}" dt="2021-02-18T22:52:54.042" v="999" actId="20577"/>
          <ac:spMkLst>
            <pc:docMk/>
            <pc:sldMk cId="3299529361" sldId="837"/>
            <ac:spMk id="15" creationId="{4513F188-A462-4122-BA8A-AC2AC18EEDF0}"/>
          </ac:spMkLst>
        </pc:spChg>
        <pc:spChg chg="add mod">
          <ac:chgData name="Cristian Chilipirea" userId="34ab170da5908fc4" providerId="LiveId" clId="{DFCF1A2B-AC08-4933-9280-F6BBF1F2638C}" dt="2021-02-18T22:52:47.069" v="992" actId="1076"/>
          <ac:spMkLst>
            <pc:docMk/>
            <pc:sldMk cId="3299529361" sldId="837"/>
            <ac:spMk id="16" creationId="{EB3215FF-EC15-4C1F-BDB3-0A0703048966}"/>
          </ac:spMkLst>
        </pc:spChg>
      </pc:sldChg>
      <pc:sldChg chg="addSp delSp modSp new mod">
        <pc:chgData name="Cristian Chilipirea" userId="34ab170da5908fc4" providerId="LiveId" clId="{DFCF1A2B-AC08-4933-9280-F6BBF1F2638C}" dt="2021-02-18T22:53:23.902" v="1013" actId="1076"/>
        <pc:sldMkLst>
          <pc:docMk/>
          <pc:sldMk cId="984875582" sldId="838"/>
        </pc:sldMkLst>
        <pc:spChg chg="mod">
          <ac:chgData name="Cristian Chilipirea" userId="34ab170da5908fc4" providerId="LiveId" clId="{DFCF1A2B-AC08-4933-9280-F6BBF1F2638C}" dt="2021-02-18T22:53:07.644" v="1001"/>
          <ac:spMkLst>
            <pc:docMk/>
            <pc:sldMk cId="984875582" sldId="838"/>
            <ac:spMk id="3" creationId="{4E928F80-1311-43CC-9CD6-35DF476C49EF}"/>
          </ac:spMkLst>
        </pc:spChg>
        <pc:spChg chg="del">
          <ac:chgData name="Cristian Chilipirea" userId="34ab170da5908fc4" providerId="LiveId" clId="{DFCF1A2B-AC08-4933-9280-F6BBF1F2638C}" dt="2021-02-18T22:53:09.210" v="1002" actId="478"/>
          <ac:spMkLst>
            <pc:docMk/>
            <pc:sldMk cId="984875582" sldId="838"/>
            <ac:spMk id="4" creationId="{E9E7F7FB-5BEF-47BE-ADE3-DBC8B57D9D05}"/>
          </ac:spMkLst>
        </pc:spChg>
        <pc:spChg chg="add mod">
          <ac:chgData name="Cristian Chilipirea" userId="34ab170da5908fc4" providerId="LiveId" clId="{DFCF1A2B-AC08-4933-9280-F6BBF1F2638C}" dt="2021-02-18T22:53:16.202" v="1005" actId="1076"/>
          <ac:spMkLst>
            <pc:docMk/>
            <pc:sldMk cId="984875582" sldId="838"/>
            <ac:spMk id="5" creationId="{F9B82048-5D3B-485D-94B0-864035992771}"/>
          </ac:spMkLst>
        </pc:spChg>
        <pc:spChg chg="add mod">
          <ac:chgData name="Cristian Chilipirea" userId="34ab170da5908fc4" providerId="LiveId" clId="{DFCF1A2B-AC08-4933-9280-F6BBF1F2638C}" dt="2021-02-18T22:53:16.202" v="1005" actId="1076"/>
          <ac:spMkLst>
            <pc:docMk/>
            <pc:sldMk cId="984875582" sldId="838"/>
            <ac:spMk id="6" creationId="{17E1CC44-902C-4BDC-AACF-0B006FC37F42}"/>
          </ac:spMkLst>
        </pc:spChg>
        <pc:spChg chg="add mod">
          <ac:chgData name="Cristian Chilipirea" userId="34ab170da5908fc4" providerId="LiveId" clId="{DFCF1A2B-AC08-4933-9280-F6BBF1F2638C}" dt="2021-02-18T22:53:16.202" v="1005" actId="1076"/>
          <ac:spMkLst>
            <pc:docMk/>
            <pc:sldMk cId="984875582" sldId="838"/>
            <ac:spMk id="7" creationId="{29912B21-3BF9-41C0-B08D-1096AADC99CE}"/>
          </ac:spMkLst>
        </pc:spChg>
        <pc:spChg chg="add mod">
          <ac:chgData name="Cristian Chilipirea" userId="34ab170da5908fc4" providerId="LiveId" clId="{DFCF1A2B-AC08-4933-9280-F6BBF1F2638C}" dt="2021-02-18T22:53:16.202" v="1005" actId="1076"/>
          <ac:spMkLst>
            <pc:docMk/>
            <pc:sldMk cId="984875582" sldId="838"/>
            <ac:spMk id="8" creationId="{7E4532AE-16B6-4080-B3E4-47F19E192050}"/>
          </ac:spMkLst>
        </pc:spChg>
        <pc:spChg chg="add mod">
          <ac:chgData name="Cristian Chilipirea" userId="34ab170da5908fc4" providerId="LiveId" clId="{DFCF1A2B-AC08-4933-9280-F6BBF1F2638C}" dt="2021-02-18T22:53:16.202" v="1005" actId="1076"/>
          <ac:spMkLst>
            <pc:docMk/>
            <pc:sldMk cId="984875582" sldId="838"/>
            <ac:spMk id="9" creationId="{C78DB00B-2C7E-4C43-BE38-2B36A8E6C271}"/>
          </ac:spMkLst>
        </pc:spChg>
        <pc:spChg chg="add mod">
          <ac:chgData name="Cristian Chilipirea" userId="34ab170da5908fc4" providerId="LiveId" clId="{DFCF1A2B-AC08-4933-9280-F6BBF1F2638C}" dt="2021-02-18T22:53:16.202" v="1005" actId="1076"/>
          <ac:spMkLst>
            <pc:docMk/>
            <pc:sldMk cId="984875582" sldId="838"/>
            <ac:spMk id="10" creationId="{A90CA213-1EBD-4579-BEEE-F5F85949D900}"/>
          </ac:spMkLst>
        </pc:spChg>
        <pc:spChg chg="add mod">
          <ac:chgData name="Cristian Chilipirea" userId="34ab170da5908fc4" providerId="LiveId" clId="{DFCF1A2B-AC08-4933-9280-F6BBF1F2638C}" dt="2021-02-18T22:53:16.202" v="1005" actId="1076"/>
          <ac:spMkLst>
            <pc:docMk/>
            <pc:sldMk cId="984875582" sldId="838"/>
            <ac:spMk id="11" creationId="{382DAC0B-E517-4412-8645-353888AE99D9}"/>
          </ac:spMkLst>
        </pc:spChg>
        <pc:spChg chg="add mod">
          <ac:chgData name="Cristian Chilipirea" userId="34ab170da5908fc4" providerId="LiveId" clId="{DFCF1A2B-AC08-4933-9280-F6BBF1F2638C}" dt="2021-02-18T22:53:16.202" v="1005" actId="1076"/>
          <ac:spMkLst>
            <pc:docMk/>
            <pc:sldMk cId="984875582" sldId="838"/>
            <ac:spMk id="12" creationId="{4D691408-34F5-43D7-9277-986F77819C4B}"/>
          </ac:spMkLst>
        </pc:spChg>
        <pc:spChg chg="add mod">
          <ac:chgData name="Cristian Chilipirea" userId="34ab170da5908fc4" providerId="LiveId" clId="{DFCF1A2B-AC08-4933-9280-F6BBF1F2638C}" dt="2021-02-18T22:53:16.202" v="1005" actId="1076"/>
          <ac:spMkLst>
            <pc:docMk/>
            <pc:sldMk cId="984875582" sldId="838"/>
            <ac:spMk id="13" creationId="{E812E945-83FD-482D-AC9E-CED750049CDA}"/>
          </ac:spMkLst>
        </pc:spChg>
        <pc:spChg chg="add mod">
          <ac:chgData name="Cristian Chilipirea" userId="34ab170da5908fc4" providerId="LiveId" clId="{DFCF1A2B-AC08-4933-9280-F6BBF1F2638C}" dt="2021-02-18T22:53:16.202" v="1005" actId="1076"/>
          <ac:spMkLst>
            <pc:docMk/>
            <pc:sldMk cId="984875582" sldId="838"/>
            <ac:spMk id="14" creationId="{FDFE4797-1E87-4D26-8CB5-F9376A914FC1}"/>
          </ac:spMkLst>
        </pc:spChg>
        <pc:spChg chg="add mod">
          <ac:chgData name="Cristian Chilipirea" userId="34ab170da5908fc4" providerId="LiveId" clId="{DFCF1A2B-AC08-4933-9280-F6BBF1F2638C}" dt="2021-02-18T22:53:23.902" v="1013" actId="1076"/>
          <ac:spMkLst>
            <pc:docMk/>
            <pc:sldMk cId="984875582" sldId="838"/>
            <ac:spMk id="15" creationId="{9B1F4B99-8BA9-46A0-A188-9286D9741426}"/>
          </ac:spMkLst>
        </pc:spChg>
        <pc:spChg chg="add mod">
          <ac:chgData name="Cristian Chilipirea" userId="34ab170da5908fc4" providerId="LiveId" clId="{DFCF1A2B-AC08-4933-9280-F6BBF1F2638C}" dt="2021-02-18T22:53:16.202" v="1005" actId="1076"/>
          <ac:spMkLst>
            <pc:docMk/>
            <pc:sldMk cId="984875582" sldId="838"/>
            <ac:spMk id="16" creationId="{825C5B3C-2735-473F-90F0-618E8760845E}"/>
          </ac:spMkLst>
        </pc:spChg>
      </pc:sldChg>
      <pc:sldChg chg="addSp delSp modSp new mod">
        <pc:chgData name="Cristian Chilipirea" userId="34ab170da5908fc4" providerId="LiveId" clId="{DFCF1A2B-AC08-4933-9280-F6BBF1F2638C}" dt="2021-02-18T22:53:43.282" v="1019" actId="1076"/>
        <pc:sldMkLst>
          <pc:docMk/>
          <pc:sldMk cId="2083498313" sldId="839"/>
        </pc:sldMkLst>
        <pc:spChg chg="mod">
          <ac:chgData name="Cristian Chilipirea" userId="34ab170da5908fc4" providerId="LiveId" clId="{DFCF1A2B-AC08-4933-9280-F6BBF1F2638C}" dt="2021-02-18T22:53:31.469" v="1015"/>
          <ac:spMkLst>
            <pc:docMk/>
            <pc:sldMk cId="2083498313" sldId="839"/>
            <ac:spMk id="3" creationId="{A7BB5E7C-FB2D-4D29-A74F-851E534866C0}"/>
          </ac:spMkLst>
        </pc:spChg>
        <pc:spChg chg="del">
          <ac:chgData name="Cristian Chilipirea" userId="34ab170da5908fc4" providerId="LiveId" clId="{DFCF1A2B-AC08-4933-9280-F6BBF1F2638C}" dt="2021-02-18T22:53:32.864" v="1016" actId="478"/>
          <ac:spMkLst>
            <pc:docMk/>
            <pc:sldMk cId="2083498313" sldId="839"/>
            <ac:spMk id="4" creationId="{3E02BEA0-5CC4-4B5C-9FCB-6731B74EB163}"/>
          </ac:spMkLst>
        </pc:spChg>
        <pc:spChg chg="add mod">
          <ac:chgData name="Cristian Chilipirea" userId="34ab170da5908fc4" providerId="LiveId" clId="{DFCF1A2B-AC08-4933-9280-F6BBF1F2638C}" dt="2021-02-18T22:53:43.282" v="1019" actId="1076"/>
          <ac:spMkLst>
            <pc:docMk/>
            <pc:sldMk cId="2083498313" sldId="839"/>
            <ac:spMk id="5" creationId="{E1E7FC42-AF65-4D91-A998-E0C10F3F471E}"/>
          </ac:spMkLst>
        </pc:spChg>
        <pc:spChg chg="add mod">
          <ac:chgData name="Cristian Chilipirea" userId="34ab170da5908fc4" providerId="LiveId" clId="{DFCF1A2B-AC08-4933-9280-F6BBF1F2638C}" dt="2021-02-18T22:53:43.282" v="1019" actId="1076"/>
          <ac:spMkLst>
            <pc:docMk/>
            <pc:sldMk cId="2083498313" sldId="839"/>
            <ac:spMk id="6" creationId="{1AA6C42C-C30B-4392-9A94-3DF2E51E8335}"/>
          </ac:spMkLst>
        </pc:spChg>
        <pc:spChg chg="add mod">
          <ac:chgData name="Cristian Chilipirea" userId="34ab170da5908fc4" providerId="LiveId" clId="{DFCF1A2B-AC08-4933-9280-F6BBF1F2638C}" dt="2021-02-18T22:53:43.282" v="1019" actId="1076"/>
          <ac:spMkLst>
            <pc:docMk/>
            <pc:sldMk cId="2083498313" sldId="839"/>
            <ac:spMk id="7" creationId="{762271FE-2B73-475C-B090-6E7A8FB4A59C}"/>
          </ac:spMkLst>
        </pc:spChg>
        <pc:spChg chg="add mod">
          <ac:chgData name="Cristian Chilipirea" userId="34ab170da5908fc4" providerId="LiveId" clId="{DFCF1A2B-AC08-4933-9280-F6BBF1F2638C}" dt="2021-02-18T22:53:43.282" v="1019" actId="1076"/>
          <ac:spMkLst>
            <pc:docMk/>
            <pc:sldMk cId="2083498313" sldId="839"/>
            <ac:spMk id="8" creationId="{4846CA80-4CAD-46EC-B350-351FDEDF28C2}"/>
          </ac:spMkLst>
        </pc:spChg>
        <pc:spChg chg="add mod">
          <ac:chgData name="Cristian Chilipirea" userId="34ab170da5908fc4" providerId="LiveId" clId="{DFCF1A2B-AC08-4933-9280-F6BBF1F2638C}" dt="2021-02-18T22:53:43.282" v="1019" actId="1076"/>
          <ac:spMkLst>
            <pc:docMk/>
            <pc:sldMk cId="2083498313" sldId="839"/>
            <ac:spMk id="9" creationId="{293F7B3E-5A04-4947-AFC1-9532640C3CE8}"/>
          </ac:spMkLst>
        </pc:spChg>
        <pc:spChg chg="add mod">
          <ac:chgData name="Cristian Chilipirea" userId="34ab170da5908fc4" providerId="LiveId" clId="{DFCF1A2B-AC08-4933-9280-F6BBF1F2638C}" dt="2021-02-18T22:53:43.282" v="1019" actId="1076"/>
          <ac:spMkLst>
            <pc:docMk/>
            <pc:sldMk cId="2083498313" sldId="839"/>
            <ac:spMk id="10" creationId="{862A3248-317D-4CE6-AB46-0C1397BD40A9}"/>
          </ac:spMkLst>
        </pc:spChg>
        <pc:spChg chg="add mod">
          <ac:chgData name="Cristian Chilipirea" userId="34ab170da5908fc4" providerId="LiveId" clId="{DFCF1A2B-AC08-4933-9280-F6BBF1F2638C}" dt="2021-02-18T22:53:43.282" v="1019" actId="1076"/>
          <ac:spMkLst>
            <pc:docMk/>
            <pc:sldMk cId="2083498313" sldId="839"/>
            <ac:spMk id="11" creationId="{3FE14E86-1FD9-46CC-9F82-C9BE8C207A3A}"/>
          </ac:spMkLst>
        </pc:spChg>
        <pc:spChg chg="add mod">
          <ac:chgData name="Cristian Chilipirea" userId="34ab170da5908fc4" providerId="LiveId" clId="{DFCF1A2B-AC08-4933-9280-F6BBF1F2638C}" dt="2021-02-18T22:53:43.282" v="1019" actId="1076"/>
          <ac:spMkLst>
            <pc:docMk/>
            <pc:sldMk cId="2083498313" sldId="839"/>
            <ac:spMk id="12" creationId="{812604AC-4FEA-48E9-B125-3659AF9240D1}"/>
          </ac:spMkLst>
        </pc:spChg>
        <pc:spChg chg="add mod">
          <ac:chgData name="Cristian Chilipirea" userId="34ab170da5908fc4" providerId="LiveId" clId="{DFCF1A2B-AC08-4933-9280-F6BBF1F2638C}" dt="2021-02-18T22:53:43.282" v="1019" actId="1076"/>
          <ac:spMkLst>
            <pc:docMk/>
            <pc:sldMk cId="2083498313" sldId="839"/>
            <ac:spMk id="13" creationId="{F3243B65-1E72-4284-9BC0-C746EA27B2BD}"/>
          </ac:spMkLst>
        </pc:spChg>
        <pc:spChg chg="add mod">
          <ac:chgData name="Cristian Chilipirea" userId="34ab170da5908fc4" providerId="LiveId" clId="{DFCF1A2B-AC08-4933-9280-F6BBF1F2638C}" dt="2021-02-18T22:53:43.282" v="1019" actId="1076"/>
          <ac:spMkLst>
            <pc:docMk/>
            <pc:sldMk cId="2083498313" sldId="839"/>
            <ac:spMk id="14" creationId="{98F5369D-68EB-42E4-A312-057B3A57DC32}"/>
          </ac:spMkLst>
        </pc:spChg>
        <pc:spChg chg="add mod">
          <ac:chgData name="Cristian Chilipirea" userId="34ab170da5908fc4" providerId="LiveId" clId="{DFCF1A2B-AC08-4933-9280-F6BBF1F2638C}" dt="2021-02-18T22:53:43.282" v="1019" actId="1076"/>
          <ac:spMkLst>
            <pc:docMk/>
            <pc:sldMk cId="2083498313" sldId="839"/>
            <ac:spMk id="15" creationId="{A8EE1610-73E2-4116-8607-286D5E562B6D}"/>
          </ac:spMkLst>
        </pc:spChg>
        <pc:spChg chg="add mod">
          <ac:chgData name="Cristian Chilipirea" userId="34ab170da5908fc4" providerId="LiveId" clId="{DFCF1A2B-AC08-4933-9280-F6BBF1F2638C}" dt="2021-02-18T22:53:43.282" v="1019" actId="1076"/>
          <ac:spMkLst>
            <pc:docMk/>
            <pc:sldMk cId="2083498313" sldId="839"/>
            <ac:spMk id="16" creationId="{E85A561C-4448-43E3-AC44-A21A8A45842D}"/>
          </ac:spMkLst>
        </pc:spChg>
      </pc:sldChg>
      <pc:sldChg chg="addSp delSp modSp new mod">
        <pc:chgData name="Cristian Chilipirea" userId="34ab170da5908fc4" providerId="LiveId" clId="{DFCF1A2B-AC08-4933-9280-F6BBF1F2638C}" dt="2021-02-18T22:54:12.023" v="1026" actId="1076"/>
        <pc:sldMkLst>
          <pc:docMk/>
          <pc:sldMk cId="2957261024" sldId="840"/>
        </pc:sldMkLst>
        <pc:spChg chg="mod">
          <ac:chgData name="Cristian Chilipirea" userId="34ab170da5908fc4" providerId="LiveId" clId="{DFCF1A2B-AC08-4933-9280-F6BBF1F2638C}" dt="2021-02-18T22:53:52.621" v="1021"/>
          <ac:spMkLst>
            <pc:docMk/>
            <pc:sldMk cId="2957261024" sldId="840"/>
            <ac:spMk id="3" creationId="{A00C8740-56A2-4978-A8FE-3298995A9EFC}"/>
          </ac:spMkLst>
        </pc:spChg>
        <pc:spChg chg="del">
          <ac:chgData name="Cristian Chilipirea" userId="34ab170da5908fc4" providerId="LiveId" clId="{DFCF1A2B-AC08-4933-9280-F6BBF1F2638C}" dt="2021-02-18T22:53:54.584" v="1022" actId="478"/>
          <ac:spMkLst>
            <pc:docMk/>
            <pc:sldMk cId="2957261024" sldId="840"/>
            <ac:spMk id="4" creationId="{C563119A-9E2D-418F-8E87-3E70280D5F44}"/>
          </ac:spMkLst>
        </pc:spChg>
        <pc:spChg chg="add mod">
          <ac:chgData name="Cristian Chilipirea" userId="34ab170da5908fc4" providerId="LiveId" clId="{DFCF1A2B-AC08-4933-9280-F6BBF1F2638C}" dt="2021-02-18T22:54:12.023" v="1026" actId="1076"/>
          <ac:spMkLst>
            <pc:docMk/>
            <pc:sldMk cId="2957261024" sldId="840"/>
            <ac:spMk id="5" creationId="{C5698358-2845-4942-B34E-566461FEDD77}"/>
          </ac:spMkLst>
        </pc:spChg>
        <pc:spChg chg="add mod">
          <ac:chgData name="Cristian Chilipirea" userId="34ab170da5908fc4" providerId="LiveId" clId="{DFCF1A2B-AC08-4933-9280-F6BBF1F2638C}" dt="2021-02-18T22:54:12.023" v="1026" actId="1076"/>
          <ac:spMkLst>
            <pc:docMk/>
            <pc:sldMk cId="2957261024" sldId="840"/>
            <ac:spMk id="6" creationId="{ABC22005-8A4A-49D1-99C5-549D75E949E9}"/>
          </ac:spMkLst>
        </pc:spChg>
        <pc:spChg chg="add mod">
          <ac:chgData name="Cristian Chilipirea" userId="34ab170da5908fc4" providerId="LiveId" clId="{DFCF1A2B-AC08-4933-9280-F6BBF1F2638C}" dt="2021-02-18T22:54:12.023" v="1026" actId="1076"/>
          <ac:spMkLst>
            <pc:docMk/>
            <pc:sldMk cId="2957261024" sldId="840"/>
            <ac:spMk id="7" creationId="{7DB1081C-F223-47D7-9420-ACFB566FAC94}"/>
          </ac:spMkLst>
        </pc:spChg>
        <pc:spChg chg="add mod">
          <ac:chgData name="Cristian Chilipirea" userId="34ab170da5908fc4" providerId="LiveId" clId="{DFCF1A2B-AC08-4933-9280-F6BBF1F2638C}" dt="2021-02-18T22:54:12.023" v="1026" actId="1076"/>
          <ac:spMkLst>
            <pc:docMk/>
            <pc:sldMk cId="2957261024" sldId="840"/>
            <ac:spMk id="8" creationId="{44D02C39-BDC3-43B5-A506-E40ACEF58219}"/>
          </ac:spMkLst>
        </pc:spChg>
        <pc:spChg chg="add mod">
          <ac:chgData name="Cristian Chilipirea" userId="34ab170da5908fc4" providerId="LiveId" clId="{DFCF1A2B-AC08-4933-9280-F6BBF1F2638C}" dt="2021-02-18T22:54:12.023" v="1026" actId="1076"/>
          <ac:spMkLst>
            <pc:docMk/>
            <pc:sldMk cId="2957261024" sldId="840"/>
            <ac:spMk id="9" creationId="{C8D9D6F4-12E0-4310-A02F-F5394C03E8E8}"/>
          </ac:spMkLst>
        </pc:spChg>
        <pc:spChg chg="add mod">
          <ac:chgData name="Cristian Chilipirea" userId="34ab170da5908fc4" providerId="LiveId" clId="{DFCF1A2B-AC08-4933-9280-F6BBF1F2638C}" dt="2021-02-18T22:54:12.023" v="1026" actId="1076"/>
          <ac:spMkLst>
            <pc:docMk/>
            <pc:sldMk cId="2957261024" sldId="840"/>
            <ac:spMk id="10" creationId="{4F8BBBD6-8609-4230-ABF9-6DF0B1D0341B}"/>
          </ac:spMkLst>
        </pc:spChg>
        <pc:spChg chg="add mod">
          <ac:chgData name="Cristian Chilipirea" userId="34ab170da5908fc4" providerId="LiveId" clId="{DFCF1A2B-AC08-4933-9280-F6BBF1F2638C}" dt="2021-02-18T22:54:12.023" v="1026" actId="1076"/>
          <ac:spMkLst>
            <pc:docMk/>
            <pc:sldMk cId="2957261024" sldId="840"/>
            <ac:spMk id="11" creationId="{E050DEA7-FE12-41EF-B41D-EEBF0D44BC22}"/>
          </ac:spMkLst>
        </pc:spChg>
        <pc:spChg chg="add mod">
          <ac:chgData name="Cristian Chilipirea" userId="34ab170da5908fc4" providerId="LiveId" clId="{DFCF1A2B-AC08-4933-9280-F6BBF1F2638C}" dt="2021-02-18T22:54:12.023" v="1026" actId="1076"/>
          <ac:spMkLst>
            <pc:docMk/>
            <pc:sldMk cId="2957261024" sldId="840"/>
            <ac:spMk id="12" creationId="{A62D8F39-E5A2-47E6-9666-09635C677C97}"/>
          </ac:spMkLst>
        </pc:spChg>
        <pc:spChg chg="add mod">
          <ac:chgData name="Cristian Chilipirea" userId="34ab170da5908fc4" providerId="LiveId" clId="{DFCF1A2B-AC08-4933-9280-F6BBF1F2638C}" dt="2021-02-18T22:54:12.023" v="1026" actId="1076"/>
          <ac:spMkLst>
            <pc:docMk/>
            <pc:sldMk cId="2957261024" sldId="840"/>
            <ac:spMk id="13" creationId="{FEE7B2E8-C309-4941-AE04-8C394796B28F}"/>
          </ac:spMkLst>
        </pc:spChg>
        <pc:spChg chg="add mod">
          <ac:chgData name="Cristian Chilipirea" userId="34ab170da5908fc4" providerId="LiveId" clId="{DFCF1A2B-AC08-4933-9280-F6BBF1F2638C}" dt="2021-02-18T22:54:12.023" v="1026" actId="1076"/>
          <ac:spMkLst>
            <pc:docMk/>
            <pc:sldMk cId="2957261024" sldId="840"/>
            <ac:spMk id="14" creationId="{171492CD-08DC-4A6B-9823-DF06C180B055}"/>
          </ac:spMkLst>
        </pc:spChg>
        <pc:spChg chg="add mod">
          <ac:chgData name="Cristian Chilipirea" userId="34ab170da5908fc4" providerId="LiveId" clId="{DFCF1A2B-AC08-4933-9280-F6BBF1F2638C}" dt="2021-02-18T22:54:12.023" v="1026" actId="1076"/>
          <ac:spMkLst>
            <pc:docMk/>
            <pc:sldMk cId="2957261024" sldId="840"/>
            <ac:spMk id="15" creationId="{1FF68D84-D3D4-438D-B485-4D443C9B9CC6}"/>
          </ac:spMkLst>
        </pc:spChg>
        <pc:spChg chg="add mod">
          <ac:chgData name="Cristian Chilipirea" userId="34ab170da5908fc4" providerId="LiveId" clId="{DFCF1A2B-AC08-4933-9280-F6BBF1F2638C}" dt="2021-02-18T22:54:12.023" v="1026" actId="1076"/>
          <ac:spMkLst>
            <pc:docMk/>
            <pc:sldMk cId="2957261024" sldId="840"/>
            <ac:spMk id="16" creationId="{CC801EE1-B386-4F89-BACD-4F4288B61D4D}"/>
          </ac:spMkLst>
        </pc:spChg>
      </pc:sldChg>
      <pc:sldChg chg="addSp delSp modSp new mod">
        <pc:chgData name="Cristian Chilipirea" userId="34ab170da5908fc4" providerId="LiveId" clId="{DFCF1A2B-AC08-4933-9280-F6BBF1F2638C}" dt="2021-02-18T22:54:40.823" v="1031" actId="1076"/>
        <pc:sldMkLst>
          <pc:docMk/>
          <pc:sldMk cId="2494277124" sldId="841"/>
        </pc:sldMkLst>
        <pc:spChg chg="mod">
          <ac:chgData name="Cristian Chilipirea" userId="34ab170da5908fc4" providerId="LiveId" clId="{DFCF1A2B-AC08-4933-9280-F6BBF1F2638C}" dt="2021-02-18T22:54:29.108" v="1028"/>
          <ac:spMkLst>
            <pc:docMk/>
            <pc:sldMk cId="2494277124" sldId="841"/>
            <ac:spMk id="3" creationId="{7315DC75-061F-4C87-9969-E35337C9D95E}"/>
          </ac:spMkLst>
        </pc:spChg>
        <pc:spChg chg="del">
          <ac:chgData name="Cristian Chilipirea" userId="34ab170da5908fc4" providerId="LiveId" clId="{DFCF1A2B-AC08-4933-9280-F6BBF1F2638C}" dt="2021-02-18T22:54:33.970" v="1029" actId="478"/>
          <ac:spMkLst>
            <pc:docMk/>
            <pc:sldMk cId="2494277124" sldId="841"/>
            <ac:spMk id="4" creationId="{287D0769-F36C-4C0C-AEF8-AC8B58A6C03B}"/>
          </ac:spMkLst>
        </pc:spChg>
        <pc:spChg chg="add mod">
          <ac:chgData name="Cristian Chilipirea" userId="34ab170da5908fc4" providerId="LiveId" clId="{DFCF1A2B-AC08-4933-9280-F6BBF1F2638C}" dt="2021-02-18T22:54:40.823" v="1031" actId="1076"/>
          <ac:spMkLst>
            <pc:docMk/>
            <pc:sldMk cId="2494277124" sldId="841"/>
            <ac:spMk id="5" creationId="{0956B10E-096B-4805-96C2-6272E5EF057F}"/>
          </ac:spMkLst>
        </pc:spChg>
        <pc:spChg chg="add mod">
          <ac:chgData name="Cristian Chilipirea" userId="34ab170da5908fc4" providerId="LiveId" clId="{DFCF1A2B-AC08-4933-9280-F6BBF1F2638C}" dt="2021-02-18T22:54:40.823" v="1031" actId="1076"/>
          <ac:spMkLst>
            <pc:docMk/>
            <pc:sldMk cId="2494277124" sldId="841"/>
            <ac:spMk id="6" creationId="{079672C5-5CC5-4BE9-948D-2BCEC0A4957F}"/>
          </ac:spMkLst>
        </pc:spChg>
        <pc:spChg chg="add mod">
          <ac:chgData name="Cristian Chilipirea" userId="34ab170da5908fc4" providerId="LiveId" clId="{DFCF1A2B-AC08-4933-9280-F6BBF1F2638C}" dt="2021-02-18T22:54:40.823" v="1031" actId="1076"/>
          <ac:spMkLst>
            <pc:docMk/>
            <pc:sldMk cId="2494277124" sldId="841"/>
            <ac:spMk id="7" creationId="{F78494C4-DF57-4666-90B8-A82CEF6BEC6C}"/>
          </ac:spMkLst>
        </pc:spChg>
        <pc:spChg chg="add mod">
          <ac:chgData name="Cristian Chilipirea" userId="34ab170da5908fc4" providerId="LiveId" clId="{DFCF1A2B-AC08-4933-9280-F6BBF1F2638C}" dt="2021-02-18T22:54:40.823" v="1031" actId="1076"/>
          <ac:spMkLst>
            <pc:docMk/>
            <pc:sldMk cId="2494277124" sldId="841"/>
            <ac:spMk id="8" creationId="{649F1D84-13D2-48E3-A0DD-0972E4E710A0}"/>
          </ac:spMkLst>
        </pc:spChg>
        <pc:spChg chg="add mod">
          <ac:chgData name="Cristian Chilipirea" userId="34ab170da5908fc4" providerId="LiveId" clId="{DFCF1A2B-AC08-4933-9280-F6BBF1F2638C}" dt="2021-02-18T22:54:40.823" v="1031" actId="1076"/>
          <ac:spMkLst>
            <pc:docMk/>
            <pc:sldMk cId="2494277124" sldId="841"/>
            <ac:spMk id="9" creationId="{A753490A-C7A5-4E26-B5AB-A40E5033EB23}"/>
          </ac:spMkLst>
        </pc:spChg>
        <pc:spChg chg="add mod">
          <ac:chgData name="Cristian Chilipirea" userId="34ab170da5908fc4" providerId="LiveId" clId="{DFCF1A2B-AC08-4933-9280-F6BBF1F2638C}" dt="2021-02-18T22:54:40.823" v="1031" actId="1076"/>
          <ac:spMkLst>
            <pc:docMk/>
            <pc:sldMk cId="2494277124" sldId="841"/>
            <ac:spMk id="10" creationId="{6B51BDBF-EA73-455A-AEFA-E79331788FC1}"/>
          </ac:spMkLst>
        </pc:spChg>
        <pc:spChg chg="add mod">
          <ac:chgData name="Cristian Chilipirea" userId="34ab170da5908fc4" providerId="LiveId" clId="{DFCF1A2B-AC08-4933-9280-F6BBF1F2638C}" dt="2021-02-18T22:54:40.823" v="1031" actId="1076"/>
          <ac:spMkLst>
            <pc:docMk/>
            <pc:sldMk cId="2494277124" sldId="841"/>
            <ac:spMk id="11" creationId="{8115B6C6-DAC0-4C69-8888-7E019AC31E41}"/>
          </ac:spMkLst>
        </pc:spChg>
        <pc:spChg chg="add mod">
          <ac:chgData name="Cristian Chilipirea" userId="34ab170da5908fc4" providerId="LiveId" clId="{DFCF1A2B-AC08-4933-9280-F6BBF1F2638C}" dt="2021-02-18T22:54:40.823" v="1031" actId="1076"/>
          <ac:spMkLst>
            <pc:docMk/>
            <pc:sldMk cId="2494277124" sldId="841"/>
            <ac:spMk id="12" creationId="{8BBDE7EA-FE3E-42D6-9F6C-A6CF12B34721}"/>
          </ac:spMkLst>
        </pc:spChg>
        <pc:spChg chg="add mod">
          <ac:chgData name="Cristian Chilipirea" userId="34ab170da5908fc4" providerId="LiveId" clId="{DFCF1A2B-AC08-4933-9280-F6BBF1F2638C}" dt="2021-02-18T22:54:40.823" v="1031" actId="1076"/>
          <ac:spMkLst>
            <pc:docMk/>
            <pc:sldMk cId="2494277124" sldId="841"/>
            <ac:spMk id="13" creationId="{584D9DD8-DBB1-4477-8805-048D34AF5B98}"/>
          </ac:spMkLst>
        </pc:spChg>
        <pc:spChg chg="add mod">
          <ac:chgData name="Cristian Chilipirea" userId="34ab170da5908fc4" providerId="LiveId" clId="{DFCF1A2B-AC08-4933-9280-F6BBF1F2638C}" dt="2021-02-18T22:54:40.823" v="1031" actId="1076"/>
          <ac:spMkLst>
            <pc:docMk/>
            <pc:sldMk cId="2494277124" sldId="841"/>
            <ac:spMk id="14" creationId="{B505F948-13DD-4CBA-B16C-79B25A0D757D}"/>
          </ac:spMkLst>
        </pc:spChg>
        <pc:spChg chg="add mod">
          <ac:chgData name="Cristian Chilipirea" userId="34ab170da5908fc4" providerId="LiveId" clId="{DFCF1A2B-AC08-4933-9280-F6BBF1F2638C}" dt="2021-02-18T22:54:40.823" v="1031" actId="1076"/>
          <ac:spMkLst>
            <pc:docMk/>
            <pc:sldMk cId="2494277124" sldId="841"/>
            <ac:spMk id="15" creationId="{4D1A31A7-4BE9-4AF0-B16E-E215761699EF}"/>
          </ac:spMkLst>
        </pc:spChg>
        <pc:spChg chg="add mod">
          <ac:chgData name="Cristian Chilipirea" userId="34ab170da5908fc4" providerId="LiveId" clId="{DFCF1A2B-AC08-4933-9280-F6BBF1F2638C}" dt="2021-02-18T22:54:40.823" v="1031" actId="1076"/>
          <ac:spMkLst>
            <pc:docMk/>
            <pc:sldMk cId="2494277124" sldId="841"/>
            <ac:spMk id="16" creationId="{54B7C958-BF84-4B0D-B527-8F4E7C67AD08}"/>
          </ac:spMkLst>
        </pc:spChg>
      </pc:sldChg>
      <pc:sldChg chg="addSp delSp modSp new mod">
        <pc:chgData name="Cristian Chilipirea" userId="34ab170da5908fc4" providerId="LiveId" clId="{DFCF1A2B-AC08-4933-9280-F6BBF1F2638C}" dt="2021-02-18T22:56:30.573" v="1050"/>
        <pc:sldMkLst>
          <pc:docMk/>
          <pc:sldMk cId="3970666484" sldId="842"/>
        </pc:sldMkLst>
        <pc:spChg chg="mod">
          <ac:chgData name="Cristian Chilipirea" userId="34ab170da5908fc4" providerId="LiveId" clId="{DFCF1A2B-AC08-4933-9280-F6BBF1F2638C}" dt="2021-02-18T22:56:30.573" v="1050"/>
          <ac:spMkLst>
            <pc:docMk/>
            <pc:sldMk cId="3970666484" sldId="842"/>
            <ac:spMk id="3" creationId="{A348AC5E-1FD4-4EE1-B6C5-4DBC8971D11C}"/>
          </ac:spMkLst>
        </pc:spChg>
        <pc:spChg chg="del">
          <ac:chgData name="Cristian Chilipirea" userId="34ab170da5908fc4" providerId="LiveId" clId="{DFCF1A2B-AC08-4933-9280-F6BBF1F2638C}" dt="2021-02-18T22:54:52.486" v="1033" actId="478"/>
          <ac:spMkLst>
            <pc:docMk/>
            <pc:sldMk cId="3970666484" sldId="842"/>
            <ac:spMk id="4" creationId="{C558D499-4C32-4088-BD97-4CBC651AF8C4}"/>
          </ac:spMkLst>
        </pc:spChg>
        <pc:spChg chg="add mod">
          <ac:chgData name="Cristian Chilipirea" userId="34ab170da5908fc4" providerId="LiveId" clId="{DFCF1A2B-AC08-4933-9280-F6BBF1F2638C}" dt="2021-02-18T22:54:59.715" v="1035" actId="1076"/>
          <ac:spMkLst>
            <pc:docMk/>
            <pc:sldMk cId="3970666484" sldId="842"/>
            <ac:spMk id="5" creationId="{CFEFFA81-111D-4E38-8DCF-0F130F32CFBD}"/>
          </ac:spMkLst>
        </pc:spChg>
        <pc:spChg chg="add mod">
          <ac:chgData name="Cristian Chilipirea" userId="34ab170da5908fc4" providerId="LiveId" clId="{DFCF1A2B-AC08-4933-9280-F6BBF1F2638C}" dt="2021-02-18T22:56:05.803" v="1036" actId="207"/>
          <ac:spMkLst>
            <pc:docMk/>
            <pc:sldMk cId="3970666484" sldId="842"/>
            <ac:spMk id="6" creationId="{1B5C2B5D-1EC7-4FF1-A31F-4A1C37FB9C4D}"/>
          </ac:spMkLst>
        </pc:spChg>
        <pc:spChg chg="add mod">
          <ac:chgData name="Cristian Chilipirea" userId="34ab170da5908fc4" providerId="LiveId" clId="{DFCF1A2B-AC08-4933-9280-F6BBF1F2638C}" dt="2021-02-18T22:54:59.715" v="1035" actId="1076"/>
          <ac:spMkLst>
            <pc:docMk/>
            <pc:sldMk cId="3970666484" sldId="842"/>
            <ac:spMk id="7" creationId="{B23A194F-7C04-4ACB-A4B3-8DE852EA3AD3}"/>
          </ac:spMkLst>
        </pc:spChg>
        <pc:spChg chg="add mod">
          <ac:chgData name="Cristian Chilipirea" userId="34ab170da5908fc4" providerId="LiveId" clId="{DFCF1A2B-AC08-4933-9280-F6BBF1F2638C}" dt="2021-02-18T22:56:05.803" v="1036" actId="207"/>
          <ac:spMkLst>
            <pc:docMk/>
            <pc:sldMk cId="3970666484" sldId="842"/>
            <ac:spMk id="8" creationId="{3ACA2951-319A-4238-8628-0DBB993A5447}"/>
          </ac:spMkLst>
        </pc:spChg>
        <pc:spChg chg="add mod">
          <ac:chgData name="Cristian Chilipirea" userId="34ab170da5908fc4" providerId="LiveId" clId="{DFCF1A2B-AC08-4933-9280-F6BBF1F2638C}" dt="2021-02-18T22:54:59.715" v="1035" actId="1076"/>
          <ac:spMkLst>
            <pc:docMk/>
            <pc:sldMk cId="3970666484" sldId="842"/>
            <ac:spMk id="9" creationId="{386FE15A-C3E2-4778-BF16-6AD8A227EA33}"/>
          </ac:spMkLst>
        </pc:spChg>
        <pc:spChg chg="add mod">
          <ac:chgData name="Cristian Chilipirea" userId="34ab170da5908fc4" providerId="LiveId" clId="{DFCF1A2B-AC08-4933-9280-F6BBF1F2638C}" dt="2021-02-18T22:56:05.803" v="1036" actId="207"/>
          <ac:spMkLst>
            <pc:docMk/>
            <pc:sldMk cId="3970666484" sldId="842"/>
            <ac:spMk id="10" creationId="{E877C0A4-BE79-4B18-BE47-4EB87FFDFF44}"/>
          </ac:spMkLst>
        </pc:spChg>
        <pc:spChg chg="add mod">
          <ac:chgData name="Cristian Chilipirea" userId="34ab170da5908fc4" providerId="LiveId" clId="{DFCF1A2B-AC08-4933-9280-F6BBF1F2638C}" dt="2021-02-18T22:54:59.715" v="1035" actId="1076"/>
          <ac:spMkLst>
            <pc:docMk/>
            <pc:sldMk cId="3970666484" sldId="842"/>
            <ac:spMk id="11" creationId="{8D17ADCE-2F3E-43BF-BB19-CB10806F00DA}"/>
          </ac:spMkLst>
        </pc:spChg>
        <pc:spChg chg="add mod">
          <ac:chgData name="Cristian Chilipirea" userId="34ab170da5908fc4" providerId="LiveId" clId="{DFCF1A2B-AC08-4933-9280-F6BBF1F2638C}" dt="2021-02-18T22:56:05.803" v="1036" actId="207"/>
          <ac:spMkLst>
            <pc:docMk/>
            <pc:sldMk cId="3970666484" sldId="842"/>
            <ac:spMk id="12" creationId="{3A451E5B-E73C-48A3-B8B8-2A9FB92F8C69}"/>
          </ac:spMkLst>
        </pc:spChg>
        <pc:spChg chg="add mod">
          <ac:chgData name="Cristian Chilipirea" userId="34ab170da5908fc4" providerId="LiveId" clId="{DFCF1A2B-AC08-4933-9280-F6BBF1F2638C}" dt="2021-02-18T22:54:59.715" v="1035" actId="1076"/>
          <ac:spMkLst>
            <pc:docMk/>
            <pc:sldMk cId="3970666484" sldId="842"/>
            <ac:spMk id="13" creationId="{7F558D2A-2C4F-4A72-A204-50F4E841D619}"/>
          </ac:spMkLst>
        </pc:spChg>
        <pc:spChg chg="add mod">
          <ac:chgData name="Cristian Chilipirea" userId="34ab170da5908fc4" providerId="LiveId" clId="{DFCF1A2B-AC08-4933-9280-F6BBF1F2638C}" dt="2021-02-18T22:56:05.803" v="1036" actId="207"/>
          <ac:spMkLst>
            <pc:docMk/>
            <pc:sldMk cId="3970666484" sldId="842"/>
            <ac:spMk id="14" creationId="{A2CDB4B9-E08E-4070-86F3-A49E3FC6203A}"/>
          </ac:spMkLst>
        </pc:spChg>
        <pc:spChg chg="add mod">
          <ac:chgData name="Cristian Chilipirea" userId="34ab170da5908fc4" providerId="LiveId" clId="{DFCF1A2B-AC08-4933-9280-F6BBF1F2638C}" dt="2021-02-18T22:54:59.715" v="1035" actId="1076"/>
          <ac:spMkLst>
            <pc:docMk/>
            <pc:sldMk cId="3970666484" sldId="842"/>
            <ac:spMk id="15" creationId="{B0D7A909-AE3D-4202-B4F5-C9AD65D75049}"/>
          </ac:spMkLst>
        </pc:spChg>
        <pc:spChg chg="add mod">
          <ac:chgData name="Cristian Chilipirea" userId="34ab170da5908fc4" providerId="LiveId" clId="{DFCF1A2B-AC08-4933-9280-F6BBF1F2638C}" dt="2021-02-18T22:54:59.715" v="1035" actId="1076"/>
          <ac:spMkLst>
            <pc:docMk/>
            <pc:sldMk cId="3970666484" sldId="842"/>
            <ac:spMk id="16" creationId="{FD134B33-1306-478F-9CB0-B81FE67B2EC7}"/>
          </ac:spMkLst>
        </pc:spChg>
        <pc:spChg chg="add mod">
          <ac:chgData name="Cristian Chilipirea" userId="34ab170da5908fc4" providerId="LiveId" clId="{DFCF1A2B-AC08-4933-9280-F6BBF1F2638C}" dt="2021-02-18T22:56:17.478" v="1042" actId="20577"/>
          <ac:spMkLst>
            <pc:docMk/>
            <pc:sldMk cId="3970666484" sldId="842"/>
            <ac:spMk id="17" creationId="{4FFEC7F8-1542-4D34-9CB8-8528A663F9C1}"/>
          </ac:spMkLst>
        </pc:spChg>
        <pc:spChg chg="add mod">
          <ac:chgData name="Cristian Chilipirea" userId="34ab170da5908fc4" providerId="LiveId" clId="{DFCF1A2B-AC08-4933-9280-F6BBF1F2638C}" dt="2021-02-18T22:56:20.974" v="1048" actId="20577"/>
          <ac:spMkLst>
            <pc:docMk/>
            <pc:sldMk cId="3970666484" sldId="842"/>
            <ac:spMk id="18" creationId="{9F10D5D1-D043-4F11-B4E1-75553B4BB9EF}"/>
          </ac:spMkLst>
        </pc:spChg>
      </pc:sldChg>
      <pc:sldChg chg="addSp delSp modSp new mod">
        <pc:chgData name="Cristian Chilipirea" userId="34ab170da5908fc4" providerId="LiveId" clId="{DFCF1A2B-AC08-4933-9280-F6BBF1F2638C}" dt="2021-02-18T22:57:47.679" v="1072" actId="1076"/>
        <pc:sldMkLst>
          <pc:docMk/>
          <pc:sldMk cId="2315602645" sldId="843"/>
        </pc:sldMkLst>
        <pc:spChg chg="mod">
          <ac:chgData name="Cristian Chilipirea" userId="34ab170da5908fc4" providerId="LiveId" clId="{DFCF1A2B-AC08-4933-9280-F6BBF1F2638C}" dt="2021-02-18T22:56:34.132" v="1051"/>
          <ac:spMkLst>
            <pc:docMk/>
            <pc:sldMk cId="2315602645" sldId="843"/>
            <ac:spMk id="3" creationId="{0C40352A-F63F-4737-A8D4-58107E2409AF}"/>
          </ac:spMkLst>
        </pc:spChg>
        <pc:spChg chg="del">
          <ac:chgData name="Cristian Chilipirea" userId="34ab170da5908fc4" providerId="LiveId" clId="{DFCF1A2B-AC08-4933-9280-F6BBF1F2638C}" dt="2021-02-18T22:56:35.763" v="1052" actId="478"/>
          <ac:spMkLst>
            <pc:docMk/>
            <pc:sldMk cId="2315602645" sldId="843"/>
            <ac:spMk id="4" creationId="{03F47500-9940-4781-975E-233B2C880369}"/>
          </ac:spMkLst>
        </pc:spChg>
        <pc:spChg chg="add mod">
          <ac:chgData name="Cristian Chilipirea" userId="34ab170da5908fc4" providerId="LiveId" clId="{DFCF1A2B-AC08-4933-9280-F6BBF1F2638C}" dt="2021-02-18T22:57:47.679" v="1072" actId="1076"/>
          <ac:spMkLst>
            <pc:docMk/>
            <pc:sldMk cId="2315602645" sldId="843"/>
            <ac:spMk id="5" creationId="{7580BC3E-EBF6-41D6-9BCB-AD3B8DD822B5}"/>
          </ac:spMkLst>
        </pc:spChg>
        <pc:spChg chg="add mod">
          <ac:chgData name="Cristian Chilipirea" userId="34ab170da5908fc4" providerId="LiveId" clId="{DFCF1A2B-AC08-4933-9280-F6BBF1F2638C}" dt="2021-02-18T22:57:47.679" v="1072" actId="1076"/>
          <ac:spMkLst>
            <pc:docMk/>
            <pc:sldMk cId="2315602645" sldId="843"/>
            <ac:spMk id="6" creationId="{F63CD939-DE6D-48BE-9F74-CF43036B54FB}"/>
          </ac:spMkLst>
        </pc:spChg>
        <pc:spChg chg="add mod">
          <ac:chgData name="Cristian Chilipirea" userId="34ab170da5908fc4" providerId="LiveId" clId="{DFCF1A2B-AC08-4933-9280-F6BBF1F2638C}" dt="2021-02-18T22:57:47.679" v="1072" actId="1076"/>
          <ac:spMkLst>
            <pc:docMk/>
            <pc:sldMk cId="2315602645" sldId="843"/>
            <ac:spMk id="7" creationId="{BE080FBB-913C-4262-A3D3-990B64EFB772}"/>
          </ac:spMkLst>
        </pc:spChg>
        <pc:spChg chg="add mod">
          <ac:chgData name="Cristian Chilipirea" userId="34ab170da5908fc4" providerId="LiveId" clId="{DFCF1A2B-AC08-4933-9280-F6BBF1F2638C}" dt="2021-02-18T22:57:47.679" v="1072" actId="1076"/>
          <ac:spMkLst>
            <pc:docMk/>
            <pc:sldMk cId="2315602645" sldId="843"/>
            <ac:spMk id="8" creationId="{58DD544E-C3EF-4951-BF75-79F9C91A93D6}"/>
          </ac:spMkLst>
        </pc:spChg>
        <pc:spChg chg="add mod">
          <ac:chgData name="Cristian Chilipirea" userId="34ab170da5908fc4" providerId="LiveId" clId="{DFCF1A2B-AC08-4933-9280-F6BBF1F2638C}" dt="2021-02-18T22:57:47.679" v="1072" actId="1076"/>
          <ac:spMkLst>
            <pc:docMk/>
            <pc:sldMk cId="2315602645" sldId="843"/>
            <ac:spMk id="9" creationId="{0EE37604-9ED5-48DD-875C-A47FFE27C35B}"/>
          </ac:spMkLst>
        </pc:spChg>
        <pc:spChg chg="add mod">
          <ac:chgData name="Cristian Chilipirea" userId="34ab170da5908fc4" providerId="LiveId" clId="{DFCF1A2B-AC08-4933-9280-F6BBF1F2638C}" dt="2021-02-18T22:57:47.679" v="1072" actId="1076"/>
          <ac:spMkLst>
            <pc:docMk/>
            <pc:sldMk cId="2315602645" sldId="843"/>
            <ac:spMk id="10" creationId="{AB5F209A-A8EC-4BDD-9862-1A39F8E8168C}"/>
          </ac:spMkLst>
        </pc:spChg>
        <pc:spChg chg="add mod">
          <ac:chgData name="Cristian Chilipirea" userId="34ab170da5908fc4" providerId="LiveId" clId="{DFCF1A2B-AC08-4933-9280-F6BBF1F2638C}" dt="2021-02-18T22:57:47.679" v="1072" actId="1076"/>
          <ac:spMkLst>
            <pc:docMk/>
            <pc:sldMk cId="2315602645" sldId="843"/>
            <ac:spMk id="11" creationId="{48D4054C-7810-4212-88A8-64D337D59B75}"/>
          </ac:spMkLst>
        </pc:spChg>
        <pc:spChg chg="add mod">
          <ac:chgData name="Cristian Chilipirea" userId="34ab170da5908fc4" providerId="LiveId" clId="{DFCF1A2B-AC08-4933-9280-F6BBF1F2638C}" dt="2021-02-18T22:57:47.679" v="1072" actId="1076"/>
          <ac:spMkLst>
            <pc:docMk/>
            <pc:sldMk cId="2315602645" sldId="843"/>
            <ac:spMk id="12" creationId="{746B1D17-C802-4A68-93C8-837A5E27D00E}"/>
          </ac:spMkLst>
        </pc:spChg>
        <pc:spChg chg="add mod">
          <ac:chgData name="Cristian Chilipirea" userId="34ab170da5908fc4" providerId="LiveId" clId="{DFCF1A2B-AC08-4933-9280-F6BBF1F2638C}" dt="2021-02-18T22:57:47.679" v="1072" actId="1076"/>
          <ac:spMkLst>
            <pc:docMk/>
            <pc:sldMk cId="2315602645" sldId="843"/>
            <ac:spMk id="13" creationId="{0EF08E88-B976-4846-A061-526C70EB0466}"/>
          </ac:spMkLst>
        </pc:spChg>
        <pc:spChg chg="add mod">
          <ac:chgData name="Cristian Chilipirea" userId="34ab170da5908fc4" providerId="LiveId" clId="{DFCF1A2B-AC08-4933-9280-F6BBF1F2638C}" dt="2021-02-18T22:57:47.679" v="1072" actId="1076"/>
          <ac:spMkLst>
            <pc:docMk/>
            <pc:sldMk cId="2315602645" sldId="843"/>
            <ac:spMk id="14" creationId="{2664A97B-9049-442F-8B71-7303953B363C}"/>
          </ac:spMkLst>
        </pc:spChg>
        <pc:spChg chg="add mod">
          <ac:chgData name="Cristian Chilipirea" userId="34ab170da5908fc4" providerId="LiveId" clId="{DFCF1A2B-AC08-4933-9280-F6BBF1F2638C}" dt="2021-02-18T22:57:47.679" v="1072" actId="1076"/>
          <ac:spMkLst>
            <pc:docMk/>
            <pc:sldMk cId="2315602645" sldId="843"/>
            <ac:spMk id="15" creationId="{D0D0DBB9-CF76-46C9-B3F9-4B25B5B01EF1}"/>
          </ac:spMkLst>
        </pc:spChg>
        <pc:spChg chg="add mod">
          <ac:chgData name="Cristian Chilipirea" userId="34ab170da5908fc4" providerId="LiveId" clId="{DFCF1A2B-AC08-4933-9280-F6BBF1F2638C}" dt="2021-02-18T22:57:47.679" v="1072" actId="1076"/>
          <ac:spMkLst>
            <pc:docMk/>
            <pc:sldMk cId="2315602645" sldId="843"/>
            <ac:spMk id="16" creationId="{84100A7E-4EF0-46C8-836C-8189A950C365}"/>
          </ac:spMkLst>
        </pc:spChg>
        <pc:spChg chg="add mod">
          <ac:chgData name="Cristian Chilipirea" userId="34ab170da5908fc4" providerId="LiveId" clId="{DFCF1A2B-AC08-4933-9280-F6BBF1F2638C}" dt="2021-02-18T22:57:47.679" v="1072" actId="1076"/>
          <ac:spMkLst>
            <pc:docMk/>
            <pc:sldMk cId="2315602645" sldId="843"/>
            <ac:spMk id="17" creationId="{B2131727-A39D-4216-9344-60124951225D}"/>
          </ac:spMkLst>
        </pc:spChg>
        <pc:spChg chg="add mod">
          <ac:chgData name="Cristian Chilipirea" userId="34ab170da5908fc4" providerId="LiveId" clId="{DFCF1A2B-AC08-4933-9280-F6BBF1F2638C}" dt="2021-02-18T22:57:47.679" v="1072" actId="1076"/>
          <ac:spMkLst>
            <pc:docMk/>
            <pc:sldMk cId="2315602645" sldId="843"/>
            <ac:spMk id="18" creationId="{7FAC89A7-B27B-4AD1-BF8D-B7D6929D11EC}"/>
          </ac:spMkLst>
        </pc:spChg>
      </pc:sldChg>
      <pc:sldChg chg="addSp delSp modSp new mod">
        <pc:chgData name="Cristian Chilipirea" userId="34ab170da5908fc4" providerId="LiveId" clId="{DFCF1A2B-AC08-4933-9280-F6BBF1F2638C}" dt="2021-02-18T22:58:24.795" v="1090" actId="20577"/>
        <pc:sldMkLst>
          <pc:docMk/>
          <pc:sldMk cId="1469169806" sldId="844"/>
        </pc:sldMkLst>
        <pc:spChg chg="mod">
          <ac:chgData name="Cristian Chilipirea" userId="34ab170da5908fc4" providerId="LiveId" clId="{DFCF1A2B-AC08-4933-9280-F6BBF1F2638C}" dt="2021-02-18T22:57:59.169" v="1074"/>
          <ac:spMkLst>
            <pc:docMk/>
            <pc:sldMk cId="1469169806" sldId="844"/>
            <ac:spMk id="3" creationId="{195918C9-BD09-4826-81EF-EEE7061EEC2D}"/>
          </ac:spMkLst>
        </pc:spChg>
        <pc:spChg chg="del">
          <ac:chgData name="Cristian Chilipirea" userId="34ab170da5908fc4" providerId="LiveId" clId="{DFCF1A2B-AC08-4933-9280-F6BBF1F2638C}" dt="2021-02-18T22:58:06.850" v="1075" actId="478"/>
          <ac:spMkLst>
            <pc:docMk/>
            <pc:sldMk cId="1469169806" sldId="844"/>
            <ac:spMk id="4" creationId="{8B4FE503-466A-4B17-A2C2-D04075D8858B}"/>
          </ac:spMkLst>
        </pc:spChg>
        <pc:spChg chg="add mod">
          <ac:chgData name="Cristian Chilipirea" userId="34ab170da5908fc4" providerId="LiveId" clId="{DFCF1A2B-AC08-4933-9280-F6BBF1F2638C}" dt="2021-02-18T22:58:10.661" v="1077" actId="1076"/>
          <ac:spMkLst>
            <pc:docMk/>
            <pc:sldMk cId="1469169806" sldId="844"/>
            <ac:spMk id="5" creationId="{9F1C855A-A089-45DD-A417-A517B6218E48}"/>
          </ac:spMkLst>
        </pc:spChg>
        <pc:spChg chg="add mod">
          <ac:chgData name="Cristian Chilipirea" userId="34ab170da5908fc4" providerId="LiveId" clId="{DFCF1A2B-AC08-4933-9280-F6BBF1F2638C}" dt="2021-02-18T22:58:10.661" v="1077" actId="1076"/>
          <ac:spMkLst>
            <pc:docMk/>
            <pc:sldMk cId="1469169806" sldId="844"/>
            <ac:spMk id="6" creationId="{5EB8CE71-E698-4AFE-B893-91FC714CEB8A}"/>
          </ac:spMkLst>
        </pc:spChg>
        <pc:spChg chg="add mod">
          <ac:chgData name="Cristian Chilipirea" userId="34ab170da5908fc4" providerId="LiveId" clId="{DFCF1A2B-AC08-4933-9280-F6BBF1F2638C}" dt="2021-02-18T22:58:10.661" v="1077" actId="1076"/>
          <ac:spMkLst>
            <pc:docMk/>
            <pc:sldMk cId="1469169806" sldId="844"/>
            <ac:spMk id="7" creationId="{98C03D2F-D525-4EDE-B4F5-520136C42AEC}"/>
          </ac:spMkLst>
        </pc:spChg>
        <pc:spChg chg="add mod">
          <ac:chgData name="Cristian Chilipirea" userId="34ab170da5908fc4" providerId="LiveId" clId="{DFCF1A2B-AC08-4933-9280-F6BBF1F2638C}" dt="2021-02-18T22:58:17.443" v="1078" actId="207"/>
          <ac:spMkLst>
            <pc:docMk/>
            <pc:sldMk cId="1469169806" sldId="844"/>
            <ac:spMk id="8" creationId="{0FA6C10E-46FF-49ED-BD66-444699A2BC4C}"/>
          </ac:spMkLst>
        </pc:spChg>
        <pc:spChg chg="add mod">
          <ac:chgData name="Cristian Chilipirea" userId="34ab170da5908fc4" providerId="LiveId" clId="{DFCF1A2B-AC08-4933-9280-F6BBF1F2638C}" dt="2021-02-18T22:58:17.443" v="1078" actId="207"/>
          <ac:spMkLst>
            <pc:docMk/>
            <pc:sldMk cId="1469169806" sldId="844"/>
            <ac:spMk id="9" creationId="{11F3A58C-E750-4AEE-9896-395E31BAFE8F}"/>
          </ac:spMkLst>
        </pc:spChg>
        <pc:spChg chg="add mod">
          <ac:chgData name="Cristian Chilipirea" userId="34ab170da5908fc4" providerId="LiveId" clId="{DFCF1A2B-AC08-4933-9280-F6BBF1F2638C}" dt="2021-02-18T22:58:17.443" v="1078" actId="207"/>
          <ac:spMkLst>
            <pc:docMk/>
            <pc:sldMk cId="1469169806" sldId="844"/>
            <ac:spMk id="10" creationId="{C03CC158-5581-4B74-A788-77CF3522FA36}"/>
          </ac:spMkLst>
        </pc:spChg>
        <pc:spChg chg="add mod">
          <ac:chgData name="Cristian Chilipirea" userId="34ab170da5908fc4" providerId="LiveId" clId="{DFCF1A2B-AC08-4933-9280-F6BBF1F2638C}" dt="2021-02-18T22:58:10.661" v="1077" actId="1076"/>
          <ac:spMkLst>
            <pc:docMk/>
            <pc:sldMk cId="1469169806" sldId="844"/>
            <ac:spMk id="11" creationId="{3BD6E984-3240-4456-8B9A-0300A19D4C8D}"/>
          </ac:spMkLst>
        </pc:spChg>
        <pc:spChg chg="add mod">
          <ac:chgData name="Cristian Chilipirea" userId="34ab170da5908fc4" providerId="LiveId" clId="{DFCF1A2B-AC08-4933-9280-F6BBF1F2638C}" dt="2021-02-18T22:58:10.661" v="1077" actId="1076"/>
          <ac:spMkLst>
            <pc:docMk/>
            <pc:sldMk cId="1469169806" sldId="844"/>
            <ac:spMk id="12" creationId="{01E8483F-E64F-4B95-9583-65D4B63B0388}"/>
          </ac:spMkLst>
        </pc:spChg>
        <pc:spChg chg="add mod">
          <ac:chgData name="Cristian Chilipirea" userId="34ab170da5908fc4" providerId="LiveId" clId="{DFCF1A2B-AC08-4933-9280-F6BBF1F2638C}" dt="2021-02-18T22:58:10.661" v="1077" actId="1076"/>
          <ac:spMkLst>
            <pc:docMk/>
            <pc:sldMk cId="1469169806" sldId="844"/>
            <ac:spMk id="13" creationId="{A3224EFA-8FCB-4C4E-B5FB-939F62C3E103}"/>
          </ac:spMkLst>
        </pc:spChg>
        <pc:spChg chg="add mod">
          <ac:chgData name="Cristian Chilipirea" userId="34ab170da5908fc4" providerId="LiveId" clId="{DFCF1A2B-AC08-4933-9280-F6BBF1F2638C}" dt="2021-02-18T22:58:17.443" v="1078" actId="207"/>
          <ac:spMkLst>
            <pc:docMk/>
            <pc:sldMk cId="1469169806" sldId="844"/>
            <ac:spMk id="14" creationId="{45F26741-F02F-4A46-9E81-E8619B03EB8E}"/>
          </ac:spMkLst>
        </pc:spChg>
        <pc:spChg chg="add mod">
          <ac:chgData name="Cristian Chilipirea" userId="34ab170da5908fc4" providerId="LiveId" clId="{DFCF1A2B-AC08-4933-9280-F6BBF1F2638C}" dt="2021-02-18T22:58:10.661" v="1077" actId="1076"/>
          <ac:spMkLst>
            <pc:docMk/>
            <pc:sldMk cId="1469169806" sldId="844"/>
            <ac:spMk id="15" creationId="{6624CEA1-1FB5-498A-B2EC-4A448E95CD45}"/>
          </ac:spMkLst>
        </pc:spChg>
        <pc:spChg chg="add mod">
          <ac:chgData name="Cristian Chilipirea" userId="34ab170da5908fc4" providerId="LiveId" clId="{DFCF1A2B-AC08-4933-9280-F6BBF1F2638C}" dt="2021-02-18T22:58:10.661" v="1077" actId="1076"/>
          <ac:spMkLst>
            <pc:docMk/>
            <pc:sldMk cId="1469169806" sldId="844"/>
            <ac:spMk id="16" creationId="{9B135EA7-E021-41D4-959D-A91D5EB495E9}"/>
          </ac:spMkLst>
        </pc:spChg>
        <pc:spChg chg="add mod">
          <ac:chgData name="Cristian Chilipirea" userId="34ab170da5908fc4" providerId="LiveId" clId="{DFCF1A2B-AC08-4933-9280-F6BBF1F2638C}" dt="2021-02-18T22:58:22.271" v="1084" actId="20577"/>
          <ac:spMkLst>
            <pc:docMk/>
            <pc:sldMk cId="1469169806" sldId="844"/>
            <ac:spMk id="17" creationId="{D63BCFAE-CA36-4354-865B-0E66C25BC874}"/>
          </ac:spMkLst>
        </pc:spChg>
        <pc:spChg chg="add mod">
          <ac:chgData name="Cristian Chilipirea" userId="34ab170da5908fc4" providerId="LiveId" clId="{DFCF1A2B-AC08-4933-9280-F6BBF1F2638C}" dt="2021-02-18T22:58:24.795" v="1090" actId="20577"/>
          <ac:spMkLst>
            <pc:docMk/>
            <pc:sldMk cId="1469169806" sldId="844"/>
            <ac:spMk id="18" creationId="{DA656309-D949-4335-A596-5B652980828D}"/>
          </ac:spMkLst>
        </pc:spChg>
      </pc:sldChg>
      <pc:sldChg chg="addSp delSp modSp new mod">
        <pc:chgData name="Cristian Chilipirea" userId="34ab170da5908fc4" providerId="LiveId" clId="{DFCF1A2B-AC08-4933-9280-F6BBF1F2638C}" dt="2021-02-18T23:01:57.765" v="1116" actId="20577"/>
        <pc:sldMkLst>
          <pc:docMk/>
          <pc:sldMk cId="2854492028" sldId="845"/>
        </pc:sldMkLst>
        <pc:spChg chg="mod">
          <ac:chgData name="Cristian Chilipirea" userId="34ab170da5908fc4" providerId="LiveId" clId="{DFCF1A2B-AC08-4933-9280-F6BBF1F2638C}" dt="2021-02-18T22:58:41.608" v="1096"/>
          <ac:spMkLst>
            <pc:docMk/>
            <pc:sldMk cId="2854492028" sldId="845"/>
            <ac:spMk id="3" creationId="{0A48081F-F2C6-4BFE-98CC-13609857BB1D}"/>
          </ac:spMkLst>
        </pc:spChg>
        <pc:spChg chg="del">
          <ac:chgData name="Cristian Chilipirea" userId="34ab170da5908fc4" providerId="LiveId" clId="{DFCF1A2B-AC08-4933-9280-F6BBF1F2638C}" dt="2021-02-18T22:58:58.326" v="1101" actId="478"/>
          <ac:spMkLst>
            <pc:docMk/>
            <pc:sldMk cId="2854492028" sldId="845"/>
            <ac:spMk id="4" creationId="{BF37CED5-D879-4FFE-9AB7-5E1A405CC16E}"/>
          </ac:spMkLst>
        </pc:spChg>
        <pc:spChg chg="add mod">
          <ac:chgData name="Cristian Chilipirea" userId="34ab170da5908fc4" providerId="LiveId" clId="{DFCF1A2B-AC08-4933-9280-F6BBF1F2638C}" dt="2021-02-18T22:59:11.473" v="1104" actId="207"/>
          <ac:spMkLst>
            <pc:docMk/>
            <pc:sldMk cId="2854492028" sldId="845"/>
            <ac:spMk id="5" creationId="{D5336DAC-F5D3-401E-8B81-A52CCBAA7AD5}"/>
          </ac:spMkLst>
        </pc:spChg>
        <pc:spChg chg="add mod">
          <ac:chgData name="Cristian Chilipirea" userId="34ab170da5908fc4" providerId="LiveId" clId="{DFCF1A2B-AC08-4933-9280-F6BBF1F2638C}" dt="2021-02-18T22:59:02.759" v="1103" actId="1076"/>
          <ac:spMkLst>
            <pc:docMk/>
            <pc:sldMk cId="2854492028" sldId="845"/>
            <ac:spMk id="6" creationId="{531D71C6-F34F-4CE7-A98C-5846AFFD88CC}"/>
          </ac:spMkLst>
        </pc:spChg>
        <pc:spChg chg="add mod">
          <ac:chgData name="Cristian Chilipirea" userId="34ab170da5908fc4" providerId="LiveId" clId="{DFCF1A2B-AC08-4933-9280-F6BBF1F2638C}" dt="2021-02-18T22:59:02.759" v="1103" actId="1076"/>
          <ac:spMkLst>
            <pc:docMk/>
            <pc:sldMk cId="2854492028" sldId="845"/>
            <ac:spMk id="7" creationId="{BD3D7788-94EA-4816-808C-837BF538FC7E}"/>
          </ac:spMkLst>
        </pc:spChg>
        <pc:spChg chg="add mod">
          <ac:chgData name="Cristian Chilipirea" userId="34ab170da5908fc4" providerId="LiveId" clId="{DFCF1A2B-AC08-4933-9280-F6BBF1F2638C}" dt="2021-02-18T22:59:11.473" v="1104" actId="207"/>
          <ac:spMkLst>
            <pc:docMk/>
            <pc:sldMk cId="2854492028" sldId="845"/>
            <ac:spMk id="8" creationId="{320B1CB8-E549-43B6-81B7-20B06824E70E}"/>
          </ac:spMkLst>
        </pc:spChg>
        <pc:spChg chg="add mod">
          <ac:chgData name="Cristian Chilipirea" userId="34ab170da5908fc4" providerId="LiveId" clId="{DFCF1A2B-AC08-4933-9280-F6BBF1F2638C}" dt="2021-02-18T22:59:11.473" v="1104" actId="207"/>
          <ac:spMkLst>
            <pc:docMk/>
            <pc:sldMk cId="2854492028" sldId="845"/>
            <ac:spMk id="9" creationId="{C773E658-E691-4149-9E79-966FAA4EC2F2}"/>
          </ac:spMkLst>
        </pc:spChg>
        <pc:spChg chg="add mod">
          <ac:chgData name="Cristian Chilipirea" userId="34ab170da5908fc4" providerId="LiveId" clId="{DFCF1A2B-AC08-4933-9280-F6BBF1F2638C}" dt="2021-02-18T22:59:11.473" v="1104" actId="207"/>
          <ac:spMkLst>
            <pc:docMk/>
            <pc:sldMk cId="2854492028" sldId="845"/>
            <ac:spMk id="10" creationId="{6806D89F-20B4-4677-9F74-1183AD8B46A0}"/>
          </ac:spMkLst>
        </pc:spChg>
        <pc:spChg chg="add mod">
          <ac:chgData name="Cristian Chilipirea" userId="34ab170da5908fc4" providerId="LiveId" clId="{DFCF1A2B-AC08-4933-9280-F6BBF1F2638C}" dt="2021-02-18T22:59:02.759" v="1103" actId="1076"/>
          <ac:spMkLst>
            <pc:docMk/>
            <pc:sldMk cId="2854492028" sldId="845"/>
            <ac:spMk id="11" creationId="{56F069A6-F673-4B46-ABB2-67E61B9141D7}"/>
          </ac:spMkLst>
        </pc:spChg>
        <pc:spChg chg="add mod">
          <ac:chgData name="Cristian Chilipirea" userId="34ab170da5908fc4" providerId="LiveId" clId="{DFCF1A2B-AC08-4933-9280-F6BBF1F2638C}" dt="2021-02-18T22:59:11.473" v="1104" actId="207"/>
          <ac:spMkLst>
            <pc:docMk/>
            <pc:sldMk cId="2854492028" sldId="845"/>
            <ac:spMk id="12" creationId="{45CD1790-5F9F-4B37-8686-3A55159CEDC8}"/>
          </ac:spMkLst>
        </pc:spChg>
        <pc:spChg chg="add mod">
          <ac:chgData name="Cristian Chilipirea" userId="34ab170da5908fc4" providerId="LiveId" clId="{DFCF1A2B-AC08-4933-9280-F6BBF1F2638C}" dt="2021-02-18T22:59:11.473" v="1104" actId="207"/>
          <ac:spMkLst>
            <pc:docMk/>
            <pc:sldMk cId="2854492028" sldId="845"/>
            <ac:spMk id="13" creationId="{38DB2ECD-37A4-4406-9AD4-A8CD3B08C1D9}"/>
          </ac:spMkLst>
        </pc:spChg>
        <pc:spChg chg="add mod">
          <ac:chgData name="Cristian Chilipirea" userId="34ab170da5908fc4" providerId="LiveId" clId="{DFCF1A2B-AC08-4933-9280-F6BBF1F2638C}" dt="2021-02-18T22:59:02.759" v="1103" actId="1076"/>
          <ac:spMkLst>
            <pc:docMk/>
            <pc:sldMk cId="2854492028" sldId="845"/>
            <ac:spMk id="14" creationId="{D325FB1D-8CDB-4DEA-8AD7-F4E30549E3DE}"/>
          </ac:spMkLst>
        </pc:spChg>
        <pc:spChg chg="add mod">
          <ac:chgData name="Cristian Chilipirea" userId="34ab170da5908fc4" providerId="LiveId" clId="{DFCF1A2B-AC08-4933-9280-F6BBF1F2638C}" dt="2021-02-18T22:59:02.759" v="1103" actId="1076"/>
          <ac:spMkLst>
            <pc:docMk/>
            <pc:sldMk cId="2854492028" sldId="845"/>
            <ac:spMk id="15" creationId="{148C3645-4B78-4FF3-99A3-9E08C56032B8}"/>
          </ac:spMkLst>
        </pc:spChg>
        <pc:spChg chg="add mod">
          <ac:chgData name="Cristian Chilipirea" userId="34ab170da5908fc4" providerId="LiveId" clId="{DFCF1A2B-AC08-4933-9280-F6BBF1F2638C}" dt="2021-02-18T22:59:02.759" v="1103" actId="1076"/>
          <ac:spMkLst>
            <pc:docMk/>
            <pc:sldMk cId="2854492028" sldId="845"/>
            <ac:spMk id="16" creationId="{0B2D15E5-3C83-446C-B163-60E887DE8B18}"/>
          </ac:spMkLst>
        </pc:spChg>
        <pc:spChg chg="add mod">
          <ac:chgData name="Cristian Chilipirea" userId="34ab170da5908fc4" providerId="LiveId" clId="{DFCF1A2B-AC08-4933-9280-F6BBF1F2638C}" dt="2021-02-18T23:01:55.333" v="1110" actId="20577"/>
          <ac:spMkLst>
            <pc:docMk/>
            <pc:sldMk cId="2854492028" sldId="845"/>
            <ac:spMk id="17" creationId="{28932C56-D82D-4765-B902-9D5890EA8809}"/>
          </ac:spMkLst>
        </pc:spChg>
        <pc:spChg chg="add mod">
          <ac:chgData name="Cristian Chilipirea" userId="34ab170da5908fc4" providerId="LiveId" clId="{DFCF1A2B-AC08-4933-9280-F6BBF1F2638C}" dt="2021-02-18T23:01:57.765" v="1116" actId="20577"/>
          <ac:spMkLst>
            <pc:docMk/>
            <pc:sldMk cId="2854492028" sldId="845"/>
            <ac:spMk id="18" creationId="{A4FDEA5C-55B3-483C-8FC7-914629AA0B39}"/>
          </ac:spMkLst>
        </pc:spChg>
      </pc:sldChg>
      <pc:sldChg chg="addSp delSp modSp new mod">
        <pc:chgData name="Cristian Chilipirea" userId="34ab170da5908fc4" providerId="LiveId" clId="{DFCF1A2B-AC08-4933-9280-F6BBF1F2638C}" dt="2021-02-18T23:02:30.510" v="1134" actId="20577"/>
        <pc:sldMkLst>
          <pc:docMk/>
          <pc:sldMk cId="3908496365" sldId="846"/>
        </pc:sldMkLst>
        <pc:spChg chg="mod">
          <ac:chgData name="Cristian Chilipirea" userId="34ab170da5908fc4" providerId="LiveId" clId="{DFCF1A2B-AC08-4933-9280-F6BBF1F2638C}" dt="2021-02-18T22:58:43.919" v="1097"/>
          <ac:spMkLst>
            <pc:docMk/>
            <pc:sldMk cId="3908496365" sldId="846"/>
            <ac:spMk id="3" creationId="{CF02A1FB-2ED8-42A6-8217-1E95BF9CA8A8}"/>
          </ac:spMkLst>
        </pc:spChg>
        <pc:spChg chg="del">
          <ac:chgData name="Cristian Chilipirea" userId="34ab170da5908fc4" providerId="LiveId" clId="{DFCF1A2B-AC08-4933-9280-F6BBF1F2638C}" dt="2021-02-18T23:02:01.765" v="1117" actId="478"/>
          <ac:spMkLst>
            <pc:docMk/>
            <pc:sldMk cId="3908496365" sldId="846"/>
            <ac:spMk id="4" creationId="{25CF35B3-B3AA-4804-92DC-1AF112F3A814}"/>
          </ac:spMkLst>
        </pc:spChg>
        <pc:spChg chg="add mod">
          <ac:chgData name="Cristian Chilipirea" userId="34ab170da5908fc4" providerId="LiveId" clId="{DFCF1A2B-AC08-4933-9280-F6BBF1F2638C}" dt="2021-02-18T23:02:18.898" v="1121" actId="207"/>
          <ac:spMkLst>
            <pc:docMk/>
            <pc:sldMk cId="3908496365" sldId="846"/>
            <ac:spMk id="5" creationId="{449420AF-5F1B-41EC-88FF-4303D055DF7F}"/>
          </ac:spMkLst>
        </pc:spChg>
        <pc:spChg chg="add mod">
          <ac:chgData name="Cristian Chilipirea" userId="34ab170da5908fc4" providerId="LiveId" clId="{DFCF1A2B-AC08-4933-9280-F6BBF1F2638C}" dt="2021-02-18T23:02:18.898" v="1121" actId="207"/>
          <ac:spMkLst>
            <pc:docMk/>
            <pc:sldMk cId="3908496365" sldId="846"/>
            <ac:spMk id="6" creationId="{7B7F0FC2-BD84-4629-A955-C5405A2B28B4}"/>
          </ac:spMkLst>
        </pc:spChg>
        <pc:spChg chg="add mod">
          <ac:chgData name="Cristian Chilipirea" userId="34ab170da5908fc4" providerId="LiveId" clId="{DFCF1A2B-AC08-4933-9280-F6BBF1F2638C}" dt="2021-02-18T23:02:18.898" v="1121" actId="207"/>
          <ac:spMkLst>
            <pc:docMk/>
            <pc:sldMk cId="3908496365" sldId="846"/>
            <ac:spMk id="7" creationId="{F2D8B196-61D4-47F2-9C9F-2F050080B3C2}"/>
          </ac:spMkLst>
        </pc:spChg>
        <pc:spChg chg="add mod">
          <ac:chgData name="Cristian Chilipirea" userId="34ab170da5908fc4" providerId="LiveId" clId="{DFCF1A2B-AC08-4933-9280-F6BBF1F2638C}" dt="2021-02-18T23:02:18.898" v="1121" actId="207"/>
          <ac:spMkLst>
            <pc:docMk/>
            <pc:sldMk cId="3908496365" sldId="846"/>
            <ac:spMk id="8" creationId="{C5CE7DAE-7AD6-4411-B2AF-A52E61BD3D32}"/>
          </ac:spMkLst>
        </pc:spChg>
        <pc:spChg chg="add mod">
          <ac:chgData name="Cristian Chilipirea" userId="34ab170da5908fc4" providerId="LiveId" clId="{DFCF1A2B-AC08-4933-9280-F6BBF1F2638C}" dt="2021-02-18T23:02:18.898" v="1121" actId="207"/>
          <ac:spMkLst>
            <pc:docMk/>
            <pc:sldMk cId="3908496365" sldId="846"/>
            <ac:spMk id="9" creationId="{D399687B-E1D6-4E45-A363-33CA3EFA65E3}"/>
          </ac:spMkLst>
        </pc:spChg>
        <pc:spChg chg="add mod">
          <ac:chgData name="Cristian Chilipirea" userId="34ab170da5908fc4" providerId="LiveId" clId="{DFCF1A2B-AC08-4933-9280-F6BBF1F2638C}" dt="2021-02-18T23:02:18.898" v="1121" actId="207"/>
          <ac:spMkLst>
            <pc:docMk/>
            <pc:sldMk cId="3908496365" sldId="846"/>
            <ac:spMk id="10" creationId="{650050B8-F3CA-4861-AC1D-177E4AA77CC9}"/>
          </ac:spMkLst>
        </pc:spChg>
        <pc:spChg chg="add mod">
          <ac:chgData name="Cristian Chilipirea" userId="34ab170da5908fc4" providerId="LiveId" clId="{DFCF1A2B-AC08-4933-9280-F6BBF1F2638C}" dt="2021-02-18T23:02:18.898" v="1121" actId="207"/>
          <ac:spMkLst>
            <pc:docMk/>
            <pc:sldMk cId="3908496365" sldId="846"/>
            <ac:spMk id="11" creationId="{01643732-B47D-47F0-B910-85EE1A5CD845}"/>
          </ac:spMkLst>
        </pc:spChg>
        <pc:spChg chg="add mod">
          <ac:chgData name="Cristian Chilipirea" userId="34ab170da5908fc4" providerId="LiveId" clId="{DFCF1A2B-AC08-4933-9280-F6BBF1F2638C}" dt="2021-02-18T23:02:18.898" v="1121" actId="207"/>
          <ac:spMkLst>
            <pc:docMk/>
            <pc:sldMk cId="3908496365" sldId="846"/>
            <ac:spMk id="12" creationId="{06C10470-8974-4F6D-93C4-7E95B38BF861}"/>
          </ac:spMkLst>
        </pc:spChg>
        <pc:spChg chg="add mod">
          <ac:chgData name="Cristian Chilipirea" userId="34ab170da5908fc4" providerId="LiveId" clId="{DFCF1A2B-AC08-4933-9280-F6BBF1F2638C}" dt="2021-02-18T23:02:18.898" v="1121" actId="207"/>
          <ac:spMkLst>
            <pc:docMk/>
            <pc:sldMk cId="3908496365" sldId="846"/>
            <ac:spMk id="13" creationId="{F0530A5D-AAF7-4348-85B6-438EB665FFDB}"/>
          </ac:spMkLst>
        </pc:spChg>
        <pc:spChg chg="add mod">
          <ac:chgData name="Cristian Chilipirea" userId="34ab170da5908fc4" providerId="LiveId" clId="{DFCF1A2B-AC08-4933-9280-F6BBF1F2638C}" dt="2021-02-18T23:02:18.898" v="1121" actId="207"/>
          <ac:spMkLst>
            <pc:docMk/>
            <pc:sldMk cId="3908496365" sldId="846"/>
            <ac:spMk id="14" creationId="{205E94CB-05AA-42B7-946B-AF6C3693D005}"/>
          </ac:spMkLst>
        </pc:spChg>
        <pc:spChg chg="add mod">
          <ac:chgData name="Cristian Chilipirea" userId="34ab170da5908fc4" providerId="LiveId" clId="{DFCF1A2B-AC08-4933-9280-F6BBF1F2638C}" dt="2021-02-18T23:02:13.050" v="1119" actId="1076"/>
          <ac:spMkLst>
            <pc:docMk/>
            <pc:sldMk cId="3908496365" sldId="846"/>
            <ac:spMk id="15" creationId="{A117BA6C-749C-4FB3-BD8E-0CA41DB7BF96}"/>
          </ac:spMkLst>
        </pc:spChg>
        <pc:spChg chg="add mod">
          <ac:chgData name="Cristian Chilipirea" userId="34ab170da5908fc4" providerId="LiveId" clId="{DFCF1A2B-AC08-4933-9280-F6BBF1F2638C}" dt="2021-02-18T23:02:22.039" v="1122" actId="207"/>
          <ac:spMkLst>
            <pc:docMk/>
            <pc:sldMk cId="3908496365" sldId="846"/>
            <ac:spMk id="16" creationId="{4DF8F96B-98F3-455F-A250-7E825748D183}"/>
          </ac:spMkLst>
        </pc:spChg>
        <pc:spChg chg="add mod">
          <ac:chgData name="Cristian Chilipirea" userId="34ab170da5908fc4" providerId="LiveId" clId="{DFCF1A2B-AC08-4933-9280-F6BBF1F2638C}" dt="2021-02-18T23:02:27.134" v="1128" actId="20577"/>
          <ac:spMkLst>
            <pc:docMk/>
            <pc:sldMk cId="3908496365" sldId="846"/>
            <ac:spMk id="17" creationId="{7652986E-9CF7-4005-9E8E-9E075D5C9068}"/>
          </ac:spMkLst>
        </pc:spChg>
        <pc:spChg chg="add mod">
          <ac:chgData name="Cristian Chilipirea" userId="34ab170da5908fc4" providerId="LiveId" clId="{DFCF1A2B-AC08-4933-9280-F6BBF1F2638C}" dt="2021-02-18T23:02:30.510" v="1134" actId="20577"/>
          <ac:spMkLst>
            <pc:docMk/>
            <pc:sldMk cId="3908496365" sldId="846"/>
            <ac:spMk id="18" creationId="{41C4E031-9C66-4340-AED8-C5700A3D40FB}"/>
          </ac:spMkLst>
        </pc:spChg>
      </pc:sldChg>
      <pc:sldChg chg="addSp delSp modSp new mod">
        <pc:chgData name="Cristian Chilipirea" userId="34ab170da5908fc4" providerId="LiveId" clId="{DFCF1A2B-AC08-4933-9280-F6BBF1F2638C}" dt="2021-02-18T23:03:32.762" v="1144" actId="20577"/>
        <pc:sldMkLst>
          <pc:docMk/>
          <pc:sldMk cId="1661936223" sldId="847"/>
        </pc:sldMkLst>
        <pc:spChg chg="mod">
          <ac:chgData name="Cristian Chilipirea" userId="34ab170da5908fc4" providerId="LiveId" clId="{DFCF1A2B-AC08-4933-9280-F6BBF1F2638C}" dt="2021-02-18T22:58:45.484" v="1098"/>
          <ac:spMkLst>
            <pc:docMk/>
            <pc:sldMk cId="1661936223" sldId="847"/>
            <ac:spMk id="3" creationId="{0F029C89-5AAE-45C7-87D5-2BB71BDB4FE2}"/>
          </ac:spMkLst>
        </pc:spChg>
        <pc:spChg chg="del">
          <ac:chgData name="Cristian Chilipirea" userId="34ab170da5908fc4" providerId="LiveId" clId="{DFCF1A2B-AC08-4933-9280-F6BBF1F2638C}" dt="2021-02-18T23:02:58.297" v="1135" actId="478"/>
          <ac:spMkLst>
            <pc:docMk/>
            <pc:sldMk cId="1661936223" sldId="847"/>
            <ac:spMk id="4" creationId="{ABA9F3AB-337C-4625-B0BA-361BD0E54F80}"/>
          </ac:spMkLst>
        </pc:spChg>
        <pc:spChg chg="add mod">
          <ac:chgData name="Cristian Chilipirea" userId="34ab170da5908fc4" providerId="LiveId" clId="{DFCF1A2B-AC08-4933-9280-F6BBF1F2638C}" dt="2021-02-18T23:03:11.999" v="1136"/>
          <ac:spMkLst>
            <pc:docMk/>
            <pc:sldMk cId="1661936223" sldId="847"/>
            <ac:spMk id="5" creationId="{1B9F3EAE-81F7-49F4-A9CF-8C24EC4C1BF8}"/>
          </ac:spMkLst>
        </pc:spChg>
        <pc:spChg chg="add mod">
          <ac:chgData name="Cristian Chilipirea" userId="34ab170da5908fc4" providerId="LiveId" clId="{DFCF1A2B-AC08-4933-9280-F6BBF1F2638C}" dt="2021-02-18T23:03:11.999" v="1136"/>
          <ac:spMkLst>
            <pc:docMk/>
            <pc:sldMk cId="1661936223" sldId="847"/>
            <ac:spMk id="6" creationId="{F0D7C19E-53C9-405A-8F66-E96BBE7A9FCC}"/>
          </ac:spMkLst>
        </pc:spChg>
        <pc:spChg chg="add mod">
          <ac:chgData name="Cristian Chilipirea" userId="34ab170da5908fc4" providerId="LiveId" clId="{DFCF1A2B-AC08-4933-9280-F6BBF1F2638C}" dt="2021-02-18T23:03:11.999" v="1136"/>
          <ac:spMkLst>
            <pc:docMk/>
            <pc:sldMk cId="1661936223" sldId="847"/>
            <ac:spMk id="7" creationId="{4656258B-E421-4E5F-A720-D36C8C6BBAAA}"/>
          </ac:spMkLst>
        </pc:spChg>
        <pc:spChg chg="add mod">
          <ac:chgData name="Cristian Chilipirea" userId="34ab170da5908fc4" providerId="LiveId" clId="{DFCF1A2B-AC08-4933-9280-F6BBF1F2638C}" dt="2021-02-18T23:03:11.999" v="1136"/>
          <ac:spMkLst>
            <pc:docMk/>
            <pc:sldMk cId="1661936223" sldId="847"/>
            <ac:spMk id="8" creationId="{1B77720C-DB2D-4755-A838-E524576E6663}"/>
          </ac:spMkLst>
        </pc:spChg>
        <pc:spChg chg="add mod">
          <ac:chgData name="Cristian Chilipirea" userId="34ab170da5908fc4" providerId="LiveId" clId="{DFCF1A2B-AC08-4933-9280-F6BBF1F2638C}" dt="2021-02-18T23:03:11.999" v="1136"/>
          <ac:spMkLst>
            <pc:docMk/>
            <pc:sldMk cId="1661936223" sldId="847"/>
            <ac:spMk id="9" creationId="{4706F6C4-8E27-4108-BAE4-E6A6E0B75FF9}"/>
          </ac:spMkLst>
        </pc:spChg>
        <pc:spChg chg="add mod">
          <ac:chgData name="Cristian Chilipirea" userId="34ab170da5908fc4" providerId="LiveId" clId="{DFCF1A2B-AC08-4933-9280-F6BBF1F2638C}" dt="2021-02-18T23:03:11.999" v="1136"/>
          <ac:spMkLst>
            <pc:docMk/>
            <pc:sldMk cId="1661936223" sldId="847"/>
            <ac:spMk id="10" creationId="{5BA5DAFD-6E42-466F-9CA5-DDFAAE25C52D}"/>
          </ac:spMkLst>
        </pc:spChg>
        <pc:spChg chg="add mod">
          <ac:chgData name="Cristian Chilipirea" userId="34ab170da5908fc4" providerId="LiveId" clId="{DFCF1A2B-AC08-4933-9280-F6BBF1F2638C}" dt="2021-02-18T23:03:11.999" v="1136"/>
          <ac:spMkLst>
            <pc:docMk/>
            <pc:sldMk cId="1661936223" sldId="847"/>
            <ac:spMk id="11" creationId="{9216B552-CD7A-47E0-8A15-BA525C3435AB}"/>
          </ac:spMkLst>
        </pc:spChg>
        <pc:spChg chg="add mod">
          <ac:chgData name="Cristian Chilipirea" userId="34ab170da5908fc4" providerId="LiveId" clId="{DFCF1A2B-AC08-4933-9280-F6BBF1F2638C}" dt="2021-02-18T23:03:19.550" v="1137" actId="207"/>
          <ac:spMkLst>
            <pc:docMk/>
            <pc:sldMk cId="1661936223" sldId="847"/>
            <ac:spMk id="12" creationId="{E3490293-45B2-4749-9C22-07429B188FD0}"/>
          </ac:spMkLst>
        </pc:spChg>
        <pc:spChg chg="add mod">
          <ac:chgData name="Cristian Chilipirea" userId="34ab170da5908fc4" providerId="LiveId" clId="{DFCF1A2B-AC08-4933-9280-F6BBF1F2638C}" dt="2021-02-18T23:03:11.999" v="1136"/>
          <ac:spMkLst>
            <pc:docMk/>
            <pc:sldMk cId="1661936223" sldId="847"/>
            <ac:spMk id="13" creationId="{83C9840A-9D8F-4414-9B02-C8F9A2E7C8B8}"/>
          </ac:spMkLst>
        </pc:spChg>
        <pc:spChg chg="add mod">
          <ac:chgData name="Cristian Chilipirea" userId="34ab170da5908fc4" providerId="LiveId" clId="{DFCF1A2B-AC08-4933-9280-F6BBF1F2638C}" dt="2021-02-18T23:03:11.999" v="1136"/>
          <ac:spMkLst>
            <pc:docMk/>
            <pc:sldMk cId="1661936223" sldId="847"/>
            <ac:spMk id="14" creationId="{F316B8A6-AC2A-4306-998F-95883DEB2579}"/>
          </ac:spMkLst>
        </pc:spChg>
        <pc:spChg chg="add mod">
          <ac:chgData name="Cristian Chilipirea" userId="34ab170da5908fc4" providerId="LiveId" clId="{DFCF1A2B-AC08-4933-9280-F6BBF1F2638C}" dt="2021-02-18T23:03:32.762" v="1144" actId="20577"/>
          <ac:spMkLst>
            <pc:docMk/>
            <pc:sldMk cId="1661936223" sldId="847"/>
            <ac:spMk id="15" creationId="{7413FCA6-A5E9-428D-A5AF-1F1B8838C3DE}"/>
          </ac:spMkLst>
        </pc:spChg>
        <pc:spChg chg="add mod">
          <ac:chgData name="Cristian Chilipirea" userId="34ab170da5908fc4" providerId="LiveId" clId="{DFCF1A2B-AC08-4933-9280-F6BBF1F2638C}" dt="2021-02-18T23:03:11.999" v="1136"/>
          <ac:spMkLst>
            <pc:docMk/>
            <pc:sldMk cId="1661936223" sldId="847"/>
            <ac:spMk id="16" creationId="{FC2B35BB-24F1-472B-AEEA-B32D4C5569E5}"/>
          </ac:spMkLst>
        </pc:spChg>
        <pc:spChg chg="add mod">
          <ac:chgData name="Cristian Chilipirea" userId="34ab170da5908fc4" providerId="LiveId" clId="{DFCF1A2B-AC08-4933-9280-F6BBF1F2638C}" dt="2021-02-18T23:03:11.999" v="1136"/>
          <ac:spMkLst>
            <pc:docMk/>
            <pc:sldMk cId="1661936223" sldId="847"/>
            <ac:spMk id="17" creationId="{8D00801F-8AEE-4437-B053-06EB56AF7485}"/>
          </ac:spMkLst>
        </pc:spChg>
        <pc:spChg chg="add mod">
          <ac:chgData name="Cristian Chilipirea" userId="34ab170da5908fc4" providerId="LiveId" clId="{DFCF1A2B-AC08-4933-9280-F6BBF1F2638C}" dt="2021-02-18T23:03:11.999" v="1136"/>
          <ac:spMkLst>
            <pc:docMk/>
            <pc:sldMk cId="1661936223" sldId="847"/>
            <ac:spMk id="18" creationId="{37BA4D75-A77A-4248-A336-756FEEA12773}"/>
          </ac:spMkLst>
        </pc:spChg>
      </pc:sldChg>
      <pc:sldChg chg="addSp delSp modSp new mod">
        <pc:chgData name="Cristian Chilipirea" userId="34ab170da5908fc4" providerId="LiveId" clId="{DFCF1A2B-AC08-4933-9280-F6BBF1F2638C}" dt="2021-02-18T23:07:18.126" v="1212" actId="14100"/>
        <pc:sldMkLst>
          <pc:docMk/>
          <pc:sldMk cId="3799593934" sldId="848"/>
        </pc:sldMkLst>
        <pc:spChg chg="mod">
          <ac:chgData name="Cristian Chilipirea" userId="34ab170da5908fc4" providerId="LiveId" clId="{DFCF1A2B-AC08-4933-9280-F6BBF1F2638C}" dt="2021-02-18T22:58:47.346" v="1099"/>
          <ac:spMkLst>
            <pc:docMk/>
            <pc:sldMk cId="3799593934" sldId="848"/>
            <ac:spMk id="3" creationId="{F010B94C-04A7-41F6-815A-0C73ED91B250}"/>
          </ac:spMkLst>
        </pc:spChg>
        <pc:spChg chg="del">
          <ac:chgData name="Cristian Chilipirea" userId="34ab170da5908fc4" providerId="LiveId" clId="{DFCF1A2B-AC08-4933-9280-F6BBF1F2638C}" dt="2021-02-18T23:06:41.175" v="1163" actId="478"/>
          <ac:spMkLst>
            <pc:docMk/>
            <pc:sldMk cId="3799593934" sldId="848"/>
            <ac:spMk id="4" creationId="{E5F4735C-7953-4C43-9395-01BCA48B4EE2}"/>
          </ac:spMkLst>
        </pc:spChg>
        <pc:spChg chg="add mod">
          <ac:chgData name="Cristian Chilipirea" userId="34ab170da5908fc4" providerId="LiveId" clId="{DFCF1A2B-AC08-4933-9280-F6BBF1F2638C}" dt="2021-02-18T23:06:53.858" v="1166" actId="207"/>
          <ac:spMkLst>
            <pc:docMk/>
            <pc:sldMk cId="3799593934" sldId="848"/>
            <ac:spMk id="5" creationId="{4BD10E16-DE8F-405D-B3DC-3393528E17DA}"/>
          </ac:spMkLst>
        </pc:spChg>
        <pc:spChg chg="add mod">
          <ac:chgData name="Cristian Chilipirea" userId="34ab170da5908fc4" providerId="LiveId" clId="{DFCF1A2B-AC08-4933-9280-F6BBF1F2638C}" dt="2021-02-18T23:06:53.858" v="1166" actId="207"/>
          <ac:spMkLst>
            <pc:docMk/>
            <pc:sldMk cId="3799593934" sldId="848"/>
            <ac:spMk id="6" creationId="{FC79EF9D-1FA3-432D-A2E1-2AE8A8714FC2}"/>
          </ac:spMkLst>
        </pc:spChg>
        <pc:spChg chg="add mod">
          <ac:chgData name="Cristian Chilipirea" userId="34ab170da5908fc4" providerId="LiveId" clId="{DFCF1A2B-AC08-4933-9280-F6BBF1F2638C}" dt="2021-02-18T23:06:53.858" v="1166" actId="207"/>
          <ac:spMkLst>
            <pc:docMk/>
            <pc:sldMk cId="3799593934" sldId="848"/>
            <ac:spMk id="7" creationId="{D09E016C-7964-4480-9490-C608D0BA06BE}"/>
          </ac:spMkLst>
        </pc:spChg>
        <pc:spChg chg="add mod">
          <ac:chgData name="Cristian Chilipirea" userId="34ab170da5908fc4" providerId="LiveId" clId="{DFCF1A2B-AC08-4933-9280-F6BBF1F2638C}" dt="2021-02-18T23:06:53.858" v="1166" actId="207"/>
          <ac:spMkLst>
            <pc:docMk/>
            <pc:sldMk cId="3799593934" sldId="848"/>
            <ac:spMk id="8" creationId="{FC23B95E-ABC1-4BC0-A8D2-94AF336978BC}"/>
          </ac:spMkLst>
        </pc:spChg>
        <pc:spChg chg="add mod">
          <ac:chgData name="Cristian Chilipirea" userId="34ab170da5908fc4" providerId="LiveId" clId="{DFCF1A2B-AC08-4933-9280-F6BBF1F2638C}" dt="2021-02-18T23:06:53.858" v="1166" actId="207"/>
          <ac:spMkLst>
            <pc:docMk/>
            <pc:sldMk cId="3799593934" sldId="848"/>
            <ac:spMk id="9" creationId="{D6086177-1A10-4263-97DC-EE63ACC15240}"/>
          </ac:spMkLst>
        </pc:spChg>
        <pc:spChg chg="add mod">
          <ac:chgData name="Cristian Chilipirea" userId="34ab170da5908fc4" providerId="LiveId" clId="{DFCF1A2B-AC08-4933-9280-F6BBF1F2638C}" dt="2021-02-18T23:06:53.858" v="1166" actId="207"/>
          <ac:spMkLst>
            <pc:docMk/>
            <pc:sldMk cId="3799593934" sldId="848"/>
            <ac:spMk id="10" creationId="{2F2D9883-9E89-4617-B7E9-A30B5EA3F5EB}"/>
          </ac:spMkLst>
        </pc:spChg>
        <pc:spChg chg="add mod">
          <ac:chgData name="Cristian Chilipirea" userId="34ab170da5908fc4" providerId="LiveId" clId="{DFCF1A2B-AC08-4933-9280-F6BBF1F2638C}" dt="2021-02-18T23:06:53.858" v="1166" actId="207"/>
          <ac:spMkLst>
            <pc:docMk/>
            <pc:sldMk cId="3799593934" sldId="848"/>
            <ac:spMk id="11" creationId="{20D24DD0-6588-4A0F-B45E-A1AA580C4F76}"/>
          </ac:spMkLst>
        </pc:spChg>
        <pc:spChg chg="add mod">
          <ac:chgData name="Cristian Chilipirea" userId="34ab170da5908fc4" providerId="LiveId" clId="{DFCF1A2B-AC08-4933-9280-F6BBF1F2638C}" dt="2021-02-18T23:06:49.368" v="1165" actId="207"/>
          <ac:spMkLst>
            <pc:docMk/>
            <pc:sldMk cId="3799593934" sldId="848"/>
            <ac:spMk id="12" creationId="{FCB0260D-2400-4537-93BC-6CCC2B05D4BA}"/>
          </ac:spMkLst>
        </pc:spChg>
        <pc:spChg chg="add mod">
          <ac:chgData name="Cristian Chilipirea" userId="34ab170da5908fc4" providerId="LiveId" clId="{DFCF1A2B-AC08-4933-9280-F6BBF1F2638C}" dt="2021-02-18T23:06:41.702" v="1164"/>
          <ac:spMkLst>
            <pc:docMk/>
            <pc:sldMk cId="3799593934" sldId="848"/>
            <ac:spMk id="13" creationId="{9DF38450-7E39-43F2-BE70-E9250B26AE7A}"/>
          </ac:spMkLst>
        </pc:spChg>
        <pc:spChg chg="add mod">
          <ac:chgData name="Cristian Chilipirea" userId="34ab170da5908fc4" providerId="LiveId" clId="{DFCF1A2B-AC08-4933-9280-F6BBF1F2638C}" dt="2021-02-18T23:06:41.702" v="1164"/>
          <ac:spMkLst>
            <pc:docMk/>
            <pc:sldMk cId="3799593934" sldId="848"/>
            <ac:spMk id="14" creationId="{21B6BE17-9970-4C61-B9FA-BB4993755677}"/>
          </ac:spMkLst>
        </pc:spChg>
        <pc:spChg chg="add mod">
          <ac:chgData name="Cristian Chilipirea" userId="34ab170da5908fc4" providerId="LiveId" clId="{DFCF1A2B-AC08-4933-9280-F6BBF1F2638C}" dt="2021-02-18T23:06:41.702" v="1164"/>
          <ac:spMkLst>
            <pc:docMk/>
            <pc:sldMk cId="3799593934" sldId="848"/>
            <ac:spMk id="15" creationId="{40AFED2E-FB3F-4037-AC47-D57E123E54F9}"/>
          </ac:spMkLst>
        </pc:spChg>
        <pc:spChg chg="add mod">
          <ac:chgData name="Cristian Chilipirea" userId="34ab170da5908fc4" providerId="LiveId" clId="{DFCF1A2B-AC08-4933-9280-F6BBF1F2638C}" dt="2021-02-18T23:06:41.702" v="1164"/>
          <ac:spMkLst>
            <pc:docMk/>
            <pc:sldMk cId="3799593934" sldId="848"/>
            <ac:spMk id="16" creationId="{CA9C22A0-3A58-4705-8330-0378A6DE4331}"/>
          </ac:spMkLst>
        </pc:spChg>
        <pc:spChg chg="add mod">
          <ac:chgData name="Cristian Chilipirea" userId="34ab170da5908fc4" providerId="LiveId" clId="{DFCF1A2B-AC08-4933-9280-F6BBF1F2638C}" dt="2021-02-18T23:06:41.702" v="1164"/>
          <ac:spMkLst>
            <pc:docMk/>
            <pc:sldMk cId="3799593934" sldId="848"/>
            <ac:spMk id="17" creationId="{0A9CC703-CB76-4C3B-BE15-30C1105AD720}"/>
          </ac:spMkLst>
        </pc:spChg>
        <pc:spChg chg="add mod">
          <ac:chgData name="Cristian Chilipirea" userId="34ab170da5908fc4" providerId="LiveId" clId="{DFCF1A2B-AC08-4933-9280-F6BBF1F2638C}" dt="2021-02-18T23:07:18.126" v="1212" actId="14100"/>
          <ac:spMkLst>
            <pc:docMk/>
            <pc:sldMk cId="3799593934" sldId="848"/>
            <ac:spMk id="18" creationId="{554BACB9-3170-498E-A922-21DDA460C8C7}"/>
          </ac:spMkLst>
        </pc:spChg>
      </pc:sldChg>
      <pc:sldChg chg="addSp delSp modSp new mod">
        <pc:chgData name="Cristian Chilipirea" userId="34ab170da5908fc4" providerId="LiveId" clId="{DFCF1A2B-AC08-4933-9280-F6BBF1F2638C}" dt="2021-02-18T23:08:58.401" v="1281" actId="20577"/>
        <pc:sldMkLst>
          <pc:docMk/>
          <pc:sldMk cId="4043449304" sldId="849"/>
        </pc:sldMkLst>
        <pc:spChg chg="mod">
          <ac:chgData name="Cristian Chilipirea" userId="34ab170da5908fc4" providerId="LiveId" clId="{DFCF1A2B-AC08-4933-9280-F6BBF1F2638C}" dt="2021-02-18T22:58:49.097" v="1100"/>
          <ac:spMkLst>
            <pc:docMk/>
            <pc:sldMk cId="4043449304" sldId="849"/>
            <ac:spMk id="3" creationId="{0A1D0472-3262-4D24-A48A-B5FA62DCC565}"/>
          </ac:spMkLst>
        </pc:spChg>
        <pc:spChg chg="del">
          <ac:chgData name="Cristian Chilipirea" userId="34ab170da5908fc4" providerId="LiveId" clId="{DFCF1A2B-AC08-4933-9280-F6BBF1F2638C}" dt="2021-02-18T23:08:35.034" v="1264" actId="478"/>
          <ac:spMkLst>
            <pc:docMk/>
            <pc:sldMk cId="4043449304" sldId="849"/>
            <ac:spMk id="4" creationId="{06585DAF-249E-4465-AAE8-5F907F146958}"/>
          </ac:spMkLst>
        </pc:spChg>
        <pc:spChg chg="add mod">
          <ac:chgData name="Cristian Chilipirea" userId="34ab170da5908fc4" providerId="LiveId" clId="{DFCF1A2B-AC08-4933-9280-F6BBF1F2638C}" dt="2021-02-18T23:08:38.127" v="1266" actId="1076"/>
          <ac:spMkLst>
            <pc:docMk/>
            <pc:sldMk cId="4043449304" sldId="849"/>
            <ac:spMk id="5" creationId="{0AD20F32-C2F9-4ACB-86BC-8484B07FABC8}"/>
          </ac:spMkLst>
        </pc:spChg>
        <pc:spChg chg="add mod">
          <ac:chgData name="Cristian Chilipirea" userId="34ab170da5908fc4" providerId="LiveId" clId="{DFCF1A2B-AC08-4933-9280-F6BBF1F2638C}" dt="2021-02-18T23:08:38.127" v="1266" actId="1076"/>
          <ac:spMkLst>
            <pc:docMk/>
            <pc:sldMk cId="4043449304" sldId="849"/>
            <ac:spMk id="6" creationId="{3A4F1CF9-33A9-4EC0-BEB6-FACB55A72F44}"/>
          </ac:spMkLst>
        </pc:spChg>
        <pc:spChg chg="add mod">
          <ac:chgData name="Cristian Chilipirea" userId="34ab170da5908fc4" providerId="LiveId" clId="{DFCF1A2B-AC08-4933-9280-F6BBF1F2638C}" dt="2021-02-18T23:08:38.127" v="1266" actId="1076"/>
          <ac:spMkLst>
            <pc:docMk/>
            <pc:sldMk cId="4043449304" sldId="849"/>
            <ac:spMk id="7" creationId="{42F6417C-E29F-4935-BCE8-9C6878643BEF}"/>
          </ac:spMkLst>
        </pc:spChg>
        <pc:spChg chg="add mod">
          <ac:chgData name="Cristian Chilipirea" userId="34ab170da5908fc4" providerId="LiveId" clId="{DFCF1A2B-AC08-4933-9280-F6BBF1F2638C}" dt="2021-02-18T23:08:38.127" v="1266" actId="1076"/>
          <ac:spMkLst>
            <pc:docMk/>
            <pc:sldMk cId="4043449304" sldId="849"/>
            <ac:spMk id="8" creationId="{4D085276-2A15-44FD-8697-E3CE5C8A4878}"/>
          </ac:spMkLst>
        </pc:spChg>
        <pc:spChg chg="add mod">
          <ac:chgData name="Cristian Chilipirea" userId="34ab170da5908fc4" providerId="LiveId" clId="{DFCF1A2B-AC08-4933-9280-F6BBF1F2638C}" dt="2021-02-18T23:08:38.127" v="1266" actId="1076"/>
          <ac:spMkLst>
            <pc:docMk/>
            <pc:sldMk cId="4043449304" sldId="849"/>
            <ac:spMk id="9" creationId="{7F6E91BD-26CB-4957-A5E1-208E88ADF3AE}"/>
          </ac:spMkLst>
        </pc:spChg>
        <pc:spChg chg="add mod">
          <ac:chgData name="Cristian Chilipirea" userId="34ab170da5908fc4" providerId="LiveId" clId="{DFCF1A2B-AC08-4933-9280-F6BBF1F2638C}" dt="2021-02-18T23:08:38.127" v="1266" actId="1076"/>
          <ac:spMkLst>
            <pc:docMk/>
            <pc:sldMk cId="4043449304" sldId="849"/>
            <ac:spMk id="10" creationId="{41A28E15-362F-487F-8562-252163634A3F}"/>
          </ac:spMkLst>
        </pc:spChg>
        <pc:spChg chg="add mod">
          <ac:chgData name="Cristian Chilipirea" userId="34ab170da5908fc4" providerId="LiveId" clId="{DFCF1A2B-AC08-4933-9280-F6BBF1F2638C}" dt="2021-02-18T23:08:38.127" v="1266" actId="1076"/>
          <ac:spMkLst>
            <pc:docMk/>
            <pc:sldMk cId="4043449304" sldId="849"/>
            <ac:spMk id="11" creationId="{AF69E805-7020-4752-BF00-4C7ED1A41BF3}"/>
          </ac:spMkLst>
        </pc:spChg>
        <pc:spChg chg="add mod">
          <ac:chgData name="Cristian Chilipirea" userId="34ab170da5908fc4" providerId="LiveId" clId="{DFCF1A2B-AC08-4933-9280-F6BBF1F2638C}" dt="2021-02-18T23:08:47.360" v="1268" actId="207"/>
          <ac:spMkLst>
            <pc:docMk/>
            <pc:sldMk cId="4043449304" sldId="849"/>
            <ac:spMk id="12" creationId="{CF5FACE9-25D4-4288-B123-CEEA156BC35A}"/>
          </ac:spMkLst>
        </pc:spChg>
        <pc:spChg chg="add mod">
          <ac:chgData name="Cristian Chilipirea" userId="34ab170da5908fc4" providerId="LiveId" clId="{DFCF1A2B-AC08-4933-9280-F6BBF1F2638C}" dt="2021-02-18T23:08:43.057" v="1267" actId="207"/>
          <ac:spMkLst>
            <pc:docMk/>
            <pc:sldMk cId="4043449304" sldId="849"/>
            <ac:spMk id="13" creationId="{B5482144-8C87-4B6A-8B33-7F506C386952}"/>
          </ac:spMkLst>
        </pc:spChg>
        <pc:spChg chg="add mod">
          <ac:chgData name="Cristian Chilipirea" userId="34ab170da5908fc4" providerId="LiveId" clId="{DFCF1A2B-AC08-4933-9280-F6BBF1F2638C}" dt="2021-02-18T23:08:38.127" v="1266" actId="1076"/>
          <ac:spMkLst>
            <pc:docMk/>
            <pc:sldMk cId="4043449304" sldId="849"/>
            <ac:spMk id="14" creationId="{7F2908EE-3D49-40BA-9D02-63753D3A3B1D}"/>
          </ac:spMkLst>
        </pc:spChg>
        <pc:spChg chg="add mod">
          <ac:chgData name="Cristian Chilipirea" userId="34ab170da5908fc4" providerId="LiveId" clId="{DFCF1A2B-AC08-4933-9280-F6BBF1F2638C}" dt="2021-02-18T23:08:58.401" v="1281" actId="20577"/>
          <ac:spMkLst>
            <pc:docMk/>
            <pc:sldMk cId="4043449304" sldId="849"/>
            <ac:spMk id="15" creationId="{7A59C5B8-33E2-48BA-9B55-48A4A99E543C}"/>
          </ac:spMkLst>
        </pc:spChg>
        <pc:spChg chg="add mod">
          <ac:chgData name="Cristian Chilipirea" userId="34ab170da5908fc4" providerId="LiveId" clId="{DFCF1A2B-AC08-4933-9280-F6BBF1F2638C}" dt="2021-02-18T23:08:55.565" v="1275" actId="20577"/>
          <ac:spMkLst>
            <pc:docMk/>
            <pc:sldMk cId="4043449304" sldId="849"/>
            <ac:spMk id="16" creationId="{C558402C-B311-423F-BB84-7E722D4D7231}"/>
          </ac:spMkLst>
        </pc:spChg>
        <pc:spChg chg="add mod">
          <ac:chgData name="Cristian Chilipirea" userId="34ab170da5908fc4" providerId="LiveId" clId="{DFCF1A2B-AC08-4933-9280-F6BBF1F2638C}" dt="2021-02-18T23:08:47.360" v="1268" actId="207"/>
          <ac:spMkLst>
            <pc:docMk/>
            <pc:sldMk cId="4043449304" sldId="849"/>
            <ac:spMk id="17" creationId="{6CB577AA-2430-4105-B3FE-A4ACD5C9048C}"/>
          </ac:spMkLst>
        </pc:spChg>
        <pc:spChg chg="add mod">
          <ac:chgData name="Cristian Chilipirea" userId="34ab170da5908fc4" providerId="LiveId" clId="{DFCF1A2B-AC08-4933-9280-F6BBF1F2638C}" dt="2021-02-18T23:08:47.360" v="1268" actId="207"/>
          <ac:spMkLst>
            <pc:docMk/>
            <pc:sldMk cId="4043449304" sldId="849"/>
            <ac:spMk id="18" creationId="{97E9AA3C-3337-467B-9BBB-F69119A26966}"/>
          </ac:spMkLst>
        </pc:spChg>
        <pc:spChg chg="add mod">
          <ac:chgData name="Cristian Chilipirea" userId="34ab170da5908fc4" providerId="LiveId" clId="{DFCF1A2B-AC08-4933-9280-F6BBF1F2638C}" dt="2021-02-18T23:08:47.360" v="1268" actId="207"/>
          <ac:spMkLst>
            <pc:docMk/>
            <pc:sldMk cId="4043449304" sldId="849"/>
            <ac:spMk id="19" creationId="{D1B26532-B66B-4E8F-A72D-B10DFD4C0DAA}"/>
          </ac:spMkLst>
        </pc:spChg>
        <pc:spChg chg="add mod">
          <ac:chgData name="Cristian Chilipirea" userId="34ab170da5908fc4" providerId="LiveId" clId="{DFCF1A2B-AC08-4933-9280-F6BBF1F2638C}" dt="2021-02-18T23:08:47.360" v="1268" actId="207"/>
          <ac:spMkLst>
            <pc:docMk/>
            <pc:sldMk cId="4043449304" sldId="849"/>
            <ac:spMk id="20" creationId="{B59B9232-09BB-4A35-A9BD-94E45629F692}"/>
          </ac:spMkLst>
        </pc:spChg>
        <pc:spChg chg="add mod">
          <ac:chgData name="Cristian Chilipirea" userId="34ab170da5908fc4" providerId="LiveId" clId="{DFCF1A2B-AC08-4933-9280-F6BBF1F2638C}" dt="2021-02-18T23:08:47.360" v="1268" actId="207"/>
          <ac:spMkLst>
            <pc:docMk/>
            <pc:sldMk cId="4043449304" sldId="849"/>
            <ac:spMk id="21" creationId="{A0AE7117-2C70-4969-A837-AEC4BC068005}"/>
          </ac:spMkLst>
        </pc:spChg>
        <pc:spChg chg="add mod">
          <ac:chgData name="Cristian Chilipirea" userId="34ab170da5908fc4" providerId="LiveId" clId="{DFCF1A2B-AC08-4933-9280-F6BBF1F2638C}" dt="2021-02-18T23:08:47.360" v="1268" actId="207"/>
          <ac:spMkLst>
            <pc:docMk/>
            <pc:sldMk cId="4043449304" sldId="849"/>
            <ac:spMk id="22" creationId="{3731C69F-9FBF-44E0-9FD1-EECB69CC3CDC}"/>
          </ac:spMkLst>
        </pc:spChg>
      </pc:sldChg>
      <pc:sldChg chg="modSp add mod">
        <pc:chgData name="Cristian Chilipirea" userId="34ab170da5908fc4" providerId="LiveId" clId="{DFCF1A2B-AC08-4933-9280-F6BBF1F2638C}" dt="2021-02-18T23:04:24.311" v="1162" actId="6549"/>
        <pc:sldMkLst>
          <pc:docMk/>
          <pc:sldMk cId="1447269556" sldId="850"/>
        </pc:sldMkLst>
        <pc:spChg chg="mod">
          <ac:chgData name="Cristian Chilipirea" userId="34ab170da5908fc4" providerId="LiveId" clId="{DFCF1A2B-AC08-4933-9280-F6BBF1F2638C}" dt="2021-02-18T23:04:24.311" v="1162" actId="6549"/>
          <ac:spMkLst>
            <pc:docMk/>
            <pc:sldMk cId="1447269556" sldId="850"/>
            <ac:spMk id="15" creationId="{7413FCA6-A5E9-428D-A5AF-1F1B8838C3DE}"/>
          </ac:spMkLst>
        </pc:spChg>
      </pc:sldChg>
      <pc:sldChg chg="add">
        <pc:chgData name="Cristian Chilipirea" userId="34ab170da5908fc4" providerId="LiveId" clId="{DFCF1A2B-AC08-4933-9280-F6BBF1F2638C}" dt="2021-02-18T23:04:18.159" v="1161" actId="2890"/>
        <pc:sldMkLst>
          <pc:docMk/>
          <pc:sldMk cId="1759586942" sldId="851"/>
        </pc:sldMkLst>
      </pc:sldChg>
      <pc:sldChg chg="modSp add mod">
        <pc:chgData name="Cristian Chilipirea" userId="34ab170da5908fc4" providerId="LiveId" clId="{DFCF1A2B-AC08-4933-9280-F6BBF1F2638C}" dt="2021-02-18T23:07:53.341" v="1260" actId="790"/>
        <pc:sldMkLst>
          <pc:docMk/>
          <pc:sldMk cId="1659756133" sldId="852"/>
        </pc:sldMkLst>
        <pc:spChg chg="mod">
          <ac:chgData name="Cristian Chilipirea" userId="34ab170da5908fc4" providerId="LiveId" clId="{DFCF1A2B-AC08-4933-9280-F6BBF1F2638C}" dt="2021-02-18T23:07:53.341" v="1260" actId="790"/>
          <ac:spMkLst>
            <pc:docMk/>
            <pc:sldMk cId="1659756133" sldId="852"/>
            <ac:spMk id="18" creationId="{554BACB9-3170-498E-A922-21DDA460C8C7}"/>
          </ac:spMkLst>
        </pc:spChg>
      </pc:sldChg>
      <pc:sldChg chg="addSp delSp modSp add mod">
        <pc:chgData name="Cristian Chilipirea" userId="34ab170da5908fc4" providerId="LiveId" clId="{DFCF1A2B-AC08-4933-9280-F6BBF1F2638C}" dt="2021-02-18T23:10:42.700" v="1295" actId="1076"/>
        <pc:sldMkLst>
          <pc:docMk/>
          <pc:sldMk cId="2794698390" sldId="853"/>
        </pc:sldMkLst>
        <pc:spChg chg="del">
          <ac:chgData name="Cristian Chilipirea" userId="34ab170da5908fc4" providerId="LiveId" clId="{DFCF1A2B-AC08-4933-9280-F6BBF1F2638C}" dt="2021-02-18T23:10:28.754" v="1291" actId="478"/>
          <ac:spMkLst>
            <pc:docMk/>
            <pc:sldMk cId="2794698390" sldId="853"/>
            <ac:spMk id="4" creationId="{06585DAF-249E-4465-AAE8-5F907F146958}"/>
          </ac:spMkLst>
        </pc:spChg>
        <pc:spChg chg="add mod">
          <ac:chgData name="Cristian Chilipirea" userId="34ab170da5908fc4" providerId="LiveId" clId="{DFCF1A2B-AC08-4933-9280-F6BBF1F2638C}" dt="2021-02-18T23:10:42.700" v="1295" actId="1076"/>
          <ac:spMkLst>
            <pc:docMk/>
            <pc:sldMk cId="2794698390" sldId="853"/>
            <ac:spMk id="7" creationId="{6AD9E684-02B9-4579-8878-9C65BDA60D95}"/>
          </ac:spMkLst>
        </pc:spChg>
        <pc:spChg chg="add mod">
          <ac:chgData name="Cristian Chilipirea" userId="34ab170da5908fc4" providerId="LiveId" clId="{DFCF1A2B-AC08-4933-9280-F6BBF1F2638C}" dt="2021-02-18T23:10:42.700" v="1295" actId="1076"/>
          <ac:spMkLst>
            <pc:docMk/>
            <pc:sldMk cId="2794698390" sldId="853"/>
            <ac:spMk id="9" creationId="{1BA5DE07-9CE6-4BBA-AF58-D9033313C9EC}"/>
          </ac:spMkLst>
        </pc:spChg>
        <pc:spChg chg="add mod">
          <ac:chgData name="Cristian Chilipirea" userId="34ab170da5908fc4" providerId="LiveId" clId="{DFCF1A2B-AC08-4933-9280-F6BBF1F2638C}" dt="2021-02-18T23:10:42.700" v="1295" actId="1076"/>
          <ac:spMkLst>
            <pc:docMk/>
            <pc:sldMk cId="2794698390" sldId="853"/>
            <ac:spMk id="10" creationId="{A29E1AEB-2374-4717-B2B4-CA2F579508C8}"/>
          </ac:spMkLst>
        </pc:spChg>
        <pc:spChg chg="add mod">
          <ac:chgData name="Cristian Chilipirea" userId="34ab170da5908fc4" providerId="LiveId" clId="{DFCF1A2B-AC08-4933-9280-F6BBF1F2638C}" dt="2021-02-18T23:10:42.700" v="1295" actId="1076"/>
          <ac:spMkLst>
            <pc:docMk/>
            <pc:sldMk cId="2794698390" sldId="853"/>
            <ac:spMk id="12" creationId="{30B14645-373D-42E3-83CB-835FB7D38EFB}"/>
          </ac:spMkLst>
        </pc:spChg>
        <pc:spChg chg="add mod">
          <ac:chgData name="Cristian Chilipirea" userId="34ab170da5908fc4" providerId="LiveId" clId="{DFCF1A2B-AC08-4933-9280-F6BBF1F2638C}" dt="2021-02-18T23:10:42.700" v="1295" actId="1076"/>
          <ac:spMkLst>
            <pc:docMk/>
            <pc:sldMk cId="2794698390" sldId="853"/>
            <ac:spMk id="14" creationId="{871E00F2-9750-46F9-B218-6BDF02789B10}"/>
          </ac:spMkLst>
        </pc:spChg>
        <pc:spChg chg="add mod">
          <ac:chgData name="Cristian Chilipirea" userId="34ab170da5908fc4" providerId="LiveId" clId="{DFCF1A2B-AC08-4933-9280-F6BBF1F2638C}" dt="2021-02-18T23:10:42.700" v="1295" actId="1076"/>
          <ac:spMkLst>
            <pc:docMk/>
            <pc:sldMk cId="2794698390" sldId="853"/>
            <ac:spMk id="16" creationId="{9C18260D-C0F4-4B34-BB6B-37653A5731B2}"/>
          </ac:spMkLst>
        </pc:spChg>
        <pc:cxnChg chg="add mod">
          <ac:chgData name="Cristian Chilipirea" userId="34ab170da5908fc4" providerId="LiveId" clId="{DFCF1A2B-AC08-4933-9280-F6BBF1F2638C}" dt="2021-02-18T23:10:42.700" v="1295" actId="1076"/>
          <ac:cxnSpMkLst>
            <pc:docMk/>
            <pc:sldMk cId="2794698390" sldId="853"/>
            <ac:cxnSpMk id="5" creationId="{10C7ED35-7E8C-45EB-90B7-3F9BD4DBAB64}"/>
          </ac:cxnSpMkLst>
        </pc:cxnChg>
        <pc:cxnChg chg="add mod">
          <ac:chgData name="Cristian Chilipirea" userId="34ab170da5908fc4" providerId="LiveId" clId="{DFCF1A2B-AC08-4933-9280-F6BBF1F2638C}" dt="2021-02-18T23:10:42.700" v="1295" actId="1076"/>
          <ac:cxnSpMkLst>
            <pc:docMk/>
            <pc:sldMk cId="2794698390" sldId="853"/>
            <ac:cxnSpMk id="6" creationId="{0FDB1222-444E-487D-9243-1DED9EF5F68A}"/>
          </ac:cxnSpMkLst>
        </pc:cxnChg>
        <pc:cxnChg chg="add mod">
          <ac:chgData name="Cristian Chilipirea" userId="34ab170da5908fc4" providerId="LiveId" clId="{DFCF1A2B-AC08-4933-9280-F6BBF1F2638C}" dt="2021-02-18T23:10:42.700" v="1295" actId="1076"/>
          <ac:cxnSpMkLst>
            <pc:docMk/>
            <pc:sldMk cId="2794698390" sldId="853"/>
            <ac:cxnSpMk id="8" creationId="{50702591-4192-49F1-8610-8C35A3CF11FA}"/>
          </ac:cxnSpMkLst>
        </pc:cxnChg>
        <pc:cxnChg chg="add mod">
          <ac:chgData name="Cristian Chilipirea" userId="34ab170da5908fc4" providerId="LiveId" clId="{DFCF1A2B-AC08-4933-9280-F6BBF1F2638C}" dt="2021-02-18T23:10:42.700" v="1295" actId="1076"/>
          <ac:cxnSpMkLst>
            <pc:docMk/>
            <pc:sldMk cId="2794698390" sldId="853"/>
            <ac:cxnSpMk id="11" creationId="{E94EADC7-5D26-4427-803A-4C5EFA26D990}"/>
          </ac:cxnSpMkLst>
        </pc:cxnChg>
        <pc:cxnChg chg="add mod">
          <ac:chgData name="Cristian Chilipirea" userId="34ab170da5908fc4" providerId="LiveId" clId="{DFCF1A2B-AC08-4933-9280-F6BBF1F2638C}" dt="2021-02-18T23:10:42.700" v="1295" actId="1076"/>
          <ac:cxnSpMkLst>
            <pc:docMk/>
            <pc:sldMk cId="2794698390" sldId="853"/>
            <ac:cxnSpMk id="13" creationId="{42436373-39CA-4223-8585-D37D1791955F}"/>
          </ac:cxnSpMkLst>
        </pc:cxnChg>
        <pc:cxnChg chg="add mod">
          <ac:chgData name="Cristian Chilipirea" userId="34ab170da5908fc4" providerId="LiveId" clId="{DFCF1A2B-AC08-4933-9280-F6BBF1F2638C}" dt="2021-02-18T23:10:42.700" v="1295" actId="1076"/>
          <ac:cxnSpMkLst>
            <pc:docMk/>
            <pc:sldMk cId="2794698390" sldId="853"/>
            <ac:cxnSpMk id="15" creationId="{5F4B4118-BD31-40DE-855D-D415F3A3ABA5}"/>
          </ac:cxnSpMkLst>
        </pc:cxnChg>
      </pc:sldChg>
      <pc:sldChg chg="addSp delSp modSp add mod">
        <pc:chgData name="Cristian Chilipirea" userId="34ab170da5908fc4" providerId="LiveId" clId="{DFCF1A2B-AC08-4933-9280-F6BBF1F2638C}" dt="2021-02-18T23:10:57.162" v="1299" actId="20577"/>
        <pc:sldMkLst>
          <pc:docMk/>
          <pc:sldMk cId="3823630321" sldId="854"/>
        </pc:sldMkLst>
        <pc:spChg chg="del">
          <ac:chgData name="Cristian Chilipirea" userId="34ab170da5908fc4" providerId="LiveId" clId="{DFCF1A2B-AC08-4933-9280-F6BBF1F2638C}" dt="2021-02-18T23:10:51.622" v="1296" actId="478"/>
          <ac:spMkLst>
            <pc:docMk/>
            <pc:sldMk cId="3823630321" sldId="854"/>
            <ac:spMk id="4" creationId="{06585DAF-249E-4465-AAE8-5F907F146958}"/>
          </ac:spMkLst>
        </pc:spChg>
        <pc:spChg chg="add mod">
          <ac:chgData name="Cristian Chilipirea" userId="34ab170da5908fc4" providerId="LiveId" clId="{DFCF1A2B-AC08-4933-9280-F6BBF1F2638C}" dt="2021-02-18T23:10:55.301" v="1298" actId="1076"/>
          <ac:spMkLst>
            <pc:docMk/>
            <pc:sldMk cId="3823630321" sldId="854"/>
            <ac:spMk id="7" creationId="{1F48FD16-6A94-4570-8D1D-85DE8D80FA3B}"/>
          </ac:spMkLst>
        </pc:spChg>
        <pc:spChg chg="add mod">
          <ac:chgData name="Cristian Chilipirea" userId="34ab170da5908fc4" providerId="LiveId" clId="{DFCF1A2B-AC08-4933-9280-F6BBF1F2638C}" dt="2021-02-18T23:10:55.301" v="1298" actId="1076"/>
          <ac:spMkLst>
            <pc:docMk/>
            <pc:sldMk cId="3823630321" sldId="854"/>
            <ac:spMk id="9" creationId="{B4154E9D-DAC0-454E-8DDD-F394145EE855}"/>
          </ac:spMkLst>
        </pc:spChg>
        <pc:spChg chg="add mod">
          <ac:chgData name="Cristian Chilipirea" userId="34ab170da5908fc4" providerId="LiveId" clId="{DFCF1A2B-AC08-4933-9280-F6BBF1F2638C}" dt="2021-02-18T23:10:55.301" v="1298" actId="1076"/>
          <ac:spMkLst>
            <pc:docMk/>
            <pc:sldMk cId="3823630321" sldId="854"/>
            <ac:spMk id="10" creationId="{A72C3A64-335E-4504-A931-CF3C3A98FB82}"/>
          </ac:spMkLst>
        </pc:spChg>
        <pc:spChg chg="add mod">
          <ac:chgData name="Cristian Chilipirea" userId="34ab170da5908fc4" providerId="LiveId" clId="{DFCF1A2B-AC08-4933-9280-F6BBF1F2638C}" dt="2021-02-18T23:10:55.301" v="1298" actId="1076"/>
          <ac:spMkLst>
            <pc:docMk/>
            <pc:sldMk cId="3823630321" sldId="854"/>
            <ac:spMk id="12" creationId="{CC4F1FC6-F15B-4B6F-8B0D-83711F546BE2}"/>
          </ac:spMkLst>
        </pc:spChg>
        <pc:spChg chg="add mod">
          <ac:chgData name="Cristian Chilipirea" userId="34ab170da5908fc4" providerId="LiveId" clId="{DFCF1A2B-AC08-4933-9280-F6BBF1F2638C}" dt="2021-02-18T23:10:55.301" v="1298" actId="1076"/>
          <ac:spMkLst>
            <pc:docMk/>
            <pc:sldMk cId="3823630321" sldId="854"/>
            <ac:spMk id="14" creationId="{D6182CC9-EFF5-456C-903B-0B28C363F804}"/>
          </ac:spMkLst>
        </pc:spChg>
        <pc:spChg chg="add mod">
          <ac:chgData name="Cristian Chilipirea" userId="34ab170da5908fc4" providerId="LiveId" clId="{DFCF1A2B-AC08-4933-9280-F6BBF1F2638C}" dt="2021-02-18T23:10:57.162" v="1299" actId="20577"/>
          <ac:spMkLst>
            <pc:docMk/>
            <pc:sldMk cId="3823630321" sldId="854"/>
            <ac:spMk id="16" creationId="{7235F704-1960-4955-B5B2-EDF26B48C67A}"/>
          </ac:spMkLst>
        </pc:spChg>
        <pc:cxnChg chg="add mod">
          <ac:chgData name="Cristian Chilipirea" userId="34ab170da5908fc4" providerId="LiveId" clId="{DFCF1A2B-AC08-4933-9280-F6BBF1F2638C}" dt="2021-02-18T23:10:55.301" v="1298" actId="1076"/>
          <ac:cxnSpMkLst>
            <pc:docMk/>
            <pc:sldMk cId="3823630321" sldId="854"/>
            <ac:cxnSpMk id="5" creationId="{EB4460AA-9A3F-45AC-882F-9C1611259835}"/>
          </ac:cxnSpMkLst>
        </pc:cxnChg>
        <pc:cxnChg chg="add mod">
          <ac:chgData name="Cristian Chilipirea" userId="34ab170da5908fc4" providerId="LiveId" clId="{DFCF1A2B-AC08-4933-9280-F6BBF1F2638C}" dt="2021-02-18T23:10:55.301" v="1298" actId="1076"/>
          <ac:cxnSpMkLst>
            <pc:docMk/>
            <pc:sldMk cId="3823630321" sldId="854"/>
            <ac:cxnSpMk id="6" creationId="{FFB2D299-7C09-4817-9833-CF10049EED10}"/>
          </ac:cxnSpMkLst>
        </pc:cxnChg>
        <pc:cxnChg chg="add mod">
          <ac:chgData name="Cristian Chilipirea" userId="34ab170da5908fc4" providerId="LiveId" clId="{DFCF1A2B-AC08-4933-9280-F6BBF1F2638C}" dt="2021-02-18T23:10:55.301" v="1298" actId="1076"/>
          <ac:cxnSpMkLst>
            <pc:docMk/>
            <pc:sldMk cId="3823630321" sldId="854"/>
            <ac:cxnSpMk id="8" creationId="{589C7B61-6E1D-4D1C-B501-47A40FB20502}"/>
          </ac:cxnSpMkLst>
        </pc:cxnChg>
        <pc:cxnChg chg="add mod">
          <ac:chgData name="Cristian Chilipirea" userId="34ab170da5908fc4" providerId="LiveId" clId="{DFCF1A2B-AC08-4933-9280-F6BBF1F2638C}" dt="2021-02-18T23:10:55.301" v="1298" actId="1076"/>
          <ac:cxnSpMkLst>
            <pc:docMk/>
            <pc:sldMk cId="3823630321" sldId="854"/>
            <ac:cxnSpMk id="11" creationId="{47EC6322-7457-4437-9B0D-9D13EB7FA79E}"/>
          </ac:cxnSpMkLst>
        </pc:cxnChg>
        <pc:cxnChg chg="add mod">
          <ac:chgData name="Cristian Chilipirea" userId="34ab170da5908fc4" providerId="LiveId" clId="{DFCF1A2B-AC08-4933-9280-F6BBF1F2638C}" dt="2021-02-18T23:10:55.301" v="1298" actId="1076"/>
          <ac:cxnSpMkLst>
            <pc:docMk/>
            <pc:sldMk cId="3823630321" sldId="854"/>
            <ac:cxnSpMk id="13" creationId="{9830DEC1-3703-4D3D-8277-C3AAE250D8EC}"/>
          </ac:cxnSpMkLst>
        </pc:cxnChg>
        <pc:cxnChg chg="add mod">
          <ac:chgData name="Cristian Chilipirea" userId="34ab170da5908fc4" providerId="LiveId" clId="{DFCF1A2B-AC08-4933-9280-F6BBF1F2638C}" dt="2021-02-18T23:10:55.301" v="1298" actId="1076"/>
          <ac:cxnSpMkLst>
            <pc:docMk/>
            <pc:sldMk cId="3823630321" sldId="854"/>
            <ac:cxnSpMk id="15" creationId="{4FD31E8C-3072-41FF-A2FA-699314CA4425}"/>
          </ac:cxnSpMkLst>
        </pc:cxnChg>
      </pc:sldChg>
      <pc:sldChg chg="addSp delSp modSp add mod">
        <pc:chgData name="Cristian Chilipirea" userId="34ab170da5908fc4" providerId="LiveId" clId="{DFCF1A2B-AC08-4933-9280-F6BBF1F2638C}" dt="2021-02-18T23:11:54.261" v="1321" actId="1076"/>
        <pc:sldMkLst>
          <pc:docMk/>
          <pc:sldMk cId="1583995515" sldId="855"/>
        </pc:sldMkLst>
        <pc:spChg chg="del">
          <ac:chgData name="Cristian Chilipirea" userId="34ab170da5908fc4" providerId="LiveId" clId="{DFCF1A2B-AC08-4933-9280-F6BBF1F2638C}" dt="2021-02-18T23:11:22.162" v="1301" actId="478"/>
          <ac:spMkLst>
            <pc:docMk/>
            <pc:sldMk cId="1583995515" sldId="855"/>
            <ac:spMk id="4" creationId="{06585DAF-249E-4465-AAE8-5F907F146958}"/>
          </ac:spMkLst>
        </pc:spChg>
        <pc:spChg chg="add mod">
          <ac:chgData name="Cristian Chilipirea" userId="34ab170da5908fc4" providerId="LiveId" clId="{DFCF1A2B-AC08-4933-9280-F6BBF1F2638C}" dt="2021-02-18T23:11:24.921" v="1303" actId="1076"/>
          <ac:spMkLst>
            <pc:docMk/>
            <pc:sldMk cId="1583995515" sldId="855"/>
            <ac:spMk id="7" creationId="{1E51B71F-B67D-423C-9D9A-EE48C90A3588}"/>
          </ac:spMkLst>
        </pc:spChg>
        <pc:spChg chg="add mod">
          <ac:chgData name="Cristian Chilipirea" userId="34ab170da5908fc4" providerId="LiveId" clId="{DFCF1A2B-AC08-4933-9280-F6BBF1F2638C}" dt="2021-02-18T23:11:24.921" v="1303" actId="1076"/>
          <ac:spMkLst>
            <pc:docMk/>
            <pc:sldMk cId="1583995515" sldId="855"/>
            <ac:spMk id="9" creationId="{C0C811F1-F27B-45AF-B4A0-45A2BBC106D0}"/>
          </ac:spMkLst>
        </pc:spChg>
        <pc:spChg chg="add mod">
          <ac:chgData name="Cristian Chilipirea" userId="34ab170da5908fc4" providerId="LiveId" clId="{DFCF1A2B-AC08-4933-9280-F6BBF1F2638C}" dt="2021-02-18T23:11:54.261" v="1321" actId="1076"/>
          <ac:spMkLst>
            <pc:docMk/>
            <pc:sldMk cId="1583995515" sldId="855"/>
            <ac:spMk id="10" creationId="{95FEF379-35C5-4E42-B108-473EE18C4746}"/>
          </ac:spMkLst>
        </pc:spChg>
        <pc:spChg chg="add mod">
          <ac:chgData name="Cristian Chilipirea" userId="34ab170da5908fc4" providerId="LiveId" clId="{DFCF1A2B-AC08-4933-9280-F6BBF1F2638C}" dt="2021-02-18T23:11:24.921" v="1303" actId="1076"/>
          <ac:spMkLst>
            <pc:docMk/>
            <pc:sldMk cId="1583995515" sldId="855"/>
            <ac:spMk id="12" creationId="{CBCA2FF8-17C6-40BA-A3BF-8F437D2509AC}"/>
          </ac:spMkLst>
        </pc:spChg>
        <pc:spChg chg="add mod">
          <ac:chgData name="Cristian Chilipirea" userId="34ab170da5908fc4" providerId="LiveId" clId="{DFCF1A2B-AC08-4933-9280-F6BBF1F2638C}" dt="2021-02-18T23:11:24.921" v="1303" actId="1076"/>
          <ac:spMkLst>
            <pc:docMk/>
            <pc:sldMk cId="1583995515" sldId="855"/>
            <ac:spMk id="14" creationId="{079B84AF-9EB7-41E3-9414-EBF8DB5DE15E}"/>
          </ac:spMkLst>
        </pc:spChg>
        <pc:spChg chg="add mod">
          <ac:chgData name="Cristian Chilipirea" userId="34ab170da5908fc4" providerId="LiveId" clId="{DFCF1A2B-AC08-4933-9280-F6BBF1F2638C}" dt="2021-02-18T23:11:24.921" v="1303" actId="1076"/>
          <ac:spMkLst>
            <pc:docMk/>
            <pc:sldMk cId="1583995515" sldId="855"/>
            <ac:spMk id="16" creationId="{388A8708-2F80-4407-9B48-9C3098CC8728}"/>
          </ac:spMkLst>
        </pc:spChg>
        <pc:cxnChg chg="add mod">
          <ac:chgData name="Cristian Chilipirea" userId="34ab170da5908fc4" providerId="LiveId" clId="{DFCF1A2B-AC08-4933-9280-F6BBF1F2638C}" dt="2021-02-18T23:11:24.921" v="1303" actId="1076"/>
          <ac:cxnSpMkLst>
            <pc:docMk/>
            <pc:sldMk cId="1583995515" sldId="855"/>
            <ac:cxnSpMk id="5" creationId="{31291C97-0871-4880-8624-746D7FC25953}"/>
          </ac:cxnSpMkLst>
        </pc:cxnChg>
        <pc:cxnChg chg="add mod">
          <ac:chgData name="Cristian Chilipirea" userId="34ab170da5908fc4" providerId="LiveId" clId="{DFCF1A2B-AC08-4933-9280-F6BBF1F2638C}" dt="2021-02-18T23:11:24.921" v="1303" actId="1076"/>
          <ac:cxnSpMkLst>
            <pc:docMk/>
            <pc:sldMk cId="1583995515" sldId="855"/>
            <ac:cxnSpMk id="6" creationId="{06706A79-EE17-4A27-9A78-396F7ECAC829}"/>
          </ac:cxnSpMkLst>
        </pc:cxnChg>
        <pc:cxnChg chg="add mod">
          <ac:chgData name="Cristian Chilipirea" userId="34ab170da5908fc4" providerId="LiveId" clId="{DFCF1A2B-AC08-4933-9280-F6BBF1F2638C}" dt="2021-02-18T23:11:24.921" v="1303" actId="1076"/>
          <ac:cxnSpMkLst>
            <pc:docMk/>
            <pc:sldMk cId="1583995515" sldId="855"/>
            <ac:cxnSpMk id="8" creationId="{C8635ACC-78B2-4484-AB41-D43C2AE53C18}"/>
          </ac:cxnSpMkLst>
        </pc:cxnChg>
        <pc:cxnChg chg="add mod">
          <ac:chgData name="Cristian Chilipirea" userId="34ab170da5908fc4" providerId="LiveId" clId="{DFCF1A2B-AC08-4933-9280-F6BBF1F2638C}" dt="2021-02-18T23:11:24.921" v="1303" actId="1076"/>
          <ac:cxnSpMkLst>
            <pc:docMk/>
            <pc:sldMk cId="1583995515" sldId="855"/>
            <ac:cxnSpMk id="11" creationId="{C2897F4C-E70C-4EBB-A88F-00CFAD935BAD}"/>
          </ac:cxnSpMkLst>
        </pc:cxnChg>
        <pc:cxnChg chg="add mod">
          <ac:chgData name="Cristian Chilipirea" userId="34ab170da5908fc4" providerId="LiveId" clId="{DFCF1A2B-AC08-4933-9280-F6BBF1F2638C}" dt="2021-02-18T23:11:24.921" v="1303" actId="1076"/>
          <ac:cxnSpMkLst>
            <pc:docMk/>
            <pc:sldMk cId="1583995515" sldId="855"/>
            <ac:cxnSpMk id="13" creationId="{2FE4D263-98B4-404D-ABEC-A18F484849FB}"/>
          </ac:cxnSpMkLst>
        </pc:cxnChg>
        <pc:cxnChg chg="add mod">
          <ac:chgData name="Cristian Chilipirea" userId="34ab170da5908fc4" providerId="LiveId" clId="{DFCF1A2B-AC08-4933-9280-F6BBF1F2638C}" dt="2021-02-18T23:11:24.921" v="1303" actId="1076"/>
          <ac:cxnSpMkLst>
            <pc:docMk/>
            <pc:sldMk cId="1583995515" sldId="855"/>
            <ac:cxnSpMk id="15" creationId="{D68F95EB-4CF8-4C41-9655-D95EF4DA0CB4}"/>
          </ac:cxnSpMkLst>
        </pc:cxnChg>
      </pc:sldChg>
      <pc:sldChg chg="addSp delSp modSp add mod">
        <pc:chgData name="Cristian Chilipirea" userId="34ab170da5908fc4" providerId="LiveId" clId="{DFCF1A2B-AC08-4933-9280-F6BBF1F2638C}" dt="2021-02-18T23:09:26.639" v="1285" actId="1076"/>
        <pc:sldMkLst>
          <pc:docMk/>
          <pc:sldMk cId="918887584" sldId="856"/>
        </pc:sldMkLst>
        <pc:spChg chg="del">
          <ac:chgData name="Cristian Chilipirea" userId="34ab170da5908fc4" providerId="LiveId" clId="{DFCF1A2B-AC08-4933-9280-F6BBF1F2638C}" dt="2021-02-18T23:09:20.896" v="1283" actId="478"/>
          <ac:spMkLst>
            <pc:docMk/>
            <pc:sldMk cId="918887584" sldId="856"/>
            <ac:spMk id="14" creationId="{7F2908EE-3D49-40BA-9D02-63753D3A3B1D}"/>
          </ac:spMkLst>
        </pc:spChg>
        <pc:spChg chg="add mod">
          <ac:chgData name="Cristian Chilipirea" userId="34ab170da5908fc4" providerId="LiveId" clId="{DFCF1A2B-AC08-4933-9280-F6BBF1F2638C}" dt="2021-02-18T23:09:26.639" v="1285" actId="1076"/>
          <ac:spMkLst>
            <pc:docMk/>
            <pc:sldMk cId="918887584" sldId="856"/>
            <ac:spMk id="23" creationId="{E41E331B-A2FF-4E8F-96E4-30439488C3FA}"/>
          </ac:spMkLst>
        </pc:spChg>
      </pc:sldChg>
      <pc:sldChg chg="addSp delSp modSp add mod">
        <pc:chgData name="Cristian Chilipirea" userId="34ab170da5908fc4" providerId="LiveId" clId="{DFCF1A2B-AC08-4933-9280-F6BBF1F2638C}" dt="2021-02-18T23:10:17.721" v="1290" actId="207"/>
        <pc:sldMkLst>
          <pc:docMk/>
          <pc:sldMk cId="2854222012" sldId="857"/>
        </pc:sldMkLst>
        <pc:spChg chg="del">
          <ac:chgData name="Cristian Chilipirea" userId="34ab170da5908fc4" providerId="LiveId" clId="{DFCF1A2B-AC08-4933-9280-F6BBF1F2638C}" dt="2021-02-18T23:09:58.878" v="1287" actId="478"/>
          <ac:spMkLst>
            <pc:docMk/>
            <pc:sldMk cId="2854222012" sldId="857"/>
            <ac:spMk id="5" creationId="{0AD20F32-C2F9-4ACB-86BC-8484B07FABC8}"/>
          </ac:spMkLst>
        </pc:spChg>
        <pc:spChg chg="del">
          <ac:chgData name="Cristian Chilipirea" userId="34ab170da5908fc4" providerId="LiveId" clId="{DFCF1A2B-AC08-4933-9280-F6BBF1F2638C}" dt="2021-02-18T23:09:58.878" v="1287" actId="478"/>
          <ac:spMkLst>
            <pc:docMk/>
            <pc:sldMk cId="2854222012" sldId="857"/>
            <ac:spMk id="6" creationId="{3A4F1CF9-33A9-4EC0-BEB6-FACB55A72F44}"/>
          </ac:spMkLst>
        </pc:spChg>
        <pc:spChg chg="del">
          <ac:chgData name="Cristian Chilipirea" userId="34ab170da5908fc4" providerId="LiveId" clId="{DFCF1A2B-AC08-4933-9280-F6BBF1F2638C}" dt="2021-02-18T23:09:58.878" v="1287" actId="478"/>
          <ac:spMkLst>
            <pc:docMk/>
            <pc:sldMk cId="2854222012" sldId="857"/>
            <ac:spMk id="7" creationId="{42F6417C-E29F-4935-BCE8-9C6878643BEF}"/>
          </ac:spMkLst>
        </pc:spChg>
        <pc:spChg chg="del">
          <ac:chgData name="Cristian Chilipirea" userId="34ab170da5908fc4" providerId="LiveId" clId="{DFCF1A2B-AC08-4933-9280-F6BBF1F2638C}" dt="2021-02-18T23:09:58.878" v="1287" actId="478"/>
          <ac:spMkLst>
            <pc:docMk/>
            <pc:sldMk cId="2854222012" sldId="857"/>
            <ac:spMk id="8" creationId="{4D085276-2A15-44FD-8697-E3CE5C8A4878}"/>
          </ac:spMkLst>
        </pc:spChg>
        <pc:spChg chg="del">
          <ac:chgData name="Cristian Chilipirea" userId="34ab170da5908fc4" providerId="LiveId" clId="{DFCF1A2B-AC08-4933-9280-F6BBF1F2638C}" dt="2021-02-18T23:09:58.878" v="1287" actId="478"/>
          <ac:spMkLst>
            <pc:docMk/>
            <pc:sldMk cId="2854222012" sldId="857"/>
            <ac:spMk id="9" creationId="{7F6E91BD-26CB-4957-A5E1-208E88ADF3AE}"/>
          </ac:spMkLst>
        </pc:spChg>
        <pc:spChg chg="del">
          <ac:chgData name="Cristian Chilipirea" userId="34ab170da5908fc4" providerId="LiveId" clId="{DFCF1A2B-AC08-4933-9280-F6BBF1F2638C}" dt="2021-02-18T23:09:58.878" v="1287" actId="478"/>
          <ac:spMkLst>
            <pc:docMk/>
            <pc:sldMk cId="2854222012" sldId="857"/>
            <ac:spMk id="10" creationId="{41A28E15-362F-487F-8562-252163634A3F}"/>
          </ac:spMkLst>
        </pc:spChg>
        <pc:spChg chg="del">
          <ac:chgData name="Cristian Chilipirea" userId="34ab170da5908fc4" providerId="LiveId" clId="{DFCF1A2B-AC08-4933-9280-F6BBF1F2638C}" dt="2021-02-18T23:09:58.878" v="1287" actId="478"/>
          <ac:spMkLst>
            <pc:docMk/>
            <pc:sldMk cId="2854222012" sldId="857"/>
            <ac:spMk id="11" creationId="{AF69E805-7020-4752-BF00-4C7ED1A41BF3}"/>
          </ac:spMkLst>
        </pc:spChg>
        <pc:spChg chg="del">
          <ac:chgData name="Cristian Chilipirea" userId="34ab170da5908fc4" providerId="LiveId" clId="{DFCF1A2B-AC08-4933-9280-F6BBF1F2638C}" dt="2021-02-18T23:09:58.878" v="1287" actId="478"/>
          <ac:spMkLst>
            <pc:docMk/>
            <pc:sldMk cId="2854222012" sldId="857"/>
            <ac:spMk id="12" creationId="{CF5FACE9-25D4-4288-B123-CEEA156BC35A}"/>
          </ac:spMkLst>
        </pc:spChg>
        <pc:spChg chg="del">
          <ac:chgData name="Cristian Chilipirea" userId="34ab170da5908fc4" providerId="LiveId" clId="{DFCF1A2B-AC08-4933-9280-F6BBF1F2638C}" dt="2021-02-18T23:09:58.878" v="1287" actId="478"/>
          <ac:spMkLst>
            <pc:docMk/>
            <pc:sldMk cId="2854222012" sldId="857"/>
            <ac:spMk id="13" creationId="{B5482144-8C87-4B6A-8B33-7F506C386952}"/>
          </ac:spMkLst>
        </pc:spChg>
        <pc:spChg chg="del">
          <ac:chgData name="Cristian Chilipirea" userId="34ab170da5908fc4" providerId="LiveId" clId="{DFCF1A2B-AC08-4933-9280-F6BBF1F2638C}" dt="2021-02-18T23:09:58.878" v="1287" actId="478"/>
          <ac:spMkLst>
            <pc:docMk/>
            <pc:sldMk cId="2854222012" sldId="857"/>
            <ac:spMk id="17" creationId="{6CB577AA-2430-4105-B3FE-A4ACD5C9048C}"/>
          </ac:spMkLst>
        </pc:spChg>
        <pc:spChg chg="del">
          <ac:chgData name="Cristian Chilipirea" userId="34ab170da5908fc4" providerId="LiveId" clId="{DFCF1A2B-AC08-4933-9280-F6BBF1F2638C}" dt="2021-02-18T23:09:58.878" v="1287" actId="478"/>
          <ac:spMkLst>
            <pc:docMk/>
            <pc:sldMk cId="2854222012" sldId="857"/>
            <ac:spMk id="18" creationId="{97E9AA3C-3337-467B-9BBB-F69119A26966}"/>
          </ac:spMkLst>
        </pc:spChg>
        <pc:spChg chg="del">
          <ac:chgData name="Cristian Chilipirea" userId="34ab170da5908fc4" providerId="LiveId" clId="{DFCF1A2B-AC08-4933-9280-F6BBF1F2638C}" dt="2021-02-18T23:09:58.878" v="1287" actId="478"/>
          <ac:spMkLst>
            <pc:docMk/>
            <pc:sldMk cId="2854222012" sldId="857"/>
            <ac:spMk id="19" creationId="{D1B26532-B66B-4E8F-A72D-B10DFD4C0DAA}"/>
          </ac:spMkLst>
        </pc:spChg>
        <pc:spChg chg="del">
          <ac:chgData name="Cristian Chilipirea" userId="34ab170da5908fc4" providerId="LiveId" clId="{DFCF1A2B-AC08-4933-9280-F6BBF1F2638C}" dt="2021-02-18T23:09:58.878" v="1287" actId="478"/>
          <ac:spMkLst>
            <pc:docMk/>
            <pc:sldMk cId="2854222012" sldId="857"/>
            <ac:spMk id="20" creationId="{B59B9232-09BB-4A35-A9BD-94E45629F692}"/>
          </ac:spMkLst>
        </pc:spChg>
        <pc:spChg chg="del">
          <ac:chgData name="Cristian Chilipirea" userId="34ab170da5908fc4" providerId="LiveId" clId="{DFCF1A2B-AC08-4933-9280-F6BBF1F2638C}" dt="2021-02-18T23:09:58.878" v="1287" actId="478"/>
          <ac:spMkLst>
            <pc:docMk/>
            <pc:sldMk cId="2854222012" sldId="857"/>
            <ac:spMk id="21" creationId="{A0AE7117-2C70-4969-A837-AEC4BC068005}"/>
          </ac:spMkLst>
        </pc:spChg>
        <pc:spChg chg="del">
          <ac:chgData name="Cristian Chilipirea" userId="34ab170da5908fc4" providerId="LiveId" clId="{DFCF1A2B-AC08-4933-9280-F6BBF1F2638C}" dt="2021-02-18T23:09:58.878" v="1287" actId="478"/>
          <ac:spMkLst>
            <pc:docMk/>
            <pc:sldMk cId="2854222012" sldId="857"/>
            <ac:spMk id="22" creationId="{3731C69F-9FBF-44E0-9FD1-EECB69CC3CDC}"/>
          </ac:spMkLst>
        </pc:spChg>
        <pc:spChg chg="del">
          <ac:chgData name="Cristian Chilipirea" userId="34ab170da5908fc4" providerId="LiveId" clId="{DFCF1A2B-AC08-4933-9280-F6BBF1F2638C}" dt="2021-02-18T23:09:58.878" v="1287" actId="478"/>
          <ac:spMkLst>
            <pc:docMk/>
            <pc:sldMk cId="2854222012" sldId="857"/>
            <ac:spMk id="23" creationId="{E41E331B-A2FF-4E8F-96E4-30439488C3FA}"/>
          </ac:spMkLst>
        </pc:spChg>
        <pc:spChg chg="add mod">
          <ac:chgData name="Cristian Chilipirea" userId="34ab170da5908fc4" providerId="LiveId" clId="{DFCF1A2B-AC08-4933-9280-F6BBF1F2638C}" dt="2021-02-18T23:10:13.984" v="1289" actId="1076"/>
          <ac:spMkLst>
            <pc:docMk/>
            <pc:sldMk cId="2854222012" sldId="857"/>
            <ac:spMk id="24" creationId="{E30A16E6-3ED6-4D8C-9BCA-5A092DCE6EF9}"/>
          </ac:spMkLst>
        </pc:spChg>
        <pc:spChg chg="add mod">
          <ac:chgData name="Cristian Chilipirea" userId="34ab170da5908fc4" providerId="LiveId" clId="{DFCF1A2B-AC08-4933-9280-F6BBF1F2638C}" dt="2021-02-18T23:10:13.984" v="1289" actId="1076"/>
          <ac:spMkLst>
            <pc:docMk/>
            <pc:sldMk cId="2854222012" sldId="857"/>
            <ac:spMk id="25" creationId="{E5E4FCFA-99BF-415C-BAED-033EF6D8D6E8}"/>
          </ac:spMkLst>
        </pc:spChg>
        <pc:spChg chg="add mod">
          <ac:chgData name="Cristian Chilipirea" userId="34ab170da5908fc4" providerId="LiveId" clId="{DFCF1A2B-AC08-4933-9280-F6BBF1F2638C}" dt="2021-02-18T23:10:13.984" v="1289" actId="1076"/>
          <ac:spMkLst>
            <pc:docMk/>
            <pc:sldMk cId="2854222012" sldId="857"/>
            <ac:spMk id="26" creationId="{6AA0BC7A-695C-4E71-B012-8ABEAF6233BF}"/>
          </ac:spMkLst>
        </pc:spChg>
        <pc:spChg chg="add mod">
          <ac:chgData name="Cristian Chilipirea" userId="34ab170da5908fc4" providerId="LiveId" clId="{DFCF1A2B-AC08-4933-9280-F6BBF1F2638C}" dt="2021-02-18T23:10:13.984" v="1289" actId="1076"/>
          <ac:spMkLst>
            <pc:docMk/>
            <pc:sldMk cId="2854222012" sldId="857"/>
            <ac:spMk id="27" creationId="{03D8D983-DF1E-480A-8F66-311DDE21BF6A}"/>
          </ac:spMkLst>
        </pc:spChg>
        <pc:spChg chg="add mod">
          <ac:chgData name="Cristian Chilipirea" userId="34ab170da5908fc4" providerId="LiveId" clId="{DFCF1A2B-AC08-4933-9280-F6BBF1F2638C}" dt="2021-02-18T23:10:13.984" v="1289" actId="1076"/>
          <ac:spMkLst>
            <pc:docMk/>
            <pc:sldMk cId="2854222012" sldId="857"/>
            <ac:spMk id="28" creationId="{D38F7EA2-F297-4E87-AA87-10DB59833E01}"/>
          </ac:spMkLst>
        </pc:spChg>
        <pc:spChg chg="add mod">
          <ac:chgData name="Cristian Chilipirea" userId="34ab170da5908fc4" providerId="LiveId" clId="{DFCF1A2B-AC08-4933-9280-F6BBF1F2638C}" dt="2021-02-18T23:10:13.984" v="1289" actId="1076"/>
          <ac:spMkLst>
            <pc:docMk/>
            <pc:sldMk cId="2854222012" sldId="857"/>
            <ac:spMk id="29" creationId="{E549A058-A8E6-4720-84CB-D13845D01ED3}"/>
          </ac:spMkLst>
        </pc:spChg>
        <pc:spChg chg="add mod">
          <ac:chgData name="Cristian Chilipirea" userId="34ab170da5908fc4" providerId="LiveId" clId="{DFCF1A2B-AC08-4933-9280-F6BBF1F2638C}" dt="2021-02-18T23:10:13.984" v="1289" actId="1076"/>
          <ac:spMkLst>
            <pc:docMk/>
            <pc:sldMk cId="2854222012" sldId="857"/>
            <ac:spMk id="30" creationId="{9264D3B2-BAB5-4D78-BF36-0CB2A1582571}"/>
          </ac:spMkLst>
        </pc:spChg>
        <pc:spChg chg="add mod">
          <ac:chgData name="Cristian Chilipirea" userId="34ab170da5908fc4" providerId="LiveId" clId="{DFCF1A2B-AC08-4933-9280-F6BBF1F2638C}" dt="2021-02-18T23:10:17.721" v="1290" actId="207"/>
          <ac:spMkLst>
            <pc:docMk/>
            <pc:sldMk cId="2854222012" sldId="857"/>
            <ac:spMk id="31" creationId="{87A306BE-99E9-4783-BFA7-C4308EC0283F}"/>
          </ac:spMkLst>
        </pc:spChg>
        <pc:spChg chg="add mod">
          <ac:chgData name="Cristian Chilipirea" userId="34ab170da5908fc4" providerId="LiveId" clId="{DFCF1A2B-AC08-4933-9280-F6BBF1F2638C}" dt="2021-02-18T23:10:17.721" v="1290" actId="207"/>
          <ac:spMkLst>
            <pc:docMk/>
            <pc:sldMk cId="2854222012" sldId="857"/>
            <ac:spMk id="32" creationId="{0168F40D-D5B4-49B9-ADD8-B92871B6F22E}"/>
          </ac:spMkLst>
        </pc:spChg>
        <pc:spChg chg="add mod">
          <ac:chgData name="Cristian Chilipirea" userId="34ab170da5908fc4" providerId="LiveId" clId="{DFCF1A2B-AC08-4933-9280-F6BBF1F2638C}" dt="2021-02-18T23:10:13.984" v="1289" actId="1076"/>
          <ac:spMkLst>
            <pc:docMk/>
            <pc:sldMk cId="2854222012" sldId="857"/>
            <ac:spMk id="33" creationId="{CAEC46DE-21F5-4144-85DA-7B336CF67E2F}"/>
          </ac:spMkLst>
        </pc:spChg>
        <pc:spChg chg="add mod">
          <ac:chgData name="Cristian Chilipirea" userId="34ab170da5908fc4" providerId="LiveId" clId="{DFCF1A2B-AC08-4933-9280-F6BBF1F2638C}" dt="2021-02-18T23:10:13.984" v="1289" actId="1076"/>
          <ac:spMkLst>
            <pc:docMk/>
            <pc:sldMk cId="2854222012" sldId="857"/>
            <ac:spMk id="34" creationId="{2E314A52-2DD8-4B19-9C2B-C8F15B79A41E}"/>
          </ac:spMkLst>
        </pc:spChg>
        <pc:spChg chg="add mod">
          <ac:chgData name="Cristian Chilipirea" userId="34ab170da5908fc4" providerId="LiveId" clId="{DFCF1A2B-AC08-4933-9280-F6BBF1F2638C}" dt="2021-02-18T23:10:17.721" v="1290" actId="207"/>
          <ac:spMkLst>
            <pc:docMk/>
            <pc:sldMk cId="2854222012" sldId="857"/>
            <ac:spMk id="35" creationId="{5D83DDCC-B3C9-47F3-9A87-7E0AEEE9F77B}"/>
          </ac:spMkLst>
        </pc:spChg>
        <pc:spChg chg="add mod">
          <ac:chgData name="Cristian Chilipirea" userId="34ab170da5908fc4" providerId="LiveId" clId="{DFCF1A2B-AC08-4933-9280-F6BBF1F2638C}" dt="2021-02-18T23:10:17.721" v="1290" actId="207"/>
          <ac:spMkLst>
            <pc:docMk/>
            <pc:sldMk cId="2854222012" sldId="857"/>
            <ac:spMk id="36" creationId="{99A0FF1C-693D-415E-B1D9-D77027765607}"/>
          </ac:spMkLst>
        </pc:spChg>
        <pc:spChg chg="add mod">
          <ac:chgData name="Cristian Chilipirea" userId="34ab170da5908fc4" providerId="LiveId" clId="{DFCF1A2B-AC08-4933-9280-F6BBF1F2638C}" dt="2021-02-18T23:10:17.721" v="1290" actId="207"/>
          <ac:spMkLst>
            <pc:docMk/>
            <pc:sldMk cId="2854222012" sldId="857"/>
            <ac:spMk id="37" creationId="{32F448D5-96B0-4C78-953E-0F41026874E8}"/>
          </ac:spMkLst>
        </pc:spChg>
        <pc:spChg chg="add mod">
          <ac:chgData name="Cristian Chilipirea" userId="34ab170da5908fc4" providerId="LiveId" clId="{DFCF1A2B-AC08-4933-9280-F6BBF1F2638C}" dt="2021-02-18T23:10:17.721" v="1290" actId="207"/>
          <ac:spMkLst>
            <pc:docMk/>
            <pc:sldMk cId="2854222012" sldId="857"/>
            <ac:spMk id="38" creationId="{A7A3D7BD-2E5A-4753-AC50-870B967EC3FD}"/>
          </ac:spMkLst>
        </pc:spChg>
        <pc:spChg chg="add mod">
          <ac:chgData name="Cristian Chilipirea" userId="34ab170da5908fc4" providerId="LiveId" clId="{DFCF1A2B-AC08-4933-9280-F6BBF1F2638C}" dt="2021-02-18T23:10:17.721" v="1290" actId="207"/>
          <ac:spMkLst>
            <pc:docMk/>
            <pc:sldMk cId="2854222012" sldId="857"/>
            <ac:spMk id="39" creationId="{4125BDBB-0C91-459B-9EBA-2376789322B8}"/>
          </ac:spMkLst>
        </pc:spChg>
      </pc:sldChg>
      <pc:sldChg chg="add del">
        <pc:chgData name="Cristian Chilipirea" userId="34ab170da5908fc4" providerId="LiveId" clId="{DFCF1A2B-AC08-4933-9280-F6BBF1F2638C}" dt="2021-02-18T23:12:19.249" v="1323" actId="47"/>
        <pc:sldMkLst>
          <pc:docMk/>
          <pc:sldMk cId="3740873726" sldId="858"/>
        </pc:sldMkLst>
      </pc:sldChg>
      <pc:sldChg chg="addSp modSp add mod">
        <pc:chgData name="Cristian Chilipirea" userId="34ab170da5908fc4" providerId="LiveId" clId="{DFCF1A2B-AC08-4933-9280-F6BBF1F2638C}" dt="2021-02-18T23:12:48.642" v="1341" actId="20577"/>
        <pc:sldMkLst>
          <pc:docMk/>
          <pc:sldMk cId="1737088761" sldId="859"/>
        </pc:sldMkLst>
        <pc:spChg chg="mod">
          <ac:chgData name="Cristian Chilipirea" userId="34ab170da5908fc4" providerId="LiveId" clId="{DFCF1A2B-AC08-4933-9280-F6BBF1F2638C}" dt="2021-02-18T23:12:25.211" v="1324" actId="1076"/>
          <ac:spMkLst>
            <pc:docMk/>
            <pc:sldMk cId="1737088761" sldId="859"/>
            <ac:spMk id="7" creationId="{1E51B71F-B67D-423C-9D9A-EE48C90A3588}"/>
          </ac:spMkLst>
        </pc:spChg>
        <pc:spChg chg="mod">
          <ac:chgData name="Cristian Chilipirea" userId="34ab170da5908fc4" providerId="LiveId" clId="{DFCF1A2B-AC08-4933-9280-F6BBF1F2638C}" dt="2021-02-18T23:12:25.211" v="1324" actId="1076"/>
          <ac:spMkLst>
            <pc:docMk/>
            <pc:sldMk cId="1737088761" sldId="859"/>
            <ac:spMk id="9" creationId="{C0C811F1-F27B-45AF-B4A0-45A2BBC106D0}"/>
          </ac:spMkLst>
        </pc:spChg>
        <pc:spChg chg="mod">
          <ac:chgData name="Cristian Chilipirea" userId="34ab170da5908fc4" providerId="LiveId" clId="{DFCF1A2B-AC08-4933-9280-F6BBF1F2638C}" dt="2021-02-18T23:12:48.642" v="1341" actId="20577"/>
          <ac:spMkLst>
            <pc:docMk/>
            <pc:sldMk cId="1737088761" sldId="859"/>
            <ac:spMk id="10" creationId="{95FEF379-35C5-4E42-B108-473EE18C4746}"/>
          </ac:spMkLst>
        </pc:spChg>
        <pc:spChg chg="mod">
          <ac:chgData name="Cristian Chilipirea" userId="34ab170da5908fc4" providerId="LiveId" clId="{DFCF1A2B-AC08-4933-9280-F6BBF1F2638C}" dt="2021-02-18T23:12:25.211" v="1324" actId="1076"/>
          <ac:spMkLst>
            <pc:docMk/>
            <pc:sldMk cId="1737088761" sldId="859"/>
            <ac:spMk id="12" creationId="{CBCA2FF8-17C6-40BA-A3BF-8F437D2509AC}"/>
          </ac:spMkLst>
        </pc:spChg>
        <pc:spChg chg="mod">
          <ac:chgData name="Cristian Chilipirea" userId="34ab170da5908fc4" providerId="LiveId" clId="{DFCF1A2B-AC08-4933-9280-F6BBF1F2638C}" dt="2021-02-18T23:12:25.211" v="1324" actId="1076"/>
          <ac:spMkLst>
            <pc:docMk/>
            <pc:sldMk cId="1737088761" sldId="859"/>
            <ac:spMk id="14" creationId="{079B84AF-9EB7-41E3-9414-EBF8DB5DE15E}"/>
          </ac:spMkLst>
        </pc:spChg>
        <pc:spChg chg="mod">
          <ac:chgData name="Cristian Chilipirea" userId="34ab170da5908fc4" providerId="LiveId" clId="{DFCF1A2B-AC08-4933-9280-F6BBF1F2638C}" dt="2021-02-18T23:12:25.211" v="1324" actId="1076"/>
          <ac:spMkLst>
            <pc:docMk/>
            <pc:sldMk cId="1737088761" sldId="859"/>
            <ac:spMk id="16" creationId="{388A8708-2F80-4407-9B48-9C3098CC8728}"/>
          </ac:spMkLst>
        </pc:spChg>
        <pc:spChg chg="add mod">
          <ac:chgData name="Cristian Chilipirea" userId="34ab170da5908fc4" providerId="LiveId" clId="{DFCF1A2B-AC08-4933-9280-F6BBF1F2638C}" dt="2021-02-18T23:12:43.469" v="1337" actId="20577"/>
          <ac:spMkLst>
            <pc:docMk/>
            <pc:sldMk cId="1737088761" sldId="859"/>
            <ac:spMk id="17" creationId="{70A8CFC4-6FD2-4EA8-838B-B2513A48FD5C}"/>
          </ac:spMkLst>
        </pc:spChg>
        <pc:cxnChg chg="mod">
          <ac:chgData name="Cristian Chilipirea" userId="34ab170da5908fc4" providerId="LiveId" clId="{DFCF1A2B-AC08-4933-9280-F6BBF1F2638C}" dt="2021-02-18T23:12:25.211" v="1324" actId="1076"/>
          <ac:cxnSpMkLst>
            <pc:docMk/>
            <pc:sldMk cId="1737088761" sldId="859"/>
            <ac:cxnSpMk id="5" creationId="{31291C97-0871-4880-8624-746D7FC25953}"/>
          </ac:cxnSpMkLst>
        </pc:cxnChg>
        <pc:cxnChg chg="mod">
          <ac:chgData name="Cristian Chilipirea" userId="34ab170da5908fc4" providerId="LiveId" clId="{DFCF1A2B-AC08-4933-9280-F6BBF1F2638C}" dt="2021-02-18T23:12:25.211" v="1324" actId="1076"/>
          <ac:cxnSpMkLst>
            <pc:docMk/>
            <pc:sldMk cId="1737088761" sldId="859"/>
            <ac:cxnSpMk id="6" creationId="{06706A79-EE17-4A27-9A78-396F7ECAC829}"/>
          </ac:cxnSpMkLst>
        </pc:cxnChg>
        <pc:cxnChg chg="mod">
          <ac:chgData name="Cristian Chilipirea" userId="34ab170da5908fc4" providerId="LiveId" clId="{DFCF1A2B-AC08-4933-9280-F6BBF1F2638C}" dt="2021-02-18T23:12:25.211" v="1324" actId="1076"/>
          <ac:cxnSpMkLst>
            <pc:docMk/>
            <pc:sldMk cId="1737088761" sldId="859"/>
            <ac:cxnSpMk id="8" creationId="{C8635ACC-78B2-4484-AB41-D43C2AE53C18}"/>
          </ac:cxnSpMkLst>
        </pc:cxnChg>
        <pc:cxnChg chg="mod">
          <ac:chgData name="Cristian Chilipirea" userId="34ab170da5908fc4" providerId="LiveId" clId="{DFCF1A2B-AC08-4933-9280-F6BBF1F2638C}" dt="2021-02-18T23:12:25.211" v="1324" actId="1076"/>
          <ac:cxnSpMkLst>
            <pc:docMk/>
            <pc:sldMk cId="1737088761" sldId="859"/>
            <ac:cxnSpMk id="11" creationId="{C2897F4C-E70C-4EBB-A88F-00CFAD935BAD}"/>
          </ac:cxnSpMkLst>
        </pc:cxnChg>
        <pc:cxnChg chg="mod">
          <ac:chgData name="Cristian Chilipirea" userId="34ab170da5908fc4" providerId="LiveId" clId="{DFCF1A2B-AC08-4933-9280-F6BBF1F2638C}" dt="2021-02-18T23:12:25.211" v="1324" actId="1076"/>
          <ac:cxnSpMkLst>
            <pc:docMk/>
            <pc:sldMk cId="1737088761" sldId="859"/>
            <ac:cxnSpMk id="13" creationId="{2FE4D263-98B4-404D-ABEC-A18F484849FB}"/>
          </ac:cxnSpMkLst>
        </pc:cxnChg>
        <pc:cxnChg chg="mod">
          <ac:chgData name="Cristian Chilipirea" userId="34ab170da5908fc4" providerId="LiveId" clId="{DFCF1A2B-AC08-4933-9280-F6BBF1F2638C}" dt="2021-02-18T23:12:25.211" v="1324" actId="1076"/>
          <ac:cxnSpMkLst>
            <pc:docMk/>
            <pc:sldMk cId="1737088761" sldId="859"/>
            <ac:cxnSpMk id="15" creationId="{D68F95EB-4CF8-4C41-9655-D95EF4DA0CB4}"/>
          </ac:cxnSpMkLst>
        </pc:cxnChg>
      </pc:sldChg>
      <pc:sldChg chg="new">
        <pc:chgData name="Cristian Chilipirea" userId="34ab170da5908fc4" providerId="LiveId" clId="{DFCF1A2B-AC08-4933-9280-F6BBF1F2638C}" dt="2021-02-19T09:05:56.868" v="1342" actId="680"/>
        <pc:sldMkLst>
          <pc:docMk/>
          <pc:sldMk cId="713319307" sldId="860"/>
        </pc:sldMkLst>
      </pc:sldChg>
      <pc:sldChg chg="addSp delSp modSp new mod">
        <pc:chgData name="Cristian Chilipirea" userId="34ab170da5908fc4" providerId="LiveId" clId="{DFCF1A2B-AC08-4933-9280-F6BBF1F2638C}" dt="2021-02-19T09:06:25.571" v="1367" actId="20577"/>
        <pc:sldMkLst>
          <pc:docMk/>
          <pc:sldMk cId="1860613395" sldId="861"/>
        </pc:sldMkLst>
        <pc:spChg chg="mod">
          <ac:chgData name="Cristian Chilipirea" userId="34ab170da5908fc4" providerId="LiveId" clId="{DFCF1A2B-AC08-4933-9280-F6BBF1F2638C}" dt="2021-02-19T09:06:06.007" v="1344"/>
          <ac:spMkLst>
            <pc:docMk/>
            <pc:sldMk cId="1860613395" sldId="861"/>
            <ac:spMk id="3" creationId="{E3D6A680-6219-4612-A565-4D3460744F25}"/>
          </ac:spMkLst>
        </pc:spChg>
        <pc:spChg chg="del">
          <ac:chgData name="Cristian Chilipirea" userId="34ab170da5908fc4" providerId="LiveId" clId="{DFCF1A2B-AC08-4933-9280-F6BBF1F2638C}" dt="2021-02-19T09:06:08.348" v="1345" actId="478"/>
          <ac:spMkLst>
            <pc:docMk/>
            <pc:sldMk cId="1860613395" sldId="861"/>
            <ac:spMk id="4" creationId="{907F4E44-F766-4F97-B53A-77C746CECC84}"/>
          </ac:spMkLst>
        </pc:spChg>
        <pc:spChg chg="add mod">
          <ac:chgData name="Cristian Chilipirea" userId="34ab170da5908fc4" providerId="LiveId" clId="{DFCF1A2B-AC08-4933-9280-F6BBF1F2638C}" dt="2021-02-19T09:06:25.571" v="1367" actId="20577"/>
          <ac:spMkLst>
            <pc:docMk/>
            <pc:sldMk cId="1860613395" sldId="861"/>
            <ac:spMk id="5" creationId="{02AE72F4-AFD8-4AC9-9092-AB1B67372EE0}"/>
          </ac:spMkLst>
        </pc:spChg>
      </pc:sldChg>
      <pc:sldChg chg="addSp delSp modSp new mod">
        <pc:chgData name="Cristian Chilipirea" userId="34ab170da5908fc4" providerId="LiveId" clId="{DFCF1A2B-AC08-4933-9280-F6BBF1F2638C}" dt="2021-02-19T09:11:50.068" v="1377" actId="1076"/>
        <pc:sldMkLst>
          <pc:docMk/>
          <pc:sldMk cId="90668127" sldId="862"/>
        </pc:sldMkLst>
        <pc:spChg chg="mod">
          <ac:chgData name="Cristian Chilipirea" userId="34ab170da5908fc4" providerId="LiveId" clId="{DFCF1A2B-AC08-4933-9280-F6BBF1F2638C}" dt="2021-02-19T09:11:23.047" v="1369"/>
          <ac:spMkLst>
            <pc:docMk/>
            <pc:sldMk cId="90668127" sldId="862"/>
            <ac:spMk id="3" creationId="{E8039A33-E2BC-40DA-B22D-E2267D20F335}"/>
          </ac:spMkLst>
        </pc:spChg>
        <pc:spChg chg="del">
          <ac:chgData name="Cristian Chilipirea" userId="34ab170da5908fc4" providerId="LiveId" clId="{DFCF1A2B-AC08-4933-9280-F6BBF1F2638C}" dt="2021-02-19T09:11:24.327" v="1370" actId="478"/>
          <ac:spMkLst>
            <pc:docMk/>
            <pc:sldMk cId="90668127" sldId="862"/>
            <ac:spMk id="4" creationId="{70119829-939D-4FA3-ADFB-592F44114F9A}"/>
          </ac:spMkLst>
        </pc:spChg>
        <pc:spChg chg="add mod">
          <ac:chgData name="Cristian Chilipirea" userId="34ab170da5908fc4" providerId="LiveId" clId="{DFCF1A2B-AC08-4933-9280-F6BBF1F2638C}" dt="2021-02-19T09:11:33.976" v="1372" actId="1076"/>
          <ac:spMkLst>
            <pc:docMk/>
            <pc:sldMk cId="90668127" sldId="862"/>
            <ac:spMk id="5" creationId="{7A5A8900-5D1B-4357-94B4-CB9D80BAF841}"/>
          </ac:spMkLst>
        </pc:spChg>
        <pc:spChg chg="add mod">
          <ac:chgData name="Cristian Chilipirea" userId="34ab170da5908fc4" providerId="LiveId" clId="{DFCF1A2B-AC08-4933-9280-F6BBF1F2638C}" dt="2021-02-19T09:11:39.127" v="1373" actId="1076"/>
          <ac:spMkLst>
            <pc:docMk/>
            <pc:sldMk cId="90668127" sldId="862"/>
            <ac:spMk id="6" creationId="{AEFBD88F-9443-4299-A106-8FCCE7DEE80D}"/>
          </ac:spMkLst>
        </pc:spChg>
        <pc:spChg chg="add mod">
          <ac:chgData name="Cristian Chilipirea" userId="34ab170da5908fc4" providerId="LiveId" clId="{DFCF1A2B-AC08-4933-9280-F6BBF1F2638C}" dt="2021-02-19T09:11:50.068" v="1377" actId="1076"/>
          <ac:spMkLst>
            <pc:docMk/>
            <pc:sldMk cId="90668127" sldId="862"/>
            <ac:spMk id="7" creationId="{0361935D-11DB-4958-BFAF-A49659B889C4}"/>
          </ac:spMkLst>
        </pc:spChg>
      </pc:sldChg>
      <pc:sldChg chg="addSp modSp add mod">
        <pc:chgData name="Cristian Chilipirea" userId="34ab170da5908fc4" providerId="LiveId" clId="{DFCF1A2B-AC08-4933-9280-F6BBF1F2638C}" dt="2021-02-19T09:12:37.532" v="1386" actId="207"/>
        <pc:sldMkLst>
          <pc:docMk/>
          <pc:sldMk cId="1473325822" sldId="863"/>
        </pc:sldMkLst>
        <pc:spChg chg="mod">
          <ac:chgData name="Cristian Chilipirea" userId="34ab170da5908fc4" providerId="LiveId" clId="{DFCF1A2B-AC08-4933-9280-F6BBF1F2638C}" dt="2021-02-19T09:12:21.701" v="1383" actId="207"/>
          <ac:spMkLst>
            <pc:docMk/>
            <pc:sldMk cId="1473325822" sldId="863"/>
            <ac:spMk id="5" creationId="{7A5A8900-5D1B-4357-94B4-CB9D80BAF841}"/>
          </ac:spMkLst>
        </pc:spChg>
        <pc:spChg chg="mod">
          <ac:chgData name="Cristian Chilipirea" userId="34ab170da5908fc4" providerId="LiveId" clId="{DFCF1A2B-AC08-4933-9280-F6BBF1F2638C}" dt="2021-02-19T09:12:31.186" v="1384" actId="207"/>
          <ac:spMkLst>
            <pc:docMk/>
            <pc:sldMk cId="1473325822" sldId="863"/>
            <ac:spMk id="6" creationId="{AEFBD88F-9443-4299-A106-8FCCE7DEE80D}"/>
          </ac:spMkLst>
        </pc:spChg>
        <pc:spChg chg="mod">
          <ac:chgData name="Cristian Chilipirea" userId="34ab170da5908fc4" providerId="LiveId" clId="{DFCF1A2B-AC08-4933-9280-F6BBF1F2638C}" dt="2021-02-19T09:12:37.532" v="1386" actId="207"/>
          <ac:spMkLst>
            <pc:docMk/>
            <pc:sldMk cId="1473325822" sldId="863"/>
            <ac:spMk id="7" creationId="{0361935D-11DB-4958-BFAF-A49659B889C4}"/>
          </ac:spMkLst>
        </pc:spChg>
        <pc:spChg chg="add mod">
          <ac:chgData name="Cristian Chilipirea" userId="34ab170da5908fc4" providerId="LiveId" clId="{DFCF1A2B-AC08-4933-9280-F6BBF1F2638C}" dt="2021-02-19T09:12:05.823" v="1380" actId="1076"/>
          <ac:spMkLst>
            <pc:docMk/>
            <pc:sldMk cId="1473325822" sldId="863"/>
            <ac:spMk id="8" creationId="{5C14FDF4-82B3-4EC1-8BCA-5B52530FB639}"/>
          </ac:spMkLst>
        </pc:spChg>
      </pc:sldChg>
      <pc:sldChg chg="addSp delSp modSp new mod">
        <pc:chgData name="Cristian Chilipirea" userId="34ab170da5908fc4" providerId="LiveId" clId="{DFCF1A2B-AC08-4933-9280-F6BBF1F2638C}" dt="2021-02-19T09:13:20.476" v="1396" actId="1076"/>
        <pc:sldMkLst>
          <pc:docMk/>
          <pc:sldMk cId="3774635008" sldId="864"/>
        </pc:sldMkLst>
        <pc:spChg chg="mod">
          <ac:chgData name="Cristian Chilipirea" userId="34ab170da5908fc4" providerId="LiveId" clId="{DFCF1A2B-AC08-4933-9280-F6BBF1F2638C}" dt="2021-02-19T09:12:54.954" v="1388"/>
          <ac:spMkLst>
            <pc:docMk/>
            <pc:sldMk cId="3774635008" sldId="864"/>
            <ac:spMk id="3" creationId="{DE675532-B5CA-4FE1-9527-DA07A05DD613}"/>
          </ac:spMkLst>
        </pc:spChg>
        <pc:spChg chg="del">
          <ac:chgData name="Cristian Chilipirea" userId="34ab170da5908fc4" providerId="LiveId" clId="{DFCF1A2B-AC08-4933-9280-F6BBF1F2638C}" dt="2021-02-19T09:12:56.876" v="1389" actId="478"/>
          <ac:spMkLst>
            <pc:docMk/>
            <pc:sldMk cId="3774635008" sldId="864"/>
            <ac:spMk id="4" creationId="{A6B9F992-5759-4985-A1F5-000E893E2B3B}"/>
          </ac:spMkLst>
        </pc:spChg>
        <pc:spChg chg="add mod">
          <ac:chgData name="Cristian Chilipirea" userId="34ab170da5908fc4" providerId="LiveId" clId="{DFCF1A2B-AC08-4933-9280-F6BBF1F2638C}" dt="2021-02-19T09:13:17.296" v="1395" actId="1076"/>
          <ac:spMkLst>
            <pc:docMk/>
            <pc:sldMk cId="3774635008" sldId="864"/>
            <ac:spMk id="5" creationId="{6739674E-174F-4974-8813-CB01E56C6BC5}"/>
          </ac:spMkLst>
        </pc:spChg>
        <pc:spChg chg="add mod">
          <ac:chgData name="Cristian Chilipirea" userId="34ab170da5908fc4" providerId="LiveId" clId="{DFCF1A2B-AC08-4933-9280-F6BBF1F2638C}" dt="2021-02-19T09:13:20.476" v="1396" actId="1076"/>
          <ac:spMkLst>
            <pc:docMk/>
            <pc:sldMk cId="3774635008" sldId="864"/>
            <ac:spMk id="6" creationId="{8EE22B62-42BA-4431-B640-DE20A617867D}"/>
          </ac:spMkLst>
        </pc:spChg>
        <pc:spChg chg="add mod">
          <ac:chgData name="Cristian Chilipirea" userId="34ab170da5908fc4" providerId="LiveId" clId="{DFCF1A2B-AC08-4933-9280-F6BBF1F2638C}" dt="2021-02-19T09:13:14.956" v="1394" actId="1076"/>
          <ac:spMkLst>
            <pc:docMk/>
            <pc:sldMk cId="3774635008" sldId="864"/>
            <ac:spMk id="7" creationId="{4E50C5C5-9D14-4C96-BC06-FE4F127F9FE6}"/>
          </ac:spMkLst>
        </pc:spChg>
        <pc:spChg chg="add mod">
          <ac:chgData name="Cristian Chilipirea" userId="34ab170da5908fc4" providerId="LiveId" clId="{DFCF1A2B-AC08-4933-9280-F6BBF1F2638C}" dt="2021-02-19T09:13:12.963" v="1393" actId="1076"/>
          <ac:spMkLst>
            <pc:docMk/>
            <pc:sldMk cId="3774635008" sldId="864"/>
            <ac:spMk id="8" creationId="{8A248B81-1F50-4D85-B88E-50051D61B518}"/>
          </ac:spMkLst>
        </pc:spChg>
        <pc:spChg chg="add mod">
          <ac:chgData name="Cristian Chilipirea" userId="34ab170da5908fc4" providerId="LiveId" clId="{DFCF1A2B-AC08-4933-9280-F6BBF1F2638C}" dt="2021-02-19T09:13:07.553" v="1391" actId="1076"/>
          <ac:spMkLst>
            <pc:docMk/>
            <pc:sldMk cId="3774635008" sldId="864"/>
            <ac:spMk id="9" creationId="{DE37CF57-CC46-4403-8D7E-D3BF612F5AD3}"/>
          </ac:spMkLst>
        </pc:spChg>
      </pc:sldChg>
      <pc:sldChg chg="addSp delSp modSp new mod">
        <pc:chgData name="Cristian Chilipirea" userId="34ab170da5908fc4" providerId="LiveId" clId="{DFCF1A2B-AC08-4933-9280-F6BBF1F2638C}" dt="2021-02-19T09:14:05.845" v="1407" actId="207"/>
        <pc:sldMkLst>
          <pc:docMk/>
          <pc:sldMk cId="1306559233" sldId="865"/>
        </pc:sldMkLst>
        <pc:spChg chg="mod">
          <ac:chgData name="Cristian Chilipirea" userId="34ab170da5908fc4" providerId="LiveId" clId="{DFCF1A2B-AC08-4933-9280-F6BBF1F2638C}" dt="2021-02-19T09:13:29.044" v="1398"/>
          <ac:spMkLst>
            <pc:docMk/>
            <pc:sldMk cId="1306559233" sldId="865"/>
            <ac:spMk id="3" creationId="{2DA30068-4740-4B0F-B121-0C14F5CBE978}"/>
          </ac:spMkLst>
        </pc:spChg>
        <pc:spChg chg="del">
          <ac:chgData name="Cristian Chilipirea" userId="34ab170da5908fc4" providerId="LiveId" clId="{DFCF1A2B-AC08-4933-9280-F6BBF1F2638C}" dt="2021-02-19T09:13:37.042" v="1399" actId="478"/>
          <ac:spMkLst>
            <pc:docMk/>
            <pc:sldMk cId="1306559233" sldId="865"/>
            <ac:spMk id="4" creationId="{329437D7-B32A-4DBA-A4C6-40DFD0BC652D}"/>
          </ac:spMkLst>
        </pc:spChg>
        <pc:spChg chg="add mod">
          <ac:chgData name="Cristian Chilipirea" userId="34ab170da5908fc4" providerId="LiveId" clId="{DFCF1A2B-AC08-4933-9280-F6BBF1F2638C}" dt="2021-02-19T09:13:53.217" v="1404" actId="207"/>
          <ac:spMkLst>
            <pc:docMk/>
            <pc:sldMk cId="1306559233" sldId="865"/>
            <ac:spMk id="5" creationId="{40CFFB83-5E47-48EF-BDB8-ED308938C0E5}"/>
          </ac:spMkLst>
        </pc:spChg>
        <pc:spChg chg="add mod">
          <ac:chgData name="Cristian Chilipirea" userId="34ab170da5908fc4" providerId="LiveId" clId="{DFCF1A2B-AC08-4933-9280-F6BBF1F2638C}" dt="2021-02-19T09:14:02.622" v="1406" actId="207"/>
          <ac:spMkLst>
            <pc:docMk/>
            <pc:sldMk cId="1306559233" sldId="865"/>
            <ac:spMk id="6" creationId="{CE6CD871-60A1-4F30-87AF-B1B9509FA938}"/>
          </ac:spMkLst>
        </pc:spChg>
        <pc:spChg chg="add mod">
          <ac:chgData name="Cristian Chilipirea" userId="34ab170da5908fc4" providerId="LiveId" clId="{DFCF1A2B-AC08-4933-9280-F6BBF1F2638C}" dt="2021-02-19T09:14:05.845" v="1407" actId="207"/>
          <ac:spMkLst>
            <pc:docMk/>
            <pc:sldMk cId="1306559233" sldId="865"/>
            <ac:spMk id="7" creationId="{263F304E-6A64-4A10-8ECC-09827EF55199}"/>
          </ac:spMkLst>
        </pc:spChg>
        <pc:spChg chg="add mod">
          <ac:chgData name="Cristian Chilipirea" userId="34ab170da5908fc4" providerId="LiveId" clId="{DFCF1A2B-AC08-4933-9280-F6BBF1F2638C}" dt="2021-02-19T09:13:46.208" v="1402" actId="1076"/>
          <ac:spMkLst>
            <pc:docMk/>
            <pc:sldMk cId="1306559233" sldId="865"/>
            <ac:spMk id="8" creationId="{32AB0A72-8DC6-4223-98B0-38A0E11200B4}"/>
          </ac:spMkLst>
        </pc:spChg>
      </pc:sldChg>
      <pc:sldChg chg="addSp modSp add mod ord">
        <pc:chgData name="Cristian Chilipirea" userId="34ab170da5908fc4" providerId="LiveId" clId="{DFCF1A2B-AC08-4933-9280-F6BBF1F2638C}" dt="2021-02-19T09:14:51.012" v="1417" actId="207"/>
        <pc:sldMkLst>
          <pc:docMk/>
          <pc:sldMk cId="23303853" sldId="866"/>
        </pc:sldMkLst>
        <pc:spChg chg="mod">
          <ac:chgData name="Cristian Chilipirea" userId="34ab170da5908fc4" providerId="LiveId" clId="{DFCF1A2B-AC08-4933-9280-F6BBF1F2638C}" dt="2021-02-19T09:14:34.284" v="1413" actId="207"/>
          <ac:spMkLst>
            <pc:docMk/>
            <pc:sldMk cId="23303853" sldId="866"/>
            <ac:spMk id="5" creationId="{7A5A8900-5D1B-4357-94B4-CB9D80BAF841}"/>
          </ac:spMkLst>
        </pc:spChg>
        <pc:spChg chg="mod">
          <ac:chgData name="Cristian Chilipirea" userId="34ab170da5908fc4" providerId="LiveId" clId="{DFCF1A2B-AC08-4933-9280-F6BBF1F2638C}" dt="2021-02-19T09:14:42.290" v="1415" actId="207"/>
          <ac:spMkLst>
            <pc:docMk/>
            <pc:sldMk cId="23303853" sldId="866"/>
            <ac:spMk id="6" creationId="{AEFBD88F-9443-4299-A106-8FCCE7DEE80D}"/>
          </ac:spMkLst>
        </pc:spChg>
        <pc:spChg chg="mod">
          <ac:chgData name="Cristian Chilipirea" userId="34ab170da5908fc4" providerId="LiveId" clId="{DFCF1A2B-AC08-4933-9280-F6BBF1F2638C}" dt="2021-02-19T09:14:51.012" v="1417" actId="207"/>
          <ac:spMkLst>
            <pc:docMk/>
            <pc:sldMk cId="23303853" sldId="866"/>
            <ac:spMk id="7" creationId="{0361935D-11DB-4958-BFAF-A49659B889C4}"/>
          </ac:spMkLst>
        </pc:spChg>
        <pc:spChg chg="add mod">
          <ac:chgData name="Cristian Chilipirea" userId="34ab170da5908fc4" providerId="LiveId" clId="{DFCF1A2B-AC08-4933-9280-F6BBF1F2638C}" dt="2021-02-19T09:14:30.864" v="1412" actId="1076"/>
          <ac:spMkLst>
            <pc:docMk/>
            <pc:sldMk cId="23303853" sldId="866"/>
            <ac:spMk id="8" creationId="{73077CB0-6226-4F14-BEA9-1EF987A07EBA}"/>
          </ac:spMkLst>
        </pc:spChg>
      </pc:sldChg>
      <pc:sldChg chg="addSp delSp modSp new mod">
        <pc:chgData name="Cristian Chilipirea" userId="34ab170da5908fc4" providerId="LiveId" clId="{DFCF1A2B-AC08-4933-9280-F6BBF1F2638C}" dt="2021-02-19T09:15:21.456" v="1451" actId="20577"/>
        <pc:sldMkLst>
          <pc:docMk/>
          <pc:sldMk cId="638341229" sldId="867"/>
        </pc:sldMkLst>
        <pc:spChg chg="mod">
          <ac:chgData name="Cristian Chilipirea" userId="34ab170da5908fc4" providerId="LiveId" clId="{DFCF1A2B-AC08-4933-9280-F6BBF1F2638C}" dt="2021-02-19T09:15:02.010" v="1419"/>
          <ac:spMkLst>
            <pc:docMk/>
            <pc:sldMk cId="638341229" sldId="867"/>
            <ac:spMk id="3" creationId="{D99AABFB-50BB-4841-B5F4-16B3B4539E43}"/>
          </ac:spMkLst>
        </pc:spChg>
        <pc:spChg chg="del">
          <ac:chgData name="Cristian Chilipirea" userId="34ab170da5908fc4" providerId="LiveId" clId="{DFCF1A2B-AC08-4933-9280-F6BBF1F2638C}" dt="2021-02-19T09:15:08.139" v="1420" actId="478"/>
          <ac:spMkLst>
            <pc:docMk/>
            <pc:sldMk cId="638341229" sldId="867"/>
            <ac:spMk id="4" creationId="{E360E40C-3BED-4690-9367-98F0231C5B21}"/>
          </ac:spMkLst>
        </pc:spChg>
        <pc:spChg chg="add mod">
          <ac:chgData name="Cristian Chilipirea" userId="34ab170da5908fc4" providerId="LiveId" clId="{DFCF1A2B-AC08-4933-9280-F6BBF1F2638C}" dt="2021-02-19T09:15:11.254" v="1422" actId="1076"/>
          <ac:spMkLst>
            <pc:docMk/>
            <pc:sldMk cId="638341229" sldId="867"/>
            <ac:spMk id="5" creationId="{55BBA464-FA51-49C0-91E3-F00E73F9F8B6}"/>
          </ac:spMkLst>
        </pc:spChg>
        <pc:spChg chg="add mod">
          <ac:chgData name="Cristian Chilipirea" userId="34ab170da5908fc4" providerId="LiveId" clId="{DFCF1A2B-AC08-4933-9280-F6BBF1F2638C}" dt="2021-02-19T09:15:21.456" v="1451" actId="20577"/>
          <ac:spMkLst>
            <pc:docMk/>
            <pc:sldMk cId="638341229" sldId="867"/>
            <ac:spMk id="6" creationId="{FB65D7C8-7492-4812-8D0E-8ED83ADE49C7}"/>
          </ac:spMkLst>
        </pc:spChg>
      </pc:sldChg>
      <pc:sldChg chg="modSp new mod">
        <pc:chgData name="Cristian Chilipirea" userId="34ab170da5908fc4" providerId="LiveId" clId="{DFCF1A2B-AC08-4933-9280-F6BBF1F2638C}" dt="2021-02-19T09:15:46.395" v="1453"/>
        <pc:sldMkLst>
          <pc:docMk/>
          <pc:sldMk cId="1223175715" sldId="868"/>
        </pc:sldMkLst>
        <pc:spChg chg="mod">
          <ac:chgData name="Cristian Chilipirea" userId="34ab170da5908fc4" providerId="LiveId" clId="{DFCF1A2B-AC08-4933-9280-F6BBF1F2638C}" dt="2021-02-19T09:15:46.395" v="1453"/>
          <ac:spMkLst>
            <pc:docMk/>
            <pc:sldMk cId="1223175715" sldId="868"/>
            <ac:spMk id="3" creationId="{10C7C1AF-D3D5-49D5-BAD6-9739947EA058}"/>
          </ac:spMkLst>
        </pc:spChg>
      </pc:sldChg>
      <pc:sldChg chg="modSp new mod">
        <pc:chgData name="Cristian Chilipirea" userId="34ab170da5908fc4" providerId="LiveId" clId="{DFCF1A2B-AC08-4933-9280-F6BBF1F2638C}" dt="2021-02-19T09:20:35.380" v="1515" actId="14100"/>
        <pc:sldMkLst>
          <pc:docMk/>
          <pc:sldMk cId="2344647383" sldId="869"/>
        </pc:sldMkLst>
        <pc:spChg chg="mod">
          <ac:chgData name="Cristian Chilipirea" userId="34ab170da5908fc4" providerId="LiveId" clId="{DFCF1A2B-AC08-4933-9280-F6BBF1F2638C}" dt="2021-02-19T09:15:53.410" v="1455"/>
          <ac:spMkLst>
            <pc:docMk/>
            <pc:sldMk cId="2344647383" sldId="869"/>
            <ac:spMk id="3" creationId="{4D2E325B-F4E2-428C-8EC6-A8DC329A6E6F}"/>
          </ac:spMkLst>
        </pc:spChg>
        <pc:spChg chg="mod">
          <ac:chgData name="Cristian Chilipirea" userId="34ab170da5908fc4" providerId="LiveId" clId="{DFCF1A2B-AC08-4933-9280-F6BBF1F2638C}" dt="2021-02-19T09:20:35.380" v="1515" actId="14100"/>
          <ac:spMkLst>
            <pc:docMk/>
            <pc:sldMk cId="2344647383" sldId="869"/>
            <ac:spMk id="4" creationId="{ECD6D9B0-2436-46B5-B289-C34C97550EBA}"/>
          </ac:spMkLst>
        </pc:spChg>
      </pc:sldChg>
      <pc:sldChg chg="addSp delSp modSp new del mod">
        <pc:chgData name="Cristian Chilipirea" userId="34ab170da5908fc4" providerId="LiveId" clId="{DFCF1A2B-AC08-4933-9280-F6BBF1F2638C}" dt="2021-02-19T09:16:29.516" v="1469" actId="47"/>
        <pc:sldMkLst>
          <pc:docMk/>
          <pc:sldMk cId="692784984" sldId="870"/>
        </pc:sldMkLst>
        <pc:spChg chg="mod">
          <ac:chgData name="Cristian Chilipirea" userId="34ab170da5908fc4" providerId="LiveId" clId="{DFCF1A2B-AC08-4933-9280-F6BBF1F2638C}" dt="2021-02-19T09:16:03.818" v="1458"/>
          <ac:spMkLst>
            <pc:docMk/>
            <pc:sldMk cId="692784984" sldId="870"/>
            <ac:spMk id="3" creationId="{50093E37-6376-460D-81EC-11534ED2A8F4}"/>
          </ac:spMkLst>
        </pc:spChg>
        <pc:spChg chg="del">
          <ac:chgData name="Cristian Chilipirea" userId="34ab170da5908fc4" providerId="LiveId" clId="{DFCF1A2B-AC08-4933-9280-F6BBF1F2638C}" dt="2021-02-19T09:16:05.635" v="1459" actId="478"/>
          <ac:spMkLst>
            <pc:docMk/>
            <pc:sldMk cId="692784984" sldId="870"/>
            <ac:spMk id="4" creationId="{E9E62A8B-2E34-439D-A0AC-27D047F6FF46}"/>
          </ac:spMkLst>
        </pc:spChg>
        <pc:spChg chg="add del mod">
          <ac:chgData name="Cristian Chilipirea" userId="34ab170da5908fc4" providerId="LiveId" clId="{DFCF1A2B-AC08-4933-9280-F6BBF1F2638C}" dt="2021-02-19T09:16:10.529" v="1461"/>
          <ac:spMkLst>
            <pc:docMk/>
            <pc:sldMk cId="692784984" sldId="870"/>
            <ac:spMk id="5" creationId="{6436F2F9-6534-4E04-832C-511660355A78}"/>
          </ac:spMkLst>
        </pc:spChg>
        <pc:spChg chg="add del">
          <ac:chgData name="Cristian Chilipirea" userId="34ab170da5908fc4" providerId="LiveId" clId="{DFCF1A2B-AC08-4933-9280-F6BBF1F2638C}" dt="2021-02-19T09:16:16.197" v="1463" actId="22"/>
          <ac:spMkLst>
            <pc:docMk/>
            <pc:sldMk cId="692784984" sldId="870"/>
            <ac:spMk id="7" creationId="{AD5E6912-1E94-49F7-BE7B-9976E53C74FD}"/>
          </ac:spMkLst>
        </pc:spChg>
      </pc:sldChg>
      <pc:sldChg chg="modSp new mod">
        <pc:chgData name="Cristian Chilipirea" userId="34ab170da5908fc4" providerId="LiveId" clId="{DFCF1A2B-AC08-4933-9280-F6BBF1F2638C}" dt="2021-02-19T09:16:28.046" v="1468" actId="14100"/>
        <pc:sldMkLst>
          <pc:docMk/>
          <pc:sldMk cId="3396897197" sldId="871"/>
        </pc:sldMkLst>
        <pc:spChg chg="mod">
          <ac:chgData name="Cristian Chilipirea" userId="34ab170da5908fc4" providerId="LiveId" clId="{DFCF1A2B-AC08-4933-9280-F6BBF1F2638C}" dt="2021-02-19T09:16:24.125" v="1466"/>
          <ac:spMkLst>
            <pc:docMk/>
            <pc:sldMk cId="3396897197" sldId="871"/>
            <ac:spMk id="3" creationId="{882B059D-8D7F-4688-B11C-5189ECE015E3}"/>
          </ac:spMkLst>
        </pc:spChg>
        <pc:spChg chg="mod">
          <ac:chgData name="Cristian Chilipirea" userId="34ab170da5908fc4" providerId="LiveId" clId="{DFCF1A2B-AC08-4933-9280-F6BBF1F2638C}" dt="2021-02-19T09:16:28.046" v="1468" actId="14100"/>
          <ac:spMkLst>
            <pc:docMk/>
            <pc:sldMk cId="3396897197" sldId="871"/>
            <ac:spMk id="4" creationId="{71FB35FC-421A-4E5A-A708-6174CC24CB80}"/>
          </ac:spMkLst>
        </pc:spChg>
      </pc:sldChg>
      <pc:sldChg chg="addSp delSp modSp new mod">
        <pc:chgData name="Cristian Chilipirea" userId="34ab170da5908fc4" providerId="LiveId" clId="{DFCF1A2B-AC08-4933-9280-F6BBF1F2638C}" dt="2021-02-19T09:20:23.104" v="1513" actId="113"/>
        <pc:sldMkLst>
          <pc:docMk/>
          <pc:sldMk cId="3236984408" sldId="872"/>
        </pc:sldMkLst>
        <pc:spChg chg="mod">
          <ac:chgData name="Cristian Chilipirea" userId="34ab170da5908fc4" providerId="LiveId" clId="{DFCF1A2B-AC08-4933-9280-F6BBF1F2638C}" dt="2021-02-19T09:17:41.314" v="1471"/>
          <ac:spMkLst>
            <pc:docMk/>
            <pc:sldMk cId="3236984408" sldId="872"/>
            <ac:spMk id="3" creationId="{3E651FAF-7648-428E-B1F6-2B6DF3EF7FC3}"/>
          </ac:spMkLst>
        </pc:spChg>
        <pc:spChg chg="del">
          <ac:chgData name="Cristian Chilipirea" userId="34ab170da5908fc4" providerId="LiveId" clId="{DFCF1A2B-AC08-4933-9280-F6BBF1F2638C}" dt="2021-02-19T09:17:43.869" v="1472" actId="478"/>
          <ac:spMkLst>
            <pc:docMk/>
            <pc:sldMk cId="3236984408" sldId="872"/>
            <ac:spMk id="4" creationId="{FB9A0646-8E2D-4786-8FD8-D284CDB2CC2F}"/>
          </ac:spMkLst>
        </pc:spChg>
        <pc:graphicFrameChg chg="add mod modGraphic">
          <ac:chgData name="Cristian Chilipirea" userId="34ab170da5908fc4" providerId="LiveId" clId="{DFCF1A2B-AC08-4933-9280-F6BBF1F2638C}" dt="2021-02-19T09:20:23.104" v="1513" actId="113"/>
          <ac:graphicFrameMkLst>
            <pc:docMk/>
            <pc:sldMk cId="3236984408" sldId="872"/>
            <ac:graphicFrameMk id="5" creationId="{787B79F8-E6D2-4C65-A408-04CA0E49EE00}"/>
          </ac:graphicFrameMkLst>
        </pc:graphicFrameChg>
      </pc:sldChg>
      <pc:sldMasterChg chg="delSldLayout">
        <pc:chgData name="Cristian Chilipirea" userId="34ab170da5908fc4" providerId="LiveId" clId="{DFCF1A2B-AC08-4933-9280-F6BBF1F2638C}" dt="2021-02-18T22:09:54.013" v="530" actId="47"/>
        <pc:sldMasterMkLst>
          <pc:docMk/>
          <pc:sldMasterMk cId="2779709577" sldId="2147483648"/>
        </pc:sldMasterMkLst>
        <pc:sldLayoutChg chg="del">
          <pc:chgData name="Cristian Chilipirea" userId="34ab170da5908fc4" providerId="LiveId" clId="{DFCF1A2B-AC08-4933-9280-F6BBF1F2638C}" dt="2021-02-17T15:19:26.460" v="59" actId="47"/>
          <pc:sldLayoutMkLst>
            <pc:docMk/>
            <pc:sldMasterMk cId="2779709577" sldId="2147483648"/>
            <pc:sldLayoutMk cId="668567830" sldId="2147483660"/>
          </pc:sldLayoutMkLst>
        </pc:sldLayoutChg>
        <pc:sldLayoutChg chg="del">
          <pc:chgData name="Cristian Chilipirea" userId="34ab170da5908fc4" providerId="LiveId" clId="{DFCF1A2B-AC08-4933-9280-F6BBF1F2638C}" dt="2021-02-17T15:19:59.545" v="69" actId="47"/>
          <pc:sldLayoutMkLst>
            <pc:docMk/>
            <pc:sldMasterMk cId="2779709577" sldId="2147483648"/>
            <pc:sldLayoutMk cId="90291965" sldId="2147483661"/>
          </pc:sldLayoutMkLst>
        </pc:sldLayoutChg>
        <pc:sldLayoutChg chg="del">
          <pc:chgData name="Cristian Chilipirea" userId="34ab170da5908fc4" providerId="LiveId" clId="{DFCF1A2B-AC08-4933-9280-F6BBF1F2638C}" dt="2021-02-17T15:20:32.170" v="75" actId="47"/>
          <pc:sldLayoutMkLst>
            <pc:docMk/>
            <pc:sldMasterMk cId="2779709577" sldId="2147483648"/>
            <pc:sldLayoutMk cId="2581595867" sldId="2147483662"/>
          </pc:sldLayoutMkLst>
        </pc:sldLayoutChg>
        <pc:sldLayoutChg chg="del">
          <pc:chgData name="Cristian Chilipirea" userId="34ab170da5908fc4" providerId="LiveId" clId="{DFCF1A2B-AC08-4933-9280-F6BBF1F2638C}" dt="2021-02-17T15:21:16.716" v="82" actId="47"/>
          <pc:sldLayoutMkLst>
            <pc:docMk/>
            <pc:sldMasterMk cId="2779709577" sldId="2147483648"/>
            <pc:sldLayoutMk cId="2162872124" sldId="2147483663"/>
          </pc:sldLayoutMkLst>
        </pc:sldLayoutChg>
        <pc:sldLayoutChg chg="del">
          <pc:chgData name="Cristian Chilipirea" userId="34ab170da5908fc4" providerId="LiveId" clId="{DFCF1A2B-AC08-4933-9280-F6BBF1F2638C}" dt="2021-02-17T15:22:07.713" v="94" actId="47"/>
          <pc:sldLayoutMkLst>
            <pc:docMk/>
            <pc:sldMasterMk cId="2779709577" sldId="2147483648"/>
            <pc:sldLayoutMk cId="347721074" sldId="2147483664"/>
          </pc:sldLayoutMkLst>
        </pc:sldLayoutChg>
        <pc:sldLayoutChg chg="del">
          <pc:chgData name="Cristian Chilipirea" userId="34ab170da5908fc4" providerId="LiveId" clId="{DFCF1A2B-AC08-4933-9280-F6BBF1F2638C}" dt="2021-02-17T15:22:36.028" v="100" actId="47"/>
          <pc:sldLayoutMkLst>
            <pc:docMk/>
            <pc:sldMasterMk cId="2779709577" sldId="2147483648"/>
            <pc:sldLayoutMk cId="2325998997" sldId="2147483665"/>
          </pc:sldLayoutMkLst>
        </pc:sldLayoutChg>
        <pc:sldLayoutChg chg="del">
          <pc:chgData name="Cristian Chilipirea" userId="34ab170da5908fc4" providerId="LiveId" clId="{DFCF1A2B-AC08-4933-9280-F6BBF1F2638C}" dt="2021-02-17T15:23:32.293" v="108" actId="47"/>
          <pc:sldLayoutMkLst>
            <pc:docMk/>
            <pc:sldMasterMk cId="2779709577" sldId="2147483648"/>
            <pc:sldLayoutMk cId="1453772025" sldId="2147483666"/>
          </pc:sldLayoutMkLst>
        </pc:sldLayoutChg>
        <pc:sldLayoutChg chg="del">
          <pc:chgData name="Cristian Chilipirea" userId="34ab170da5908fc4" providerId="LiveId" clId="{DFCF1A2B-AC08-4933-9280-F6BBF1F2638C}" dt="2021-02-17T15:24:15.300" v="114" actId="47"/>
          <pc:sldLayoutMkLst>
            <pc:docMk/>
            <pc:sldMasterMk cId="2779709577" sldId="2147483648"/>
            <pc:sldLayoutMk cId="2143191395" sldId="2147483667"/>
          </pc:sldLayoutMkLst>
        </pc:sldLayoutChg>
        <pc:sldLayoutChg chg="del">
          <pc:chgData name="Cristian Chilipirea" userId="34ab170da5908fc4" providerId="LiveId" clId="{DFCF1A2B-AC08-4933-9280-F6BBF1F2638C}" dt="2021-02-17T15:24:43.646" v="120" actId="47"/>
          <pc:sldLayoutMkLst>
            <pc:docMk/>
            <pc:sldMasterMk cId="2779709577" sldId="2147483648"/>
            <pc:sldLayoutMk cId="4134853510" sldId="2147483668"/>
          </pc:sldLayoutMkLst>
        </pc:sldLayoutChg>
        <pc:sldLayoutChg chg="del">
          <pc:chgData name="Cristian Chilipirea" userId="34ab170da5908fc4" providerId="LiveId" clId="{DFCF1A2B-AC08-4933-9280-F6BBF1F2638C}" dt="2021-02-17T15:25:22.672" v="127" actId="47"/>
          <pc:sldLayoutMkLst>
            <pc:docMk/>
            <pc:sldMasterMk cId="2779709577" sldId="2147483648"/>
            <pc:sldLayoutMk cId="284889387" sldId="2147483669"/>
          </pc:sldLayoutMkLst>
        </pc:sldLayoutChg>
        <pc:sldLayoutChg chg="del">
          <pc:chgData name="Cristian Chilipirea" userId="34ab170da5908fc4" providerId="LiveId" clId="{DFCF1A2B-AC08-4933-9280-F6BBF1F2638C}" dt="2021-02-17T15:25:29.376" v="129" actId="47"/>
          <pc:sldLayoutMkLst>
            <pc:docMk/>
            <pc:sldMasterMk cId="2779709577" sldId="2147483648"/>
            <pc:sldLayoutMk cId="2016298908" sldId="2147483670"/>
          </pc:sldLayoutMkLst>
        </pc:sldLayoutChg>
        <pc:sldLayoutChg chg="del">
          <pc:chgData name="Cristian Chilipirea" userId="34ab170da5908fc4" providerId="LiveId" clId="{DFCF1A2B-AC08-4933-9280-F6BBF1F2638C}" dt="2021-02-17T15:26:56.495" v="147" actId="47"/>
          <pc:sldLayoutMkLst>
            <pc:docMk/>
            <pc:sldMasterMk cId="2779709577" sldId="2147483648"/>
            <pc:sldLayoutMk cId="2361842199" sldId="2147483671"/>
          </pc:sldLayoutMkLst>
        </pc:sldLayoutChg>
        <pc:sldLayoutChg chg="del">
          <pc:chgData name="Cristian Chilipirea" userId="34ab170da5908fc4" providerId="LiveId" clId="{DFCF1A2B-AC08-4933-9280-F6BBF1F2638C}" dt="2021-02-17T15:29:25.892" v="176" actId="47"/>
          <pc:sldLayoutMkLst>
            <pc:docMk/>
            <pc:sldMasterMk cId="2779709577" sldId="2147483648"/>
            <pc:sldLayoutMk cId="4059404637" sldId="2147483672"/>
          </pc:sldLayoutMkLst>
        </pc:sldLayoutChg>
        <pc:sldLayoutChg chg="del">
          <pc:chgData name="Cristian Chilipirea" userId="34ab170da5908fc4" providerId="LiveId" clId="{DFCF1A2B-AC08-4933-9280-F6BBF1F2638C}" dt="2021-02-17T15:30:27.376" v="189" actId="47"/>
          <pc:sldLayoutMkLst>
            <pc:docMk/>
            <pc:sldMasterMk cId="2779709577" sldId="2147483648"/>
            <pc:sldLayoutMk cId="3354114634" sldId="2147483673"/>
          </pc:sldLayoutMkLst>
        </pc:sldLayoutChg>
        <pc:sldLayoutChg chg="del">
          <pc:chgData name="Cristian Chilipirea" userId="34ab170da5908fc4" providerId="LiveId" clId="{DFCF1A2B-AC08-4933-9280-F6BBF1F2638C}" dt="2021-02-17T15:31:00.238" v="198" actId="47"/>
          <pc:sldLayoutMkLst>
            <pc:docMk/>
            <pc:sldMasterMk cId="2779709577" sldId="2147483648"/>
            <pc:sldLayoutMk cId="905270234" sldId="2147483674"/>
          </pc:sldLayoutMkLst>
        </pc:sldLayoutChg>
        <pc:sldLayoutChg chg="del">
          <pc:chgData name="Cristian Chilipirea" userId="34ab170da5908fc4" providerId="LiveId" clId="{DFCF1A2B-AC08-4933-9280-F6BBF1F2638C}" dt="2021-02-17T15:32:50.404" v="218" actId="47"/>
          <pc:sldLayoutMkLst>
            <pc:docMk/>
            <pc:sldMasterMk cId="2779709577" sldId="2147483648"/>
            <pc:sldLayoutMk cId="3625903063" sldId="2147483675"/>
          </pc:sldLayoutMkLst>
        </pc:sldLayoutChg>
        <pc:sldLayoutChg chg="del">
          <pc:chgData name="Cristian Chilipirea" userId="34ab170da5908fc4" providerId="LiveId" clId="{DFCF1A2B-AC08-4933-9280-F6BBF1F2638C}" dt="2021-02-17T15:33:35.460" v="226" actId="47"/>
          <pc:sldLayoutMkLst>
            <pc:docMk/>
            <pc:sldMasterMk cId="2779709577" sldId="2147483648"/>
            <pc:sldLayoutMk cId="3555405910" sldId="2147483676"/>
          </pc:sldLayoutMkLst>
        </pc:sldLayoutChg>
        <pc:sldLayoutChg chg="del">
          <pc:chgData name="Cristian Chilipirea" userId="34ab170da5908fc4" providerId="LiveId" clId="{DFCF1A2B-AC08-4933-9280-F6BBF1F2638C}" dt="2021-02-17T15:35:12.429" v="250" actId="47"/>
          <pc:sldLayoutMkLst>
            <pc:docMk/>
            <pc:sldMasterMk cId="2779709577" sldId="2147483648"/>
            <pc:sldLayoutMk cId="2516447045" sldId="2147483677"/>
          </pc:sldLayoutMkLst>
        </pc:sldLayoutChg>
        <pc:sldLayoutChg chg="del">
          <pc:chgData name="Cristian Chilipirea" userId="34ab170da5908fc4" providerId="LiveId" clId="{DFCF1A2B-AC08-4933-9280-F6BBF1F2638C}" dt="2021-02-17T15:35:42.583" v="257" actId="47"/>
          <pc:sldLayoutMkLst>
            <pc:docMk/>
            <pc:sldMasterMk cId="2779709577" sldId="2147483648"/>
            <pc:sldLayoutMk cId="301250243" sldId="2147483678"/>
          </pc:sldLayoutMkLst>
        </pc:sldLayoutChg>
        <pc:sldLayoutChg chg="del">
          <pc:chgData name="Cristian Chilipirea" userId="34ab170da5908fc4" providerId="LiveId" clId="{DFCF1A2B-AC08-4933-9280-F6BBF1F2638C}" dt="2021-02-17T15:35:47.736" v="259" actId="47"/>
          <pc:sldLayoutMkLst>
            <pc:docMk/>
            <pc:sldMasterMk cId="2779709577" sldId="2147483648"/>
            <pc:sldLayoutMk cId="2132400348" sldId="2147483679"/>
          </pc:sldLayoutMkLst>
        </pc:sldLayoutChg>
        <pc:sldLayoutChg chg="del">
          <pc:chgData name="Cristian Chilipirea" userId="34ab170da5908fc4" providerId="LiveId" clId="{DFCF1A2B-AC08-4933-9280-F6BBF1F2638C}" dt="2021-02-17T15:51:06.713" v="264" actId="47"/>
          <pc:sldLayoutMkLst>
            <pc:docMk/>
            <pc:sldMasterMk cId="2779709577" sldId="2147483648"/>
            <pc:sldLayoutMk cId="1806409499" sldId="2147483680"/>
          </pc:sldLayoutMkLst>
        </pc:sldLayoutChg>
        <pc:sldLayoutChg chg="del">
          <pc:chgData name="Cristian Chilipirea" userId="34ab170da5908fc4" providerId="LiveId" clId="{DFCF1A2B-AC08-4933-9280-F6BBF1F2638C}" dt="2021-02-17T15:51:25.524" v="269" actId="47"/>
          <pc:sldLayoutMkLst>
            <pc:docMk/>
            <pc:sldMasterMk cId="2779709577" sldId="2147483648"/>
            <pc:sldLayoutMk cId="2886896143" sldId="2147483681"/>
          </pc:sldLayoutMkLst>
        </pc:sldLayoutChg>
        <pc:sldLayoutChg chg="del">
          <pc:chgData name="Cristian Chilipirea" userId="34ab170da5908fc4" providerId="LiveId" clId="{DFCF1A2B-AC08-4933-9280-F6BBF1F2638C}" dt="2021-02-17T15:55:37.984" v="274" actId="47"/>
          <pc:sldLayoutMkLst>
            <pc:docMk/>
            <pc:sldMasterMk cId="2779709577" sldId="2147483648"/>
            <pc:sldLayoutMk cId="728897879" sldId="2147483682"/>
          </pc:sldLayoutMkLst>
        </pc:sldLayoutChg>
        <pc:sldLayoutChg chg="del">
          <pc:chgData name="Cristian Chilipirea" userId="34ab170da5908fc4" providerId="LiveId" clId="{DFCF1A2B-AC08-4933-9280-F6BBF1F2638C}" dt="2021-02-17T15:55:53.868" v="279" actId="47"/>
          <pc:sldLayoutMkLst>
            <pc:docMk/>
            <pc:sldMasterMk cId="2779709577" sldId="2147483648"/>
            <pc:sldLayoutMk cId="3862120582" sldId="2147483683"/>
          </pc:sldLayoutMkLst>
        </pc:sldLayoutChg>
        <pc:sldLayoutChg chg="del">
          <pc:chgData name="Cristian Chilipirea" userId="34ab170da5908fc4" providerId="LiveId" clId="{DFCF1A2B-AC08-4933-9280-F6BBF1F2638C}" dt="2021-02-17T15:56:13.091" v="284" actId="47"/>
          <pc:sldLayoutMkLst>
            <pc:docMk/>
            <pc:sldMasterMk cId="2779709577" sldId="2147483648"/>
            <pc:sldLayoutMk cId="3148088954" sldId="2147483684"/>
          </pc:sldLayoutMkLst>
        </pc:sldLayoutChg>
        <pc:sldLayoutChg chg="del">
          <pc:chgData name="Cristian Chilipirea" userId="34ab170da5908fc4" providerId="LiveId" clId="{DFCF1A2B-AC08-4933-9280-F6BBF1F2638C}" dt="2021-02-18T21:57:49.040" v="289" actId="47"/>
          <pc:sldLayoutMkLst>
            <pc:docMk/>
            <pc:sldMasterMk cId="2779709577" sldId="2147483648"/>
            <pc:sldLayoutMk cId="3792019628" sldId="2147483685"/>
          </pc:sldLayoutMkLst>
        </pc:sldLayoutChg>
        <pc:sldLayoutChg chg="del">
          <pc:chgData name="Cristian Chilipirea" userId="34ab170da5908fc4" providerId="LiveId" clId="{DFCF1A2B-AC08-4933-9280-F6BBF1F2638C}" dt="2021-02-18T21:58:16.912" v="294" actId="47"/>
          <pc:sldLayoutMkLst>
            <pc:docMk/>
            <pc:sldMasterMk cId="2779709577" sldId="2147483648"/>
            <pc:sldLayoutMk cId="4159373927" sldId="2147483686"/>
          </pc:sldLayoutMkLst>
        </pc:sldLayoutChg>
        <pc:sldLayoutChg chg="del">
          <pc:chgData name="Cristian Chilipirea" userId="34ab170da5908fc4" providerId="LiveId" clId="{DFCF1A2B-AC08-4933-9280-F6BBF1F2638C}" dt="2021-02-18T21:58:36.409" v="299" actId="47"/>
          <pc:sldLayoutMkLst>
            <pc:docMk/>
            <pc:sldMasterMk cId="2779709577" sldId="2147483648"/>
            <pc:sldLayoutMk cId="304748910" sldId="2147483687"/>
          </pc:sldLayoutMkLst>
        </pc:sldLayoutChg>
        <pc:sldLayoutChg chg="del">
          <pc:chgData name="Cristian Chilipirea" userId="34ab170da5908fc4" providerId="LiveId" clId="{DFCF1A2B-AC08-4933-9280-F6BBF1F2638C}" dt="2021-02-18T21:59:18.103" v="305" actId="47"/>
          <pc:sldLayoutMkLst>
            <pc:docMk/>
            <pc:sldMasterMk cId="2779709577" sldId="2147483648"/>
            <pc:sldLayoutMk cId="2317976883" sldId="2147483688"/>
          </pc:sldLayoutMkLst>
        </pc:sldLayoutChg>
        <pc:sldLayoutChg chg="del">
          <pc:chgData name="Cristian Chilipirea" userId="34ab170da5908fc4" providerId="LiveId" clId="{DFCF1A2B-AC08-4933-9280-F6BBF1F2638C}" dt="2021-02-18T21:59:40.542" v="310" actId="47"/>
          <pc:sldLayoutMkLst>
            <pc:docMk/>
            <pc:sldMasterMk cId="2779709577" sldId="2147483648"/>
            <pc:sldLayoutMk cId="2994558632" sldId="2147483689"/>
          </pc:sldLayoutMkLst>
        </pc:sldLayoutChg>
        <pc:sldLayoutChg chg="del">
          <pc:chgData name="Cristian Chilipirea" userId="34ab170da5908fc4" providerId="LiveId" clId="{DFCF1A2B-AC08-4933-9280-F6BBF1F2638C}" dt="2021-02-18T22:00:01.074" v="317" actId="47"/>
          <pc:sldLayoutMkLst>
            <pc:docMk/>
            <pc:sldMasterMk cId="2779709577" sldId="2147483648"/>
            <pc:sldLayoutMk cId="3223668662" sldId="2147483690"/>
          </pc:sldLayoutMkLst>
        </pc:sldLayoutChg>
        <pc:sldLayoutChg chg="del">
          <pc:chgData name="Cristian Chilipirea" userId="34ab170da5908fc4" providerId="LiveId" clId="{DFCF1A2B-AC08-4933-9280-F6BBF1F2638C}" dt="2021-02-18T22:00:18.097" v="322" actId="47"/>
          <pc:sldLayoutMkLst>
            <pc:docMk/>
            <pc:sldMasterMk cId="2779709577" sldId="2147483648"/>
            <pc:sldLayoutMk cId="2990126954" sldId="2147483691"/>
          </pc:sldLayoutMkLst>
        </pc:sldLayoutChg>
        <pc:sldLayoutChg chg="del">
          <pc:chgData name="Cristian Chilipirea" userId="34ab170da5908fc4" providerId="LiveId" clId="{DFCF1A2B-AC08-4933-9280-F6BBF1F2638C}" dt="2021-02-18T22:00:26.819" v="325" actId="47"/>
          <pc:sldLayoutMkLst>
            <pc:docMk/>
            <pc:sldMasterMk cId="2779709577" sldId="2147483648"/>
            <pc:sldLayoutMk cId="252840313" sldId="2147483692"/>
          </pc:sldLayoutMkLst>
        </pc:sldLayoutChg>
        <pc:sldLayoutChg chg="del">
          <pc:chgData name="Cristian Chilipirea" userId="34ab170da5908fc4" providerId="LiveId" clId="{DFCF1A2B-AC08-4933-9280-F6BBF1F2638C}" dt="2021-02-18T22:01:04.757" v="336" actId="47"/>
          <pc:sldLayoutMkLst>
            <pc:docMk/>
            <pc:sldMasterMk cId="2779709577" sldId="2147483648"/>
            <pc:sldLayoutMk cId="3094991578" sldId="2147483693"/>
          </pc:sldLayoutMkLst>
        </pc:sldLayoutChg>
        <pc:sldLayoutChg chg="del">
          <pc:chgData name="Cristian Chilipirea" userId="34ab170da5908fc4" providerId="LiveId" clId="{DFCF1A2B-AC08-4933-9280-F6BBF1F2638C}" dt="2021-02-18T22:01:28.884" v="341" actId="47"/>
          <pc:sldLayoutMkLst>
            <pc:docMk/>
            <pc:sldMasterMk cId="2779709577" sldId="2147483648"/>
            <pc:sldLayoutMk cId="3658899274" sldId="2147483694"/>
          </pc:sldLayoutMkLst>
        </pc:sldLayoutChg>
        <pc:sldLayoutChg chg="del">
          <pc:chgData name="Cristian Chilipirea" userId="34ab170da5908fc4" providerId="LiveId" clId="{DFCF1A2B-AC08-4933-9280-F6BBF1F2638C}" dt="2021-02-18T22:01:52.473" v="346" actId="47"/>
          <pc:sldLayoutMkLst>
            <pc:docMk/>
            <pc:sldMasterMk cId="2779709577" sldId="2147483648"/>
            <pc:sldLayoutMk cId="1546963310" sldId="2147483695"/>
          </pc:sldLayoutMkLst>
        </pc:sldLayoutChg>
        <pc:sldLayoutChg chg="del">
          <pc:chgData name="Cristian Chilipirea" userId="34ab170da5908fc4" providerId="LiveId" clId="{DFCF1A2B-AC08-4933-9280-F6BBF1F2638C}" dt="2021-02-18T22:02:13.689" v="351" actId="47"/>
          <pc:sldLayoutMkLst>
            <pc:docMk/>
            <pc:sldMasterMk cId="2779709577" sldId="2147483648"/>
            <pc:sldLayoutMk cId="1341768366" sldId="2147483696"/>
          </pc:sldLayoutMkLst>
        </pc:sldLayoutChg>
        <pc:sldLayoutChg chg="del">
          <pc:chgData name="Cristian Chilipirea" userId="34ab170da5908fc4" providerId="LiveId" clId="{DFCF1A2B-AC08-4933-9280-F6BBF1F2638C}" dt="2021-02-18T22:02:30.186" v="356" actId="47"/>
          <pc:sldLayoutMkLst>
            <pc:docMk/>
            <pc:sldMasterMk cId="2779709577" sldId="2147483648"/>
            <pc:sldLayoutMk cId="1839274636" sldId="2147483697"/>
          </pc:sldLayoutMkLst>
        </pc:sldLayoutChg>
        <pc:sldLayoutChg chg="del">
          <pc:chgData name="Cristian Chilipirea" userId="34ab170da5908fc4" providerId="LiveId" clId="{DFCF1A2B-AC08-4933-9280-F6BBF1F2638C}" dt="2021-02-18T22:02:51.543" v="361" actId="47"/>
          <pc:sldLayoutMkLst>
            <pc:docMk/>
            <pc:sldMasterMk cId="2779709577" sldId="2147483648"/>
            <pc:sldLayoutMk cId="667959430" sldId="2147483698"/>
          </pc:sldLayoutMkLst>
        </pc:sldLayoutChg>
        <pc:sldLayoutChg chg="del">
          <pc:chgData name="Cristian Chilipirea" userId="34ab170da5908fc4" providerId="LiveId" clId="{DFCF1A2B-AC08-4933-9280-F6BBF1F2638C}" dt="2021-02-18T22:03:05.461" v="366" actId="47"/>
          <pc:sldLayoutMkLst>
            <pc:docMk/>
            <pc:sldMasterMk cId="2779709577" sldId="2147483648"/>
            <pc:sldLayoutMk cId="1638204396" sldId="2147483699"/>
          </pc:sldLayoutMkLst>
        </pc:sldLayoutChg>
        <pc:sldLayoutChg chg="del">
          <pc:chgData name="Cristian Chilipirea" userId="34ab170da5908fc4" providerId="LiveId" clId="{DFCF1A2B-AC08-4933-9280-F6BBF1F2638C}" dt="2021-02-18T22:03:19.675" v="371" actId="47"/>
          <pc:sldLayoutMkLst>
            <pc:docMk/>
            <pc:sldMasterMk cId="2779709577" sldId="2147483648"/>
            <pc:sldLayoutMk cId="2383792753" sldId="2147483700"/>
          </pc:sldLayoutMkLst>
        </pc:sldLayoutChg>
        <pc:sldLayoutChg chg="del">
          <pc:chgData name="Cristian Chilipirea" userId="34ab170da5908fc4" providerId="LiveId" clId="{DFCF1A2B-AC08-4933-9280-F6BBF1F2638C}" dt="2021-02-18T22:03:37.333" v="376" actId="47"/>
          <pc:sldLayoutMkLst>
            <pc:docMk/>
            <pc:sldMasterMk cId="2779709577" sldId="2147483648"/>
            <pc:sldLayoutMk cId="1123521159" sldId="2147483701"/>
          </pc:sldLayoutMkLst>
        </pc:sldLayoutChg>
        <pc:sldLayoutChg chg="del">
          <pc:chgData name="Cristian Chilipirea" userId="34ab170da5908fc4" providerId="LiveId" clId="{DFCF1A2B-AC08-4933-9280-F6BBF1F2638C}" dt="2021-02-18T22:04:00.484" v="381" actId="47"/>
          <pc:sldLayoutMkLst>
            <pc:docMk/>
            <pc:sldMasterMk cId="2779709577" sldId="2147483648"/>
            <pc:sldLayoutMk cId="920052101" sldId="2147483702"/>
          </pc:sldLayoutMkLst>
        </pc:sldLayoutChg>
        <pc:sldLayoutChg chg="del">
          <pc:chgData name="Cristian Chilipirea" userId="34ab170da5908fc4" providerId="LiveId" clId="{DFCF1A2B-AC08-4933-9280-F6BBF1F2638C}" dt="2021-02-18T22:04:18.719" v="385" actId="47"/>
          <pc:sldLayoutMkLst>
            <pc:docMk/>
            <pc:sldMasterMk cId="2779709577" sldId="2147483648"/>
            <pc:sldLayoutMk cId="3441616168" sldId="2147483703"/>
          </pc:sldLayoutMkLst>
        </pc:sldLayoutChg>
        <pc:sldLayoutChg chg="del">
          <pc:chgData name="Cristian Chilipirea" userId="34ab170da5908fc4" providerId="LiveId" clId="{DFCF1A2B-AC08-4933-9280-F6BBF1F2638C}" dt="2021-02-18T22:04:55.756" v="394" actId="47"/>
          <pc:sldLayoutMkLst>
            <pc:docMk/>
            <pc:sldMasterMk cId="2779709577" sldId="2147483648"/>
            <pc:sldLayoutMk cId="2912070689" sldId="2147483704"/>
          </pc:sldLayoutMkLst>
        </pc:sldLayoutChg>
        <pc:sldLayoutChg chg="del">
          <pc:chgData name="Cristian Chilipirea" userId="34ab170da5908fc4" providerId="LiveId" clId="{DFCF1A2B-AC08-4933-9280-F6BBF1F2638C}" dt="2021-02-18T22:05:10.055" v="399" actId="47"/>
          <pc:sldLayoutMkLst>
            <pc:docMk/>
            <pc:sldMasterMk cId="2779709577" sldId="2147483648"/>
            <pc:sldLayoutMk cId="3976924137" sldId="2147483705"/>
          </pc:sldLayoutMkLst>
        </pc:sldLayoutChg>
        <pc:sldLayoutChg chg="del">
          <pc:chgData name="Cristian Chilipirea" userId="34ab170da5908fc4" providerId="LiveId" clId="{DFCF1A2B-AC08-4933-9280-F6BBF1F2638C}" dt="2021-02-18T22:05:27.527" v="404" actId="47"/>
          <pc:sldLayoutMkLst>
            <pc:docMk/>
            <pc:sldMasterMk cId="2779709577" sldId="2147483648"/>
            <pc:sldLayoutMk cId="1740244741" sldId="2147483706"/>
          </pc:sldLayoutMkLst>
        </pc:sldLayoutChg>
        <pc:sldLayoutChg chg="del">
          <pc:chgData name="Cristian Chilipirea" userId="34ab170da5908fc4" providerId="LiveId" clId="{DFCF1A2B-AC08-4933-9280-F6BBF1F2638C}" dt="2021-02-18T22:06:10.940" v="413" actId="47"/>
          <pc:sldLayoutMkLst>
            <pc:docMk/>
            <pc:sldMasterMk cId="2779709577" sldId="2147483648"/>
            <pc:sldLayoutMk cId="37489057" sldId="2147483707"/>
          </pc:sldLayoutMkLst>
        </pc:sldLayoutChg>
        <pc:sldLayoutChg chg="del">
          <pc:chgData name="Cristian Chilipirea" userId="34ab170da5908fc4" providerId="LiveId" clId="{DFCF1A2B-AC08-4933-9280-F6BBF1F2638C}" dt="2021-02-18T22:06:38.216" v="420" actId="47"/>
          <pc:sldLayoutMkLst>
            <pc:docMk/>
            <pc:sldMasterMk cId="2779709577" sldId="2147483648"/>
            <pc:sldLayoutMk cId="641804098" sldId="2147483708"/>
          </pc:sldLayoutMkLst>
        </pc:sldLayoutChg>
        <pc:sldLayoutChg chg="del">
          <pc:chgData name="Cristian Chilipirea" userId="34ab170da5908fc4" providerId="LiveId" clId="{DFCF1A2B-AC08-4933-9280-F6BBF1F2638C}" dt="2021-02-18T22:06:55.621" v="425" actId="47"/>
          <pc:sldLayoutMkLst>
            <pc:docMk/>
            <pc:sldMasterMk cId="2779709577" sldId="2147483648"/>
            <pc:sldLayoutMk cId="4000278441" sldId="2147483709"/>
          </pc:sldLayoutMkLst>
        </pc:sldLayoutChg>
        <pc:sldLayoutChg chg="del">
          <pc:chgData name="Cristian Chilipirea" userId="34ab170da5908fc4" providerId="LiveId" clId="{DFCF1A2B-AC08-4933-9280-F6BBF1F2638C}" dt="2021-02-18T22:08:11.817" v="494" actId="47"/>
          <pc:sldLayoutMkLst>
            <pc:docMk/>
            <pc:sldMasterMk cId="2779709577" sldId="2147483648"/>
            <pc:sldLayoutMk cId="3538390599" sldId="2147483710"/>
          </pc:sldLayoutMkLst>
        </pc:sldLayoutChg>
        <pc:sldLayoutChg chg="del">
          <pc:chgData name="Cristian Chilipirea" userId="34ab170da5908fc4" providerId="LiveId" clId="{DFCF1A2B-AC08-4933-9280-F6BBF1F2638C}" dt="2021-02-18T22:08:16.786" v="496" actId="47"/>
          <pc:sldLayoutMkLst>
            <pc:docMk/>
            <pc:sldMasterMk cId="2779709577" sldId="2147483648"/>
            <pc:sldLayoutMk cId="3469260637" sldId="2147483711"/>
          </pc:sldLayoutMkLst>
        </pc:sldLayoutChg>
        <pc:sldLayoutChg chg="del">
          <pc:chgData name="Cristian Chilipirea" userId="34ab170da5908fc4" providerId="LiveId" clId="{DFCF1A2B-AC08-4933-9280-F6BBF1F2638C}" dt="2021-02-18T22:08:35.592" v="501" actId="47"/>
          <pc:sldLayoutMkLst>
            <pc:docMk/>
            <pc:sldMasterMk cId="2779709577" sldId="2147483648"/>
            <pc:sldLayoutMk cId="3822133076" sldId="2147483712"/>
          </pc:sldLayoutMkLst>
        </pc:sldLayoutChg>
        <pc:sldLayoutChg chg="del">
          <pc:chgData name="Cristian Chilipirea" userId="34ab170da5908fc4" providerId="LiveId" clId="{DFCF1A2B-AC08-4933-9280-F6BBF1F2638C}" dt="2021-02-18T22:08:49.014" v="506" actId="47"/>
          <pc:sldLayoutMkLst>
            <pc:docMk/>
            <pc:sldMasterMk cId="2779709577" sldId="2147483648"/>
            <pc:sldLayoutMk cId="4095062139" sldId="2147483713"/>
          </pc:sldLayoutMkLst>
        </pc:sldLayoutChg>
        <pc:sldLayoutChg chg="del">
          <pc:chgData name="Cristian Chilipirea" userId="34ab170da5908fc4" providerId="LiveId" clId="{DFCF1A2B-AC08-4933-9280-F6BBF1F2638C}" dt="2021-02-18T22:09:03.429" v="511" actId="47"/>
          <pc:sldLayoutMkLst>
            <pc:docMk/>
            <pc:sldMasterMk cId="2779709577" sldId="2147483648"/>
            <pc:sldLayoutMk cId="1407283240" sldId="2147483714"/>
          </pc:sldLayoutMkLst>
        </pc:sldLayoutChg>
        <pc:sldLayoutChg chg="del">
          <pc:chgData name="Cristian Chilipirea" userId="34ab170da5908fc4" providerId="LiveId" clId="{DFCF1A2B-AC08-4933-9280-F6BBF1F2638C}" dt="2021-02-18T22:09:18.518" v="516" actId="47"/>
          <pc:sldLayoutMkLst>
            <pc:docMk/>
            <pc:sldMasterMk cId="2779709577" sldId="2147483648"/>
            <pc:sldLayoutMk cId="4094346724" sldId="2147483715"/>
          </pc:sldLayoutMkLst>
        </pc:sldLayoutChg>
        <pc:sldLayoutChg chg="del">
          <pc:chgData name="Cristian Chilipirea" userId="34ab170da5908fc4" providerId="LiveId" clId="{DFCF1A2B-AC08-4933-9280-F6BBF1F2638C}" dt="2021-02-18T22:09:54.013" v="530" actId="47"/>
          <pc:sldLayoutMkLst>
            <pc:docMk/>
            <pc:sldMasterMk cId="2779709577" sldId="2147483648"/>
            <pc:sldLayoutMk cId="2123591670" sldId="2147483716"/>
          </pc:sldLayoutMkLst>
        </pc:sldLayoutChg>
      </pc:sldMasterChg>
    </pc:docChg>
  </pc:docChgLst>
  <pc:docChgLst>
    <pc:chgData name="Cristian Chilipirea" userId="34ab170da5908fc4" providerId="LiveId" clId="{5A98F104-3374-4CAB-83A5-B88E411F74A0}"/>
    <pc:docChg chg="undo custSel addSld delSld modSld">
      <pc:chgData name="Cristian Chilipirea" userId="34ab170da5908fc4" providerId="LiveId" clId="{5A98F104-3374-4CAB-83A5-B88E411F74A0}" dt="2021-03-29T18:55:03.538" v="364" actId="207"/>
      <pc:docMkLst>
        <pc:docMk/>
      </pc:docMkLst>
      <pc:sldChg chg="del">
        <pc:chgData name="Cristian Chilipirea" userId="34ab170da5908fc4" providerId="LiveId" clId="{5A98F104-3374-4CAB-83A5-B88E411F74A0}" dt="2021-03-29T17:54:54.434" v="1" actId="47"/>
        <pc:sldMkLst>
          <pc:docMk/>
          <pc:sldMk cId="3204052817" sldId="267"/>
        </pc:sldMkLst>
      </pc:sldChg>
      <pc:sldChg chg="del">
        <pc:chgData name="Cristian Chilipirea" userId="34ab170da5908fc4" providerId="LiveId" clId="{5A98F104-3374-4CAB-83A5-B88E411F74A0}" dt="2021-03-29T17:54:54.434" v="1" actId="47"/>
        <pc:sldMkLst>
          <pc:docMk/>
          <pc:sldMk cId="3418547937" sldId="486"/>
        </pc:sldMkLst>
      </pc:sldChg>
      <pc:sldChg chg="del">
        <pc:chgData name="Cristian Chilipirea" userId="34ab170da5908fc4" providerId="LiveId" clId="{5A98F104-3374-4CAB-83A5-B88E411F74A0}" dt="2021-03-29T17:54:54.434" v="1" actId="47"/>
        <pc:sldMkLst>
          <pc:docMk/>
          <pc:sldMk cId="4170981876" sldId="487"/>
        </pc:sldMkLst>
      </pc:sldChg>
      <pc:sldChg chg="del">
        <pc:chgData name="Cristian Chilipirea" userId="34ab170da5908fc4" providerId="LiveId" clId="{5A98F104-3374-4CAB-83A5-B88E411F74A0}" dt="2021-03-29T17:54:54.434" v="1" actId="47"/>
        <pc:sldMkLst>
          <pc:docMk/>
          <pc:sldMk cId="964603796" sldId="488"/>
        </pc:sldMkLst>
      </pc:sldChg>
      <pc:sldChg chg="del">
        <pc:chgData name="Cristian Chilipirea" userId="34ab170da5908fc4" providerId="LiveId" clId="{5A98F104-3374-4CAB-83A5-B88E411F74A0}" dt="2021-03-29T17:54:54.434" v="1" actId="47"/>
        <pc:sldMkLst>
          <pc:docMk/>
          <pc:sldMk cId="1290486457" sldId="489"/>
        </pc:sldMkLst>
      </pc:sldChg>
      <pc:sldChg chg="del">
        <pc:chgData name="Cristian Chilipirea" userId="34ab170da5908fc4" providerId="LiveId" clId="{5A98F104-3374-4CAB-83A5-B88E411F74A0}" dt="2021-03-29T17:54:54.434" v="1" actId="47"/>
        <pc:sldMkLst>
          <pc:docMk/>
          <pc:sldMk cId="4200482785" sldId="490"/>
        </pc:sldMkLst>
      </pc:sldChg>
      <pc:sldChg chg="del">
        <pc:chgData name="Cristian Chilipirea" userId="34ab170da5908fc4" providerId="LiveId" clId="{5A98F104-3374-4CAB-83A5-B88E411F74A0}" dt="2021-03-29T17:54:54.434" v="1" actId="47"/>
        <pc:sldMkLst>
          <pc:docMk/>
          <pc:sldMk cId="1874368086" sldId="491"/>
        </pc:sldMkLst>
      </pc:sldChg>
      <pc:sldChg chg="del">
        <pc:chgData name="Cristian Chilipirea" userId="34ab170da5908fc4" providerId="LiveId" clId="{5A98F104-3374-4CAB-83A5-B88E411F74A0}" dt="2021-03-29T17:54:54.434" v="1" actId="47"/>
        <pc:sldMkLst>
          <pc:docMk/>
          <pc:sldMk cId="1363835825" sldId="492"/>
        </pc:sldMkLst>
      </pc:sldChg>
      <pc:sldChg chg="del">
        <pc:chgData name="Cristian Chilipirea" userId="34ab170da5908fc4" providerId="LiveId" clId="{5A98F104-3374-4CAB-83A5-B88E411F74A0}" dt="2021-03-29T17:54:54.434" v="1" actId="47"/>
        <pc:sldMkLst>
          <pc:docMk/>
          <pc:sldMk cId="4164178377" sldId="493"/>
        </pc:sldMkLst>
      </pc:sldChg>
      <pc:sldChg chg="del">
        <pc:chgData name="Cristian Chilipirea" userId="34ab170da5908fc4" providerId="LiveId" clId="{5A98F104-3374-4CAB-83A5-B88E411F74A0}" dt="2021-03-29T17:54:54.434" v="1" actId="47"/>
        <pc:sldMkLst>
          <pc:docMk/>
          <pc:sldMk cId="3961041886" sldId="494"/>
        </pc:sldMkLst>
      </pc:sldChg>
      <pc:sldChg chg="del">
        <pc:chgData name="Cristian Chilipirea" userId="34ab170da5908fc4" providerId="LiveId" clId="{5A98F104-3374-4CAB-83A5-B88E411F74A0}" dt="2021-03-29T17:54:54.434" v="1" actId="47"/>
        <pc:sldMkLst>
          <pc:docMk/>
          <pc:sldMk cId="3914570188" sldId="495"/>
        </pc:sldMkLst>
      </pc:sldChg>
      <pc:sldChg chg="del">
        <pc:chgData name="Cristian Chilipirea" userId="34ab170da5908fc4" providerId="LiveId" clId="{5A98F104-3374-4CAB-83A5-B88E411F74A0}" dt="2021-03-29T17:54:54.434" v="1" actId="47"/>
        <pc:sldMkLst>
          <pc:docMk/>
          <pc:sldMk cId="1381120410" sldId="496"/>
        </pc:sldMkLst>
      </pc:sldChg>
      <pc:sldChg chg="del">
        <pc:chgData name="Cristian Chilipirea" userId="34ab170da5908fc4" providerId="LiveId" clId="{5A98F104-3374-4CAB-83A5-B88E411F74A0}" dt="2021-03-29T17:54:54.434" v="1" actId="47"/>
        <pc:sldMkLst>
          <pc:docMk/>
          <pc:sldMk cId="3958012304" sldId="497"/>
        </pc:sldMkLst>
      </pc:sldChg>
      <pc:sldChg chg="del">
        <pc:chgData name="Cristian Chilipirea" userId="34ab170da5908fc4" providerId="LiveId" clId="{5A98F104-3374-4CAB-83A5-B88E411F74A0}" dt="2021-03-29T17:54:54.434" v="1" actId="47"/>
        <pc:sldMkLst>
          <pc:docMk/>
          <pc:sldMk cId="2435538589" sldId="498"/>
        </pc:sldMkLst>
      </pc:sldChg>
      <pc:sldChg chg="del">
        <pc:chgData name="Cristian Chilipirea" userId="34ab170da5908fc4" providerId="LiveId" clId="{5A98F104-3374-4CAB-83A5-B88E411F74A0}" dt="2021-03-29T17:54:54.434" v="1" actId="47"/>
        <pc:sldMkLst>
          <pc:docMk/>
          <pc:sldMk cId="4060722597" sldId="499"/>
        </pc:sldMkLst>
      </pc:sldChg>
      <pc:sldChg chg="del">
        <pc:chgData name="Cristian Chilipirea" userId="34ab170da5908fc4" providerId="LiveId" clId="{5A98F104-3374-4CAB-83A5-B88E411F74A0}" dt="2021-03-29T17:54:54.434" v="1" actId="47"/>
        <pc:sldMkLst>
          <pc:docMk/>
          <pc:sldMk cId="3079160278" sldId="500"/>
        </pc:sldMkLst>
      </pc:sldChg>
      <pc:sldChg chg="del">
        <pc:chgData name="Cristian Chilipirea" userId="34ab170da5908fc4" providerId="LiveId" clId="{5A98F104-3374-4CAB-83A5-B88E411F74A0}" dt="2021-03-29T17:54:54.434" v="1" actId="47"/>
        <pc:sldMkLst>
          <pc:docMk/>
          <pc:sldMk cId="1158529417" sldId="501"/>
        </pc:sldMkLst>
      </pc:sldChg>
      <pc:sldChg chg="del">
        <pc:chgData name="Cristian Chilipirea" userId="34ab170da5908fc4" providerId="LiveId" clId="{5A98F104-3374-4CAB-83A5-B88E411F74A0}" dt="2021-03-29T17:54:54.434" v="1" actId="47"/>
        <pc:sldMkLst>
          <pc:docMk/>
          <pc:sldMk cId="3720933020" sldId="502"/>
        </pc:sldMkLst>
      </pc:sldChg>
      <pc:sldChg chg="del">
        <pc:chgData name="Cristian Chilipirea" userId="34ab170da5908fc4" providerId="LiveId" clId="{5A98F104-3374-4CAB-83A5-B88E411F74A0}" dt="2021-03-29T17:54:54.434" v="1" actId="47"/>
        <pc:sldMkLst>
          <pc:docMk/>
          <pc:sldMk cId="2118107717" sldId="503"/>
        </pc:sldMkLst>
      </pc:sldChg>
      <pc:sldChg chg="del">
        <pc:chgData name="Cristian Chilipirea" userId="34ab170da5908fc4" providerId="LiveId" clId="{5A98F104-3374-4CAB-83A5-B88E411F74A0}" dt="2021-03-29T17:54:54.434" v="1" actId="47"/>
        <pc:sldMkLst>
          <pc:docMk/>
          <pc:sldMk cId="1198025475" sldId="504"/>
        </pc:sldMkLst>
      </pc:sldChg>
      <pc:sldChg chg="del">
        <pc:chgData name="Cristian Chilipirea" userId="34ab170da5908fc4" providerId="LiveId" clId="{5A98F104-3374-4CAB-83A5-B88E411F74A0}" dt="2021-03-29T17:54:54.434" v="1" actId="47"/>
        <pc:sldMkLst>
          <pc:docMk/>
          <pc:sldMk cId="1608221758" sldId="505"/>
        </pc:sldMkLst>
      </pc:sldChg>
      <pc:sldChg chg="del">
        <pc:chgData name="Cristian Chilipirea" userId="34ab170da5908fc4" providerId="LiveId" clId="{5A98F104-3374-4CAB-83A5-B88E411F74A0}" dt="2021-03-29T17:54:54.434" v="1" actId="47"/>
        <pc:sldMkLst>
          <pc:docMk/>
          <pc:sldMk cId="483773820" sldId="506"/>
        </pc:sldMkLst>
      </pc:sldChg>
      <pc:sldChg chg="del">
        <pc:chgData name="Cristian Chilipirea" userId="34ab170da5908fc4" providerId="LiveId" clId="{5A98F104-3374-4CAB-83A5-B88E411F74A0}" dt="2021-03-29T17:54:54.434" v="1" actId="47"/>
        <pc:sldMkLst>
          <pc:docMk/>
          <pc:sldMk cId="2379355933" sldId="507"/>
        </pc:sldMkLst>
      </pc:sldChg>
      <pc:sldChg chg="del">
        <pc:chgData name="Cristian Chilipirea" userId="34ab170da5908fc4" providerId="LiveId" clId="{5A98F104-3374-4CAB-83A5-B88E411F74A0}" dt="2021-03-29T17:54:54.434" v="1" actId="47"/>
        <pc:sldMkLst>
          <pc:docMk/>
          <pc:sldMk cId="1945807862" sldId="508"/>
        </pc:sldMkLst>
      </pc:sldChg>
      <pc:sldChg chg="del">
        <pc:chgData name="Cristian Chilipirea" userId="34ab170da5908fc4" providerId="LiveId" clId="{5A98F104-3374-4CAB-83A5-B88E411F74A0}" dt="2021-03-29T17:54:54.434" v="1" actId="47"/>
        <pc:sldMkLst>
          <pc:docMk/>
          <pc:sldMk cId="744059601" sldId="509"/>
        </pc:sldMkLst>
      </pc:sldChg>
      <pc:sldChg chg="del">
        <pc:chgData name="Cristian Chilipirea" userId="34ab170da5908fc4" providerId="LiveId" clId="{5A98F104-3374-4CAB-83A5-B88E411F74A0}" dt="2021-03-29T17:54:54.434" v="1" actId="47"/>
        <pc:sldMkLst>
          <pc:docMk/>
          <pc:sldMk cId="2342304756" sldId="510"/>
        </pc:sldMkLst>
      </pc:sldChg>
      <pc:sldChg chg="del">
        <pc:chgData name="Cristian Chilipirea" userId="34ab170da5908fc4" providerId="LiveId" clId="{5A98F104-3374-4CAB-83A5-B88E411F74A0}" dt="2021-03-29T17:54:54.434" v="1" actId="47"/>
        <pc:sldMkLst>
          <pc:docMk/>
          <pc:sldMk cId="1751669629" sldId="511"/>
        </pc:sldMkLst>
      </pc:sldChg>
      <pc:sldChg chg="del">
        <pc:chgData name="Cristian Chilipirea" userId="34ab170da5908fc4" providerId="LiveId" clId="{5A98F104-3374-4CAB-83A5-B88E411F74A0}" dt="2021-03-29T17:54:54.434" v="1" actId="47"/>
        <pc:sldMkLst>
          <pc:docMk/>
          <pc:sldMk cId="2816541842" sldId="512"/>
        </pc:sldMkLst>
      </pc:sldChg>
      <pc:sldChg chg="del">
        <pc:chgData name="Cristian Chilipirea" userId="34ab170da5908fc4" providerId="LiveId" clId="{5A98F104-3374-4CAB-83A5-B88E411F74A0}" dt="2021-03-29T17:54:54.434" v="1" actId="47"/>
        <pc:sldMkLst>
          <pc:docMk/>
          <pc:sldMk cId="1616533133" sldId="513"/>
        </pc:sldMkLst>
      </pc:sldChg>
      <pc:sldChg chg="del">
        <pc:chgData name="Cristian Chilipirea" userId="34ab170da5908fc4" providerId="LiveId" clId="{5A98F104-3374-4CAB-83A5-B88E411F74A0}" dt="2021-03-29T17:54:54.434" v="1" actId="47"/>
        <pc:sldMkLst>
          <pc:docMk/>
          <pc:sldMk cId="572379990" sldId="514"/>
        </pc:sldMkLst>
      </pc:sldChg>
      <pc:sldChg chg="del">
        <pc:chgData name="Cristian Chilipirea" userId="34ab170da5908fc4" providerId="LiveId" clId="{5A98F104-3374-4CAB-83A5-B88E411F74A0}" dt="2021-03-29T17:54:54.434" v="1" actId="47"/>
        <pc:sldMkLst>
          <pc:docMk/>
          <pc:sldMk cId="1816192454" sldId="515"/>
        </pc:sldMkLst>
      </pc:sldChg>
      <pc:sldChg chg="del">
        <pc:chgData name="Cristian Chilipirea" userId="34ab170da5908fc4" providerId="LiveId" clId="{5A98F104-3374-4CAB-83A5-B88E411F74A0}" dt="2021-03-29T17:54:54.434" v="1" actId="47"/>
        <pc:sldMkLst>
          <pc:docMk/>
          <pc:sldMk cId="2438604213" sldId="518"/>
        </pc:sldMkLst>
      </pc:sldChg>
      <pc:sldChg chg="del">
        <pc:chgData name="Cristian Chilipirea" userId="34ab170da5908fc4" providerId="LiveId" clId="{5A98F104-3374-4CAB-83A5-B88E411F74A0}" dt="2021-03-29T17:54:54.434" v="1" actId="47"/>
        <pc:sldMkLst>
          <pc:docMk/>
          <pc:sldMk cId="4105732469" sldId="519"/>
        </pc:sldMkLst>
      </pc:sldChg>
      <pc:sldChg chg="del">
        <pc:chgData name="Cristian Chilipirea" userId="34ab170da5908fc4" providerId="LiveId" clId="{5A98F104-3374-4CAB-83A5-B88E411F74A0}" dt="2021-03-29T17:54:54.434" v="1" actId="47"/>
        <pc:sldMkLst>
          <pc:docMk/>
          <pc:sldMk cId="1113577268" sldId="520"/>
        </pc:sldMkLst>
      </pc:sldChg>
      <pc:sldChg chg="del">
        <pc:chgData name="Cristian Chilipirea" userId="34ab170da5908fc4" providerId="LiveId" clId="{5A98F104-3374-4CAB-83A5-B88E411F74A0}" dt="2021-03-29T17:54:54.434" v="1" actId="47"/>
        <pc:sldMkLst>
          <pc:docMk/>
          <pc:sldMk cId="1121160689" sldId="521"/>
        </pc:sldMkLst>
      </pc:sldChg>
      <pc:sldChg chg="del">
        <pc:chgData name="Cristian Chilipirea" userId="34ab170da5908fc4" providerId="LiveId" clId="{5A98F104-3374-4CAB-83A5-B88E411F74A0}" dt="2021-03-29T17:54:54.434" v="1" actId="47"/>
        <pc:sldMkLst>
          <pc:docMk/>
          <pc:sldMk cId="3334432942" sldId="522"/>
        </pc:sldMkLst>
      </pc:sldChg>
      <pc:sldChg chg="del">
        <pc:chgData name="Cristian Chilipirea" userId="34ab170da5908fc4" providerId="LiveId" clId="{5A98F104-3374-4CAB-83A5-B88E411F74A0}" dt="2021-03-29T17:54:54.434" v="1" actId="47"/>
        <pc:sldMkLst>
          <pc:docMk/>
          <pc:sldMk cId="724591978" sldId="523"/>
        </pc:sldMkLst>
      </pc:sldChg>
      <pc:sldChg chg="del">
        <pc:chgData name="Cristian Chilipirea" userId="34ab170da5908fc4" providerId="LiveId" clId="{5A98F104-3374-4CAB-83A5-B88E411F74A0}" dt="2021-03-29T17:54:54.434" v="1" actId="47"/>
        <pc:sldMkLst>
          <pc:docMk/>
          <pc:sldMk cId="2269996116" sldId="524"/>
        </pc:sldMkLst>
      </pc:sldChg>
      <pc:sldChg chg="del">
        <pc:chgData name="Cristian Chilipirea" userId="34ab170da5908fc4" providerId="LiveId" clId="{5A98F104-3374-4CAB-83A5-B88E411F74A0}" dt="2021-03-29T17:54:54.434" v="1" actId="47"/>
        <pc:sldMkLst>
          <pc:docMk/>
          <pc:sldMk cId="1499449133" sldId="525"/>
        </pc:sldMkLst>
      </pc:sldChg>
      <pc:sldChg chg="del">
        <pc:chgData name="Cristian Chilipirea" userId="34ab170da5908fc4" providerId="LiveId" clId="{5A98F104-3374-4CAB-83A5-B88E411F74A0}" dt="2021-03-29T17:54:54.434" v="1" actId="47"/>
        <pc:sldMkLst>
          <pc:docMk/>
          <pc:sldMk cId="3681997867" sldId="526"/>
        </pc:sldMkLst>
      </pc:sldChg>
      <pc:sldChg chg="del">
        <pc:chgData name="Cristian Chilipirea" userId="34ab170da5908fc4" providerId="LiveId" clId="{5A98F104-3374-4CAB-83A5-B88E411F74A0}" dt="2021-03-29T17:54:54.434" v="1" actId="47"/>
        <pc:sldMkLst>
          <pc:docMk/>
          <pc:sldMk cId="1023398740" sldId="527"/>
        </pc:sldMkLst>
      </pc:sldChg>
      <pc:sldChg chg="del">
        <pc:chgData name="Cristian Chilipirea" userId="34ab170da5908fc4" providerId="LiveId" clId="{5A98F104-3374-4CAB-83A5-B88E411F74A0}" dt="2021-03-29T17:54:54.434" v="1" actId="47"/>
        <pc:sldMkLst>
          <pc:docMk/>
          <pc:sldMk cId="1711040634" sldId="528"/>
        </pc:sldMkLst>
      </pc:sldChg>
      <pc:sldChg chg="del">
        <pc:chgData name="Cristian Chilipirea" userId="34ab170da5908fc4" providerId="LiveId" clId="{5A98F104-3374-4CAB-83A5-B88E411F74A0}" dt="2021-03-29T17:54:54.434" v="1" actId="47"/>
        <pc:sldMkLst>
          <pc:docMk/>
          <pc:sldMk cId="2790350769" sldId="529"/>
        </pc:sldMkLst>
      </pc:sldChg>
      <pc:sldChg chg="del">
        <pc:chgData name="Cristian Chilipirea" userId="34ab170da5908fc4" providerId="LiveId" clId="{5A98F104-3374-4CAB-83A5-B88E411F74A0}" dt="2021-03-29T17:54:54.434" v="1" actId="47"/>
        <pc:sldMkLst>
          <pc:docMk/>
          <pc:sldMk cId="134090480" sldId="530"/>
        </pc:sldMkLst>
      </pc:sldChg>
      <pc:sldChg chg="del">
        <pc:chgData name="Cristian Chilipirea" userId="34ab170da5908fc4" providerId="LiveId" clId="{5A98F104-3374-4CAB-83A5-B88E411F74A0}" dt="2021-03-29T17:54:54.434" v="1" actId="47"/>
        <pc:sldMkLst>
          <pc:docMk/>
          <pc:sldMk cId="241671874" sldId="531"/>
        </pc:sldMkLst>
      </pc:sldChg>
      <pc:sldChg chg="del">
        <pc:chgData name="Cristian Chilipirea" userId="34ab170da5908fc4" providerId="LiveId" clId="{5A98F104-3374-4CAB-83A5-B88E411F74A0}" dt="2021-03-29T17:54:54.434" v="1" actId="47"/>
        <pc:sldMkLst>
          <pc:docMk/>
          <pc:sldMk cId="1660996228" sldId="532"/>
        </pc:sldMkLst>
      </pc:sldChg>
      <pc:sldChg chg="addSp delSp modSp add del mod modClrScheme chgLayout">
        <pc:chgData name="Cristian Chilipirea" userId="34ab170da5908fc4" providerId="LiveId" clId="{5A98F104-3374-4CAB-83A5-B88E411F74A0}" dt="2021-03-29T17:58:09.356" v="43"/>
        <pc:sldMkLst>
          <pc:docMk/>
          <pc:sldMk cId="2879750555" sldId="533"/>
        </pc:sldMkLst>
        <pc:spChg chg="add del mod ord">
          <ac:chgData name="Cristian Chilipirea" userId="34ab170da5908fc4" providerId="LiveId" clId="{5A98F104-3374-4CAB-83A5-B88E411F74A0}" dt="2021-03-29T17:57:37.045" v="38" actId="478"/>
          <ac:spMkLst>
            <pc:docMk/>
            <pc:sldMk cId="2879750555" sldId="533"/>
            <ac:spMk id="2" creationId="{A9703237-5AE8-4A13-A399-39378A1FFE30}"/>
          </ac:spMkLst>
        </pc:spChg>
        <pc:spChg chg="mod ord">
          <ac:chgData name="Cristian Chilipirea" userId="34ab170da5908fc4" providerId="LiveId" clId="{5A98F104-3374-4CAB-83A5-B88E411F74A0}" dt="2021-03-29T17:55:48.261" v="6" actId="700"/>
          <ac:spMkLst>
            <pc:docMk/>
            <pc:sldMk cId="2879750555" sldId="533"/>
            <ac:spMk id="4" creationId="{9DB14524-3B77-47BC-8A47-0420A20752BB}"/>
          </ac:spMkLst>
        </pc:spChg>
        <pc:spChg chg="mod ord">
          <ac:chgData name="Cristian Chilipirea" userId="34ab170da5908fc4" providerId="LiveId" clId="{5A98F104-3374-4CAB-83A5-B88E411F74A0}" dt="2021-03-29T17:57:34.942" v="37" actId="207"/>
          <ac:spMkLst>
            <pc:docMk/>
            <pc:sldMk cId="2879750555" sldId="533"/>
            <ac:spMk id="76" creationId="{B4D1830E-BAFB-425D-A311-7A2723127D98}"/>
          </ac:spMkLst>
        </pc:spChg>
        <pc:graphicFrameChg chg="modGraphic">
          <ac:chgData name="Cristian Chilipirea" userId="34ab170da5908fc4" providerId="LiveId" clId="{5A98F104-3374-4CAB-83A5-B88E411F74A0}" dt="2021-03-29T17:58:09.356" v="43"/>
          <ac:graphicFrameMkLst>
            <pc:docMk/>
            <pc:sldMk cId="2879750555" sldId="533"/>
            <ac:graphicFrameMk id="7" creationId="{01E05628-1BEC-4F3E-A433-98CE3591680B}"/>
          </ac:graphicFrameMkLst>
        </pc:graphicFrameChg>
        <pc:graphicFrameChg chg="modGraphic">
          <ac:chgData name="Cristian Chilipirea" userId="34ab170da5908fc4" providerId="LiveId" clId="{5A98F104-3374-4CAB-83A5-B88E411F74A0}" dt="2021-03-29T17:58:00.818" v="41"/>
          <ac:graphicFrameMkLst>
            <pc:docMk/>
            <pc:sldMk cId="2879750555" sldId="533"/>
            <ac:graphicFrameMk id="9" creationId="{29C24709-EE01-40EC-B795-1EB1DCB4AFA7}"/>
          </ac:graphicFrameMkLst>
        </pc:graphicFrameChg>
        <pc:graphicFrameChg chg="modGraphic">
          <ac:chgData name="Cristian Chilipirea" userId="34ab170da5908fc4" providerId="LiveId" clId="{5A98F104-3374-4CAB-83A5-B88E411F74A0}" dt="2021-03-29T17:58:05.715" v="42"/>
          <ac:graphicFrameMkLst>
            <pc:docMk/>
            <pc:sldMk cId="2879750555" sldId="533"/>
            <ac:graphicFrameMk id="69" creationId="{89388089-296F-405C-B475-FB22F265728A}"/>
          </ac:graphicFrameMkLst>
        </pc:graphicFrameChg>
      </pc:sldChg>
      <pc:sldChg chg="addSp delSp modSp add mod modClrScheme chgLayout">
        <pc:chgData name="Cristian Chilipirea" userId="34ab170da5908fc4" providerId="LiveId" clId="{5A98F104-3374-4CAB-83A5-B88E411F74A0}" dt="2021-03-29T17:56:25.772" v="18" actId="478"/>
        <pc:sldMkLst>
          <pc:docMk/>
          <pc:sldMk cId="1010010643" sldId="534"/>
        </pc:sldMkLst>
        <pc:spChg chg="mod ord">
          <ac:chgData name="Cristian Chilipirea" userId="34ab170da5908fc4" providerId="LiveId" clId="{5A98F104-3374-4CAB-83A5-B88E411F74A0}" dt="2021-03-29T17:56:22.199" v="17" actId="207"/>
          <ac:spMkLst>
            <pc:docMk/>
            <pc:sldMk cId="1010010643" sldId="534"/>
            <ac:spMk id="2" creationId="{5211569E-A242-4E39-A02B-C31C73272FC0}"/>
          </ac:spMkLst>
        </pc:spChg>
        <pc:spChg chg="add del mod ord">
          <ac:chgData name="Cristian Chilipirea" userId="34ab170da5908fc4" providerId="LiveId" clId="{5A98F104-3374-4CAB-83A5-B88E411F74A0}" dt="2021-03-29T17:56:25.772" v="18" actId="478"/>
          <ac:spMkLst>
            <pc:docMk/>
            <pc:sldMk cId="1010010643" sldId="534"/>
            <ac:spMk id="3" creationId="{AAB8DED0-1147-4EDD-9EFD-B1AFFC36E72F}"/>
          </ac:spMkLst>
        </pc:spChg>
        <pc:spChg chg="mod ord">
          <ac:chgData name="Cristian Chilipirea" userId="34ab170da5908fc4" providerId="LiveId" clId="{5A98F104-3374-4CAB-83A5-B88E411F74A0}" dt="2021-03-29T17:55:48.261" v="6" actId="700"/>
          <ac:spMkLst>
            <pc:docMk/>
            <pc:sldMk cId="1010010643" sldId="534"/>
            <ac:spMk id="4" creationId="{E5AB4129-4BAE-4AAB-8B9D-C68CE7BA6662}"/>
          </ac:spMkLst>
        </pc:spChg>
      </pc:sldChg>
      <pc:sldChg chg="del">
        <pc:chgData name="Cristian Chilipirea" userId="34ab170da5908fc4" providerId="LiveId" clId="{5A98F104-3374-4CAB-83A5-B88E411F74A0}" dt="2021-03-29T17:54:54.434" v="1" actId="47"/>
        <pc:sldMkLst>
          <pc:docMk/>
          <pc:sldMk cId="3730992044" sldId="534"/>
        </pc:sldMkLst>
      </pc:sldChg>
      <pc:sldChg chg="addSp delSp modSp add mod modClrScheme chgLayout">
        <pc:chgData name="Cristian Chilipirea" userId="34ab170da5908fc4" providerId="LiveId" clId="{5A98F104-3374-4CAB-83A5-B88E411F74A0}" dt="2021-03-29T17:56:35.812" v="21" actId="478"/>
        <pc:sldMkLst>
          <pc:docMk/>
          <pc:sldMk cId="2735018823" sldId="535"/>
        </pc:sldMkLst>
        <pc:spChg chg="mod ord">
          <ac:chgData name="Cristian Chilipirea" userId="34ab170da5908fc4" providerId="LiveId" clId="{5A98F104-3374-4CAB-83A5-B88E411F74A0}" dt="2021-03-29T17:56:34.033" v="20" actId="207"/>
          <ac:spMkLst>
            <pc:docMk/>
            <pc:sldMk cId="2735018823" sldId="535"/>
            <ac:spMk id="2" creationId="{5211569E-A242-4E39-A02B-C31C73272FC0}"/>
          </ac:spMkLst>
        </pc:spChg>
        <pc:spChg chg="mod ord">
          <ac:chgData name="Cristian Chilipirea" userId="34ab170da5908fc4" providerId="LiveId" clId="{5A98F104-3374-4CAB-83A5-B88E411F74A0}" dt="2021-03-29T17:55:48.261" v="6" actId="700"/>
          <ac:spMkLst>
            <pc:docMk/>
            <pc:sldMk cId="2735018823" sldId="535"/>
            <ac:spMk id="4" creationId="{E5AB4129-4BAE-4AAB-8B9D-C68CE7BA6662}"/>
          </ac:spMkLst>
        </pc:spChg>
        <pc:spChg chg="add del mod ord">
          <ac:chgData name="Cristian Chilipirea" userId="34ab170da5908fc4" providerId="LiveId" clId="{5A98F104-3374-4CAB-83A5-B88E411F74A0}" dt="2021-03-29T17:56:35.812" v="21" actId="478"/>
          <ac:spMkLst>
            <pc:docMk/>
            <pc:sldMk cId="2735018823" sldId="535"/>
            <ac:spMk id="5" creationId="{AA55FC94-1203-495F-850B-3D622350118F}"/>
          </ac:spMkLst>
        </pc:spChg>
      </pc:sldChg>
      <pc:sldChg chg="del">
        <pc:chgData name="Cristian Chilipirea" userId="34ab170da5908fc4" providerId="LiveId" clId="{5A98F104-3374-4CAB-83A5-B88E411F74A0}" dt="2021-03-29T17:54:54.434" v="1" actId="47"/>
        <pc:sldMkLst>
          <pc:docMk/>
          <pc:sldMk cId="3917259972" sldId="535"/>
        </pc:sldMkLst>
      </pc:sldChg>
      <pc:sldChg chg="del">
        <pc:chgData name="Cristian Chilipirea" userId="34ab170da5908fc4" providerId="LiveId" clId="{5A98F104-3374-4CAB-83A5-B88E411F74A0}" dt="2021-03-29T17:54:54.434" v="1" actId="47"/>
        <pc:sldMkLst>
          <pc:docMk/>
          <pc:sldMk cId="2126870421" sldId="536"/>
        </pc:sldMkLst>
      </pc:sldChg>
      <pc:sldChg chg="addSp delSp modSp add mod modClrScheme chgLayout">
        <pc:chgData name="Cristian Chilipirea" userId="34ab170da5908fc4" providerId="LiveId" clId="{5A98F104-3374-4CAB-83A5-B88E411F74A0}" dt="2021-03-29T17:56:51.601" v="26" actId="478"/>
        <pc:sldMkLst>
          <pc:docMk/>
          <pc:sldMk cId="4166365223" sldId="536"/>
        </pc:sldMkLst>
        <pc:spChg chg="mod ord">
          <ac:chgData name="Cristian Chilipirea" userId="34ab170da5908fc4" providerId="LiveId" clId="{5A98F104-3374-4CAB-83A5-B88E411F74A0}" dt="2021-03-29T17:56:49.239" v="25" actId="207"/>
          <ac:spMkLst>
            <pc:docMk/>
            <pc:sldMk cId="4166365223" sldId="536"/>
            <ac:spMk id="2" creationId="{5211569E-A242-4E39-A02B-C31C73272FC0}"/>
          </ac:spMkLst>
        </pc:spChg>
        <pc:spChg chg="add del mod ord">
          <ac:chgData name="Cristian Chilipirea" userId="34ab170da5908fc4" providerId="LiveId" clId="{5A98F104-3374-4CAB-83A5-B88E411F74A0}" dt="2021-03-29T17:56:51.601" v="26" actId="478"/>
          <ac:spMkLst>
            <pc:docMk/>
            <pc:sldMk cId="4166365223" sldId="536"/>
            <ac:spMk id="3" creationId="{8696F212-AFB1-4102-AC1C-F0B14AD8EC01}"/>
          </ac:spMkLst>
        </pc:spChg>
        <pc:spChg chg="mod ord">
          <ac:chgData name="Cristian Chilipirea" userId="34ab170da5908fc4" providerId="LiveId" clId="{5A98F104-3374-4CAB-83A5-B88E411F74A0}" dt="2021-03-29T17:55:48.261" v="6" actId="700"/>
          <ac:spMkLst>
            <pc:docMk/>
            <pc:sldMk cId="4166365223" sldId="536"/>
            <ac:spMk id="4" creationId="{E5AB4129-4BAE-4AAB-8B9D-C68CE7BA6662}"/>
          </ac:spMkLst>
        </pc:spChg>
      </pc:sldChg>
      <pc:sldChg chg="addSp delSp modSp add mod modClrScheme chgLayout">
        <pc:chgData name="Cristian Chilipirea" userId="34ab170da5908fc4" providerId="LiveId" clId="{5A98F104-3374-4CAB-83A5-B88E411F74A0}" dt="2021-03-29T17:56:57.345" v="28" actId="478"/>
        <pc:sldMkLst>
          <pc:docMk/>
          <pc:sldMk cId="356870437" sldId="537"/>
        </pc:sldMkLst>
        <pc:spChg chg="mod ord">
          <ac:chgData name="Cristian Chilipirea" userId="34ab170da5908fc4" providerId="LiveId" clId="{5A98F104-3374-4CAB-83A5-B88E411F74A0}" dt="2021-03-29T17:56:55.413" v="27" actId="207"/>
          <ac:spMkLst>
            <pc:docMk/>
            <pc:sldMk cId="356870437" sldId="537"/>
            <ac:spMk id="2" creationId="{5211569E-A242-4E39-A02B-C31C73272FC0}"/>
          </ac:spMkLst>
        </pc:spChg>
        <pc:spChg chg="add del mod ord">
          <ac:chgData name="Cristian Chilipirea" userId="34ab170da5908fc4" providerId="LiveId" clId="{5A98F104-3374-4CAB-83A5-B88E411F74A0}" dt="2021-03-29T17:56:57.345" v="28" actId="478"/>
          <ac:spMkLst>
            <pc:docMk/>
            <pc:sldMk cId="356870437" sldId="537"/>
            <ac:spMk id="3" creationId="{D8FD7DE9-E4A7-4E0E-B05A-733A20B7C721}"/>
          </ac:spMkLst>
        </pc:spChg>
        <pc:spChg chg="mod ord">
          <ac:chgData name="Cristian Chilipirea" userId="34ab170da5908fc4" providerId="LiveId" clId="{5A98F104-3374-4CAB-83A5-B88E411F74A0}" dt="2021-03-29T17:55:48.261" v="6" actId="700"/>
          <ac:spMkLst>
            <pc:docMk/>
            <pc:sldMk cId="356870437" sldId="537"/>
            <ac:spMk id="4" creationId="{E5AB4129-4BAE-4AAB-8B9D-C68CE7BA6662}"/>
          </ac:spMkLst>
        </pc:spChg>
      </pc:sldChg>
      <pc:sldChg chg="del">
        <pc:chgData name="Cristian Chilipirea" userId="34ab170da5908fc4" providerId="LiveId" clId="{5A98F104-3374-4CAB-83A5-B88E411F74A0}" dt="2021-03-29T17:54:54.434" v="1" actId="47"/>
        <pc:sldMkLst>
          <pc:docMk/>
          <pc:sldMk cId="2092917314" sldId="537"/>
        </pc:sldMkLst>
      </pc:sldChg>
      <pc:sldChg chg="del">
        <pc:chgData name="Cristian Chilipirea" userId="34ab170da5908fc4" providerId="LiveId" clId="{5A98F104-3374-4CAB-83A5-B88E411F74A0}" dt="2021-03-29T17:54:54.434" v="1" actId="47"/>
        <pc:sldMkLst>
          <pc:docMk/>
          <pc:sldMk cId="297749857" sldId="538"/>
        </pc:sldMkLst>
      </pc:sldChg>
      <pc:sldChg chg="addSp delSp modSp add mod modClrScheme chgLayout">
        <pc:chgData name="Cristian Chilipirea" userId="34ab170da5908fc4" providerId="LiveId" clId="{5A98F104-3374-4CAB-83A5-B88E411F74A0}" dt="2021-03-29T17:57:04.011" v="30" actId="207"/>
        <pc:sldMkLst>
          <pc:docMk/>
          <pc:sldMk cId="2623132290" sldId="538"/>
        </pc:sldMkLst>
        <pc:spChg chg="mod ord">
          <ac:chgData name="Cristian Chilipirea" userId="34ab170da5908fc4" providerId="LiveId" clId="{5A98F104-3374-4CAB-83A5-B88E411F74A0}" dt="2021-03-29T17:57:04.011" v="30" actId="207"/>
          <ac:spMkLst>
            <pc:docMk/>
            <pc:sldMk cId="2623132290" sldId="538"/>
            <ac:spMk id="2" creationId="{5211569E-A242-4E39-A02B-C31C73272FC0}"/>
          </ac:spMkLst>
        </pc:spChg>
        <pc:spChg chg="add del mod ord">
          <ac:chgData name="Cristian Chilipirea" userId="34ab170da5908fc4" providerId="LiveId" clId="{5A98F104-3374-4CAB-83A5-B88E411F74A0}" dt="2021-03-29T17:57:01.640" v="29" actId="478"/>
          <ac:spMkLst>
            <pc:docMk/>
            <pc:sldMk cId="2623132290" sldId="538"/>
            <ac:spMk id="3" creationId="{3ED8AC18-7C94-46BC-84C5-10DB0F015E30}"/>
          </ac:spMkLst>
        </pc:spChg>
        <pc:spChg chg="mod ord">
          <ac:chgData name="Cristian Chilipirea" userId="34ab170da5908fc4" providerId="LiveId" clId="{5A98F104-3374-4CAB-83A5-B88E411F74A0}" dt="2021-03-29T17:55:48.261" v="6" actId="700"/>
          <ac:spMkLst>
            <pc:docMk/>
            <pc:sldMk cId="2623132290" sldId="538"/>
            <ac:spMk id="4" creationId="{E5AB4129-4BAE-4AAB-8B9D-C68CE7BA6662}"/>
          </ac:spMkLst>
        </pc:spChg>
      </pc:sldChg>
      <pc:sldChg chg="addSp delSp modSp add mod modClrScheme chgLayout">
        <pc:chgData name="Cristian Chilipirea" userId="34ab170da5908fc4" providerId="LiveId" clId="{5A98F104-3374-4CAB-83A5-B88E411F74A0}" dt="2021-03-29T17:57:11.227" v="32" actId="478"/>
        <pc:sldMkLst>
          <pc:docMk/>
          <pc:sldMk cId="914919820" sldId="539"/>
        </pc:sldMkLst>
        <pc:spChg chg="mod ord">
          <ac:chgData name="Cristian Chilipirea" userId="34ab170da5908fc4" providerId="LiveId" clId="{5A98F104-3374-4CAB-83A5-B88E411F74A0}" dt="2021-03-29T17:57:08.970" v="31" actId="207"/>
          <ac:spMkLst>
            <pc:docMk/>
            <pc:sldMk cId="914919820" sldId="539"/>
            <ac:spMk id="2" creationId="{5211569E-A242-4E39-A02B-C31C73272FC0}"/>
          </ac:spMkLst>
        </pc:spChg>
        <pc:spChg chg="add del mod ord">
          <ac:chgData name="Cristian Chilipirea" userId="34ab170da5908fc4" providerId="LiveId" clId="{5A98F104-3374-4CAB-83A5-B88E411F74A0}" dt="2021-03-29T17:57:11.227" v="32" actId="478"/>
          <ac:spMkLst>
            <pc:docMk/>
            <pc:sldMk cId="914919820" sldId="539"/>
            <ac:spMk id="3" creationId="{445198AF-41BB-458A-A980-504DD9897048}"/>
          </ac:spMkLst>
        </pc:spChg>
        <pc:spChg chg="mod ord">
          <ac:chgData name="Cristian Chilipirea" userId="34ab170da5908fc4" providerId="LiveId" clId="{5A98F104-3374-4CAB-83A5-B88E411F74A0}" dt="2021-03-29T17:55:48.261" v="6" actId="700"/>
          <ac:spMkLst>
            <pc:docMk/>
            <pc:sldMk cId="914919820" sldId="539"/>
            <ac:spMk id="4" creationId="{E5AB4129-4BAE-4AAB-8B9D-C68CE7BA6662}"/>
          </ac:spMkLst>
        </pc:spChg>
      </pc:sldChg>
      <pc:sldChg chg="del">
        <pc:chgData name="Cristian Chilipirea" userId="34ab170da5908fc4" providerId="LiveId" clId="{5A98F104-3374-4CAB-83A5-B88E411F74A0}" dt="2021-03-29T17:54:54.434" v="1" actId="47"/>
        <pc:sldMkLst>
          <pc:docMk/>
          <pc:sldMk cId="1886360117" sldId="539"/>
        </pc:sldMkLst>
      </pc:sldChg>
      <pc:sldChg chg="del">
        <pc:chgData name="Cristian Chilipirea" userId="34ab170da5908fc4" providerId="LiveId" clId="{5A98F104-3374-4CAB-83A5-B88E411F74A0}" dt="2021-03-29T17:54:54.434" v="1" actId="47"/>
        <pc:sldMkLst>
          <pc:docMk/>
          <pc:sldMk cId="2306265673" sldId="540"/>
        </pc:sldMkLst>
      </pc:sldChg>
      <pc:sldChg chg="addSp delSp modSp add mod modClrScheme chgLayout">
        <pc:chgData name="Cristian Chilipirea" userId="34ab170da5908fc4" providerId="LiveId" clId="{5A98F104-3374-4CAB-83A5-B88E411F74A0}" dt="2021-03-29T17:57:17.548" v="34" actId="478"/>
        <pc:sldMkLst>
          <pc:docMk/>
          <pc:sldMk cId="3495836468" sldId="540"/>
        </pc:sldMkLst>
        <pc:spChg chg="mod ord">
          <ac:chgData name="Cristian Chilipirea" userId="34ab170da5908fc4" providerId="LiveId" clId="{5A98F104-3374-4CAB-83A5-B88E411F74A0}" dt="2021-03-29T17:57:15.060" v="33" actId="207"/>
          <ac:spMkLst>
            <pc:docMk/>
            <pc:sldMk cId="3495836468" sldId="540"/>
            <ac:spMk id="2" creationId="{5211569E-A242-4E39-A02B-C31C73272FC0}"/>
          </ac:spMkLst>
        </pc:spChg>
        <pc:spChg chg="add del mod ord">
          <ac:chgData name="Cristian Chilipirea" userId="34ab170da5908fc4" providerId="LiveId" clId="{5A98F104-3374-4CAB-83A5-B88E411F74A0}" dt="2021-03-29T17:57:17.548" v="34" actId="478"/>
          <ac:spMkLst>
            <pc:docMk/>
            <pc:sldMk cId="3495836468" sldId="540"/>
            <ac:spMk id="3" creationId="{9BDBD1F4-196B-4759-9D47-69C90E999122}"/>
          </ac:spMkLst>
        </pc:spChg>
        <pc:spChg chg="mod ord">
          <ac:chgData name="Cristian Chilipirea" userId="34ab170da5908fc4" providerId="LiveId" clId="{5A98F104-3374-4CAB-83A5-B88E411F74A0}" dt="2021-03-29T17:55:48.261" v="6" actId="700"/>
          <ac:spMkLst>
            <pc:docMk/>
            <pc:sldMk cId="3495836468" sldId="540"/>
            <ac:spMk id="4" creationId="{E5AB4129-4BAE-4AAB-8B9D-C68CE7BA6662}"/>
          </ac:spMkLst>
        </pc:spChg>
      </pc:sldChg>
      <pc:sldChg chg="addSp delSp modSp add mod modClrScheme chgLayout">
        <pc:chgData name="Cristian Chilipirea" userId="34ab170da5908fc4" providerId="LiveId" clId="{5A98F104-3374-4CAB-83A5-B88E411F74A0}" dt="2021-03-29T17:57:23.853" v="36" actId="478"/>
        <pc:sldMkLst>
          <pc:docMk/>
          <pc:sldMk cId="1850466692" sldId="541"/>
        </pc:sldMkLst>
        <pc:spChg chg="mod ord">
          <ac:chgData name="Cristian Chilipirea" userId="34ab170da5908fc4" providerId="LiveId" clId="{5A98F104-3374-4CAB-83A5-B88E411F74A0}" dt="2021-03-29T17:57:21.842" v="35" actId="207"/>
          <ac:spMkLst>
            <pc:docMk/>
            <pc:sldMk cId="1850466692" sldId="541"/>
            <ac:spMk id="2" creationId="{5211569E-A242-4E39-A02B-C31C73272FC0}"/>
          </ac:spMkLst>
        </pc:spChg>
        <pc:spChg chg="add del mod ord">
          <ac:chgData name="Cristian Chilipirea" userId="34ab170da5908fc4" providerId="LiveId" clId="{5A98F104-3374-4CAB-83A5-B88E411F74A0}" dt="2021-03-29T17:57:23.853" v="36" actId="478"/>
          <ac:spMkLst>
            <pc:docMk/>
            <pc:sldMk cId="1850466692" sldId="541"/>
            <ac:spMk id="3" creationId="{D1A3E501-64FB-43B6-BD84-1BC4AC820BE1}"/>
          </ac:spMkLst>
        </pc:spChg>
        <pc:spChg chg="mod ord">
          <ac:chgData name="Cristian Chilipirea" userId="34ab170da5908fc4" providerId="LiveId" clId="{5A98F104-3374-4CAB-83A5-B88E411F74A0}" dt="2021-03-29T17:55:48.261" v="6" actId="700"/>
          <ac:spMkLst>
            <pc:docMk/>
            <pc:sldMk cId="1850466692" sldId="541"/>
            <ac:spMk id="4" creationId="{E5AB4129-4BAE-4AAB-8B9D-C68CE7BA6662}"/>
          </ac:spMkLst>
        </pc:spChg>
      </pc:sldChg>
      <pc:sldChg chg="del">
        <pc:chgData name="Cristian Chilipirea" userId="34ab170da5908fc4" providerId="LiveId" clId="{5A98F104-3374-4CAB-83A5-B88E411F74A0}" dt="2021-03-29T17:54:54.434" v="1" actId="47"/>
        <pc:sldMkLst>
          <pc:docMk/>
          <pc:sldMk cId="3615049054" sldId="541"/>
        </pc:sldMkLst>
      </pc:sldChg>
      <pc:sldChg chg="del">
        <pc:chgData name="Cristian Chilipirea" userId="34ab170da5908fc4" providerId="LiveId" clId="{5A98F104-3374-4CAB-83A5-B88E411F74A0}" dt="2021-03-29T17:54:54.434" v="1" actId="47"/>
        <pc:sldMkLst>
          <pc:docMk/>
          <pc:sldMk cId="1029454624" sldId="542"/>
        </pc:sldMkLst>
      </pc:sldChg>
      <pc:sldChg chg="addSp modSp add mod modClrScheme chgLayout">
        <pc:chgData name="Cristian Chilipirea" userId="34ab170da5908fc4" providerId="LiveId" clId="{5A98F104-3374-4CAB-83A5-B88E411F74A0}" dt="2021-03-29T17:56:39.295" v="22" actId="207"/>
        <pc:sldMkLst>
          <pc:docMk/>
          <pc:sldMk cId="1957289328" sldId="542"/>
        </pc:sldMkLst>
        <pc:spChg chg="mod ord">
          <ac:chgData name="Cristian Chilipirea" userId="34ab170da5908fc4" providerId="LiveId" clId="{5A98F104-3374-4CAB-83A5-B88E411F74A0}" dt="2021-03-29T17:56:39.295" v="22" actId="207"/>
          <ac:spMkLst>
            <pc:docMk/>
            <pc:sldMk cId="1957289328" sldId="542"/>
            <ac:spMk id="2" creationId="{5211569E-A242-4E39-A02B-C31C73272FC0}"/>
          </ac:spMkLst>
        </pc:spChg>
        <pc:spChg chg="add mod ord">
          <ac:chgData name="Cristian Chilipirea" userId="34ab170da5908fc4" providerId="LiveId" clId="{5A98F104-3374-4CAB-83A5-B88E411F74A0}" dt="2021-03-29T17:55:48.261" v="6" actId="700"/>
          <ac:spMkLst>
            <pc:docMk/>
            <pc:sldMk cId="1957289328" sldId="542"/>
            <ac:spMk id="3" creationId="{BE49E9B3-04C2-47A7-A865-78148A476EC6}"/>
          </ac:spMkLst>
        </pc:spChg>
        <pc:spChg chg="mod ord">
          <ac:chgData name="Cristian Chilipirea" userId="34ab170da5908fc4" providerId="LiveId" clId="{5A98F104-3374-4CAB-83A5-B88E411F74A0}" dt="2021-03-29T17:55:48.261" v="6" actId="700"/>
          <ac:spMkLst>
            <pc:docMk/>
            <pc:sldMk cId="1957289328" sldId="542"/>
            <ac:spMk id="4" creationId="{E5AB4129-4BAE-4AAB-8B9D-C68CE7BA6662}"/>
          </ac:spMkLst>
        </pc:spChg>
      </pc:sldChg>
      <pc:sldChg chg="addSp delSp modSp add mod modClrScheme chgLayout">
        <pc:chgData name="Cristian Chilipirea" userId="34ab170da5908fc4" providerId="LiveId" clId="{5A98F104-3374-4CAB-83A5-B88E411F74A0}" dt="2021-03-29T17:56:45.513" v="24" actId="478"/>
        <pc:sldMkLst>
          <pc:docMk/>
          <pc:sldMk cId="1163223704" sldId="543"/>
        </pc:sldMkLst>
        <pc:spChg chg="mod ord">
          <ac:chgData name="Cristian Chilipirea" userId="34ab170da5908fc4" providerId="LiveId" clId="{5A98F104-3374-4CAB-83A5-B88E411F74A0}" dt="2021-03-29T17:56:43.355" v="23" actId="207"/>
          <ac:spMkLst>
            <pc:docMk/>
            <pc:sldMk cId="1163223704" sldId="543"/>
            <ac:spMk id="2" creationId="{5211569E-A242-4E39-A02B-C31C73272FC0}"/>
          </ac:spMkLst>
        </pc:spChg>
        <pc:spChg chg="add del mod ord">
          <ac:chgData name="Cristian Chilipirea" userId="34ab170da5908fc4" providerId="LiveId" clId="{5A98F104-3374-4CAB-83A5-B88E411F74A0}" dt="2021-03-29T17:56:45.513" v="24" actId="478"/>
          <ac:spMkLst>
            <pc:docMk/>
            <pc:sldMk cId="1163223704" sldId="543"/>
            <ac:spMk id="3" creationId="{A3195E20-F6E3-42CD-8AF4-E5C52FC25D32}"/>
          </ac:spMkLst>
        </pc:spChg>
        <pc:spChg chg="mod ord">
          <ac:chgData name="Cristian Chilipirea" userId="34ab170da5908fc4" providerId="LiveId" clId="{5A98F104-3374-4CAB-83A5-B88E411F74A0}" dt="2021-03-29T17:55:48.261" v="6" actId="700"/>
          <ac:spMkLst>
            <pc:docMk/>
            <pc:sldMk cId="1163223704" sldId="543"/>
            <ac:spMk id="4" creationId="{E5AB4129-4BAE-4AAB-8B9D-C68CE7BA6662}"/>
          </ac:spMkLst>
        </pc:spChg>
      </pc:sldChg>
      <pc:sldChg chg="del">
        <pc:chgData name="Cristian Chilipirea" userId="34ab170da5908fc4" providerId="LiveId" clId="{5A98F104-3374-4CAB-83A5-B88E411F74A0}" dt="2021-03-29T17:54:54.434" v="1" actId="47"/>
        <pc:sldMkLst>
          <pc:docMk/>
          <pc:sldMk cId="2091460071" sldId="543"/>
        </pc:sldMkLst>
      </pc:sldChg>
      <pc:sldChg chg="new add del">
        <pc:chgData name="Cristian Chilipirea" userId="34ab170da5908fc4" providerId="LiveId" clId="{5A98F104-3374-4CAB-83A5-B88E411F74A0}" dt="2021-03-29T17:56:13.275" v="15" actId="47"/>
        <pc:sldMkLst>
          <pc:docMk/>
          <pc:sldMk cId="4123678088" sldId="544"/>
        </pc:sldMkLst>
      </pc:sldChg>
      <pc:sldChg chg="addSp delSp modSp add mod modClrScheme chgLayout">
        <pc:chgData name="Cristian Chilipirea" userId="34ab170da5908fc4" providerId="LiveId" clId="{5A98F104-3374-4CAB-83A5-B88E411F74A0}" dt="2021-03-29T17:59:00.963" v="51"/>
        <pc:sldMkLst>
          <pc:docMk/>
          <pc:sldMk cId="711254449" sldId="545"/>
        </pc:sldMkLst>
        <pc:spChg chg="add del mod ord">
          <ac:chgData name="Cristian Chilipirea" userId="34ab170da5908fc4" providerId="LiveId" clId="{5A98F104-3374-4CAB-83A5-B88E411F74A0}" dt="2021-03-29T17:58:41.477" v="49" actId="478"/>
          <ac:spMkLst>
            <pc:docMk/>
            <pc:sldMk cId="711254449" sldId="545"/>
            <ac:spMk id="2" creationId="{095E99E1-4830-4FFB-B4A5-AF0F402B5DCA}"/>
          </ac:spMkLst>
        </pc:spChg>
        <pc:spChg chg="mod ord">
          <ac:chgData name="Cristian Chilipirea" userId="34ab170da5908fc4" providerId="LiveId" clId="{5A98F104-3374-4CAB-83A5-B88E411F74A0}" dt="2021-03-29T17:55:48.261" v="6" actId="700"/>
          <ac:spMkLst>
            <pc:docMk/>
            <pc:sldMk cId="711254449" sldId="545"/>
            <ac:spMk id="4" creationId="{9DB14524-3B77-47BC-8A47-0420A20752BB}"/>
          </ac:spMkLst>
        </pc:spChg>
        <pc:spChg chg="mod ord">
          <ac:chgData name="Cristian Chilipirea" userId="34ab170da5908fc4" providerId="LiveId" clId="{5A98F104-3374-4CAB-83A5-B88E411F74A0}" dt="2021-03-29T17:58:39.629" v="48" actId="207"/>
          <ac:spMkLst>
            <pc:docMk/>
            <pc:sldMk cId="711254449" sldId="545"/>
            <ac:spMk id="76" creationId="{B4D1830E-BAFB-425D-A311-7A2723127D98}"/>
          </ac:spMkLst>
        </pc:spChg>
        <pc:graphicFrameChg chg="modGraphic">
          <ac:chgData name="Cristian Chilipirea" userId="34ab170da5908fc4" providerId="LiveId" clId="{5A98F104-3374-4CAB-83A5-B88E411F74A0}" dt="2021-03-29T17:59:00.963" v="51"/>
          <ac:graphicFrameMkLst>
            <pc:docMk/>
            <pc:sldMk cId="711254449" sldId="545"/>
            <ac:graphicFrameMk id="7" creationId="{01E05628-1BEC-4F3E-A433-98CE3591680B}"/>
          </ac:graphicFrameMkLst>
        </pc:graphicFrameChg>
      </pc:sldChg>
      <pc:sldChg chg="addSp delSp modSp add mod modClrScheme chgLayout">
        <pc:chgData name="Cristian Chilipirea" userId="34ab170da5908fc4" providerId="LiveId" clId="{5A98F104-3374-4CAB-83A5-B88E411F74A0}" dt="2021-03-29T17:58:33.484" v="47" actId="478"/>
        <pc:sldMkLst>
          <pc:docMk/>
          <pc:sldMk cId="3396343554" sldId="546"/>
        </pc:sldMkLst>
        <pc:spChg chg="mod ord">
          <ac:chgData name="Cristian Chilipirea" userId="34ab170da5908fc4" providerId="LiveId" clId="{5A98F104-3374-4CAB-83A5-B88E411F74A0}" dt="2021-03-29T17:58:30.900" v="46" actId="207"/>
          <ac:spMkLst>
            <pc:docMk/>
            <pc:sldMk cId="3396343554" sldId="546"/>
            <ac:spMk id="2" creationId="{2138D536-C3B8-418B-B883-7862A43CDD79}"/>
          </ac:spMkLst>
        </pc:spChg>
        <pc:spChg chg="add del mod ord">
          <ac:chgData name="Cristian Chilipirea" userId="34ab170da5908fc4" providerId="LiveId" clId="{5A98F104-3374-4CAB-83A5-B88E411F74A0}" dt="2021-03-29T17:58:33.484" v="47" actId="478"/>
          <ac:spMkLst>
            <pc:docMk/>
            <pc:sldMk cId="3396343554" sldId="546"/>
            <ac:spMk id="3" creationId="{EAD95039-7D1D-4CCD-87CB-82B166BC863A}"/>
          </ac:spMkLst>
        </pc:spChg>
        <pc:spChg chg="mod ord">
          <ac:chgData name="Cristian Chilipirea" userId="34ab170da5908fc4" providerId="LiveId" clId="{5A98F104-3374-4CAB-83A5-B88E411F74A0}" dt="2021-03-29T17:55:48.261" v="6" actId="700"/>
          <ac:spMkLst>
            <pc:docMk/>
            <pc:sldMk cId="3396343554" sldId="546"/>
            <ac:spMk id="4" creationId="{43E8B1B4-5C15-4FFD-B3D9-2D6EB4D922E2}"/>
          </ac:spMkLst>
        </pc:spChg>
      </pc:sldChg>
      <pc:sldChg chg="modSp add mod modClrScheme chgLayout">
        <pc:chgData name="Cristian Chilipirea" userId="34ab170da5908fc4" providerId="LiveId" clId="{5A98F104-3374-4CAB-83A5-B88E411F74A0}" dt="2021-03-29T17:58:49.680" v="50" actId="207"/>
        <pc:sldMkLst>
          <pc:docMk/>
          <pc:sldMk cId="2554529949" sldId="547"/>
        </pc:sldMkLst>
        <pc:spChg chg="mod ord">
          <ac:chgData name="Cristian Chilipirea" userId="34ab170da5908fc4" providerId="LiveId" clId="{5A98F104-3374-4CAB-83A5-B88E411F74A0}" dt="2021-03-29T17:58:49.680" v="50" actId="207"/>
          <ac:spMkLst>
            <pc:docMk/>
            <pc:sldMk cId="2554529949" sldId="547"/>
            <ac:spMk id="2" creationId="{815534A9-88E7-4F2A-AB0D-D5E1856EDC1D}"/>
          </ac:spMkLst>
        </pc:spChg>
        <pc:spChg chg="mod ord">
          <ac:chgData name="Cristian Chilipirea" userId="34ab170da5908fc4" providerId="LiveId" clId="{5A98F104-3374-4CAB-83A5-B88E411F74A0}" dt="2021-03-29T17:55:48.261" v="6" actId="700"/>
          <ac:spMkLst>
            <pc:docMk/>
            <pc:sldMk cId="2554529949" sldId="547"/>
            <ac:spMk id="3" creationId="{06424ADE-FCA0-4CA9-B135-9FFD1FA1B18C}"/>
          </ac:spMkLst>
        </pc:spChg>
        <pc:spChg chg="mod ord">
          <ac:chgData name="Cristian Chilipirea" userId="34ab170da5908fc4" providerId="LiveId" clId="{5A98F104-3374-4CAB-83A5-B88E411F74A0}" dt="2021-03-29T17:55:48.261" v="6" actId="700"/>
          <ac:spMkLst>
            <pc:docMk/>
            <pc:sldMk cId="2554529949" sldId="547"/>
            <ac:spMk id="4" creationId="{89866D83-207D-4041-BEBA-EC0577FCC09A}"/>
          </ac:spMkLst>
        </pc:spChg>
      </pc:sldChg>
      <pc:sldChg chg="addSp delSp modSp add mod modClrScheme chgLayout">
        <pc:chgData name="Cristian Chilipirea" userId="34ab170da5908fc4" providerId="LiveId" clId="{5A98F104-3374-4CAB-83A5-B88E411F74A0}" dt="2021-03-29T18:16:35.917" v="262" actId="478"/>
        <pc:sldMkLst>
          <pc:docMk/>
          <pc:sldMk cId="3808243299" sldId="548"/>
        </pc:sldMkLst>
        <pc:spChg chg="mod ord">
          <ac:chgData name="Cristian Chilipirea" userId="34ab170da5908fc4" providerId="LiveId" clId="{5A98F104-3374-4CAB-83A5-B88E411F74A0}" dt="2021-03-29T18:16:33.866" v="261" actId="207"/>
          <ac:spMkLst>
            <pc:docMk/>
            <pc:sldMk cId="3808243299" sldId="548"/>
            <ac:spMk id="2" creationId="{BBF17A24-93CA-4993-9C88-7AD537C458AE}"/>
          </ac:spMkLst>
        </pc:spChg>
        <pc:spChg chg="add del mod ord">
          <ac:chgData name="Cristian Chilipirea" userId="34ab170da5908fc4" providerId="LiveId" clId="{5A98F104-3374-4CAB-83A5-B88E411F74A0}" dt="2021-03-29T18:16:35.917" v="262" actId="478"/>
          <ac:spMkLst>
            <pc:docMk/>
            <pc:sldMk cId="3808243299" sldId="548"/>
            <ac:spMk id="3" creationId="{DFAB6205-ECF7-4D12-BAFB-320B34887334}"/>
          </ac:spMkLst>
        </pc:spChg>
        <pc:spChg chg="mod ord">
          <ac:chgData name="Cristian Chilipirea" userId="34ab170da5908fc4" providerId="LiveId" clId="{5A98F104-3374-4CAB-83A5-B88E411F74A0}" dt="2021-03-29T17:55:48.261" v="6" actId="700"/>
          <ac:spMkLst>
            <pc:docMk/>
            <pc:sldMk cId="3808243299" sldId="548"/>
            <ac:spMk id="4" creationId="{10B96486-7A26-46BE-B927-933B35F062B3}"/>
          </ac:spMkLst>
        </pc:spChg>
      </pc:sldChg>
      <pc:sldChg chg="addSp delSp modSp add mod modClrScheme chgLayout">
        <pc:chgData name="Cristian Chilipirea" userId="34ab170da5908fc4" providerId="LiveId" clId="{5A98F104-3374-4CAB-83A5-B88E411F74A0}" dt="2021-03-29T18:16:41.601" v="264" actId="478"/>
        <pc:sldMkLst>
          <pc:docMk/>
          <pc:sldMk cId="3489967155" sldId="549"/>
        </pc:sldMkLst>
        <pc:spChg chg="mod ord">
          <ac:chgData name="Cristian Chilipirea" userId="34ab170da5908fc4" providerId="LiveId" clId="{5A98F104-3374-4CAB-83A5-B88E411F74A0}" dt="2021-03-29T18:16:40.100" v="263" actId="207"/>
          <ac:spMkLst>
            <pc:docMk/>
            <pc:sldMk cId="3489967155" sldId="549"/>
            <ac:spMk id="2" creationId="{BBF17A24-93CA-4993-9C88-7AD537C458AE}"/>
          </ac:spMkLst>
        </pc:spChg>
        <pc:spChg chg="mod ord">
          <ac:chgData name="Cristian Chilipirea" userId="34ab170da5908fc4" providerId="LiveId" clId="{5A98F104-3374-4CAB-83A5-B88E411F74A0}" dt="2021-03-29T17:55:48.261" v="6" actId="700"/>
          <ac:spMkLst>
            <pc:docMk/>
            <pc:sldMk cId="3489967155" sldId="549"/>
            <ac:spMk id="4" creationId="{10B96486-7A26-46BE-B927-933B35F062B3}"/>
          </ac:spMkLst>
        </pc:spChg>
        <pc:spChg chg="add del mod ord">
          <ac:chgData name="Cristian Chilipirea" userId="34ab170da5908fc4" providerId="LiveId" clId="{5A98F104-3374-4CAB-83A5-B88E411F74A0}" dt="2021-03-29T18:16:41.601" v="264" actId="478"/>
          <ac:spMkLst>
            <pc:docMk/>
            <pc:sldMk cId="3489967155" sldId="549"/>
            <ac:spMk id="6" creationId="{984CD904-67CE-4612-B942-7D44118014D4}"/>
          </ac:spMkLst>
        </pc:spChg>
      </pc:sldChg>
      <pc:sldChg chg="modSp add mod modClrScheme chgLayout">
        <pc:chgData name="Cristian Chilipirea" userId="34ab170da5908fc4" providerId="LiveId" clId="{5A98F104-3374-4CAB-83A5-B88E411F74A0}" dt="2021-03-29T18:16:46.895" v="265" actId="207"/>
        <pc:sldMkLst>
          <pc:docMk/>
          <pc:sldMk cId="3943576871" sldId="550"/>
        </pc:sldMkLst>
        <pc:spChg chg="mod ord">
          <ac:chgData name="Cristian Chilipirea" userId="34ab170da5908fc4" providerId="LiveId" clId="{5A98F104-3374-4CAB-83A5-B88E411F74A0}" dt="2021-03-29T18:16:46.895" v="265" actId="207"/>
          <ac:spMkLst>
            <pc:docMk/>
            <pc:sldMk cId="3943576871" sldId="550"/>
            <ac:spMk id="2" creationId="{F8E1A037-7570-4C2B-BEAB-C59826952468}"/>
          </ac:spMkLst>
        </pc:spChg>
        <pc:spChg chg="mod ord">
          <ac:chgData name="Cristian Chilipirea" userId="34ab170da5908fc4" providerId="LiveId" clId="{5A98F104-3374-4CAB-83A5-B88E411F74A0}" dt="2021-03-29T17:55:48.261" v="6" actId="700"/>
          <ac:spMkLst>
            <pc:docMk/>
            <pc:sldMk cId="3943576871" sldId="550"/>
            <ac:spMk id="3" creationId="{F1D5951D-D8F4-44C8-8A22-F5B24A45A80C}"/>
          </ac:spMkLst>
        </pc:spChg>
        <pc:spChg chg="mod ord">
          <ac:chgData name="Cristian Chilipirea" userId="34ab170da5908fc4" providerId="LiveId" clId="{5A98F104-3374-4CAB-83A5-B88E411F74A0}" dt="2021-03-29T17:55:48.261" v="6" actId="700"/>
          <ac:spMkLst>
            <pc:docMk/>
            <pc:sldMk cId="3943576871" sldId="550"/>
            <ac:spMk id="4" creationId="{485AC41B-A9F8-4F0F-B98B-3B9C7FC037CD}"/>
          </ac:spMkLst>
        </pc:spChg>
      </pc:sldChg>
      <pc:sldChg chg="addSp delSp modSp add mod modClrScheme chgLayout">
        <pc:chgData name="Cristian Chilipirea" userId="34ab170da5908fc4" providerId="LiveId" clId="{5A98F104-3374-4CAB-83A5-B88E411F74A0}" dt="2021-03-29T18:16:52.361" v="267" actId="478"/>
        <pc:sldMkLst>
          <pc:docMk/>
          <pc:sldMk cId="3450347333" sldId="551"/>
        </pc:sldMkLst>
        <pc:spChg chg="mod ord">
          <ac:chgData name="Cristian Chilipirea" userId="34ab170da5908fc4" providerId="LiveId" clId="{5A98F104-3374-4CAB-83A5-B88E411F74A0}" dt="2021-03-29T18:16:50.824" v="266" actId="207"/>
          <ac:spMkLst>
            <pc:docMk/>
            <pc:sldMk cId="3450347333" sldId="551"/>
            <ac:spMk id="2" creationId="{EB1BECD8-1BFC-4E1E-ADCF-2D43CFD74613}"/>
          </ac:spMkLst>
        </pc:spChg>
        <pc:spChg chg="add del mod ord">
          <ac:chgData name="Cristian Chilipirea" userId="34ab170da5908fc4" providerId="LiveId" clId="{5A98F104-3374-4CAB-83A5-B88E411F74A0}" dt="2021-03-29T18:16:52.361" v="267" actId="478"/>
          <ac:spMkLst>
            <pc:docMk/>
            <pc:sldMk cId="3450347333" sldId="551"/>
            <ac:spMk id="3" creationId="{1B03651B-0DD9-4C7A-AEFB-5C7CB7717A07}"/>
          </ac:spMkLst>
        </pc:spChg>
        <pc:spChg chg="mod ord">
          <ac:chgData name="Cristian Chilipirea" userId="34ab170da5908fc4" providerId="LiveId" clId="{5A98F104-3374-4CAB-83A5-B88E411F74A0}" dt="2021-03-29T17:55:48.261" v="6" actId="700"/>
          <ac:spMkLst>
            <pc:docMk/>
            <pc:sldMk cId="3450347333" sldId="551"/>
            <ac:spMk id="4" creationId="{1694E168-59A2-45EE-8219-972271E5FC43}"/>
          </ac:spMkLst>
        </pc:spChg>
      </pc:sldChg>
      <pc:sldChg chg="addSp delSp modSp add mod modClrScheme chgLayout">
        <pc:chgData name="Cristian Chilipirea" userId="34ab170da5908fc4" providerId="LiveId" clId="{5A98F104-3374-4CAB-83A5-B88E411F74A0}" dt="2021-03-29T18:16:58.217" v="269" actId="478"/>
        <pc:sldMkLst>
          <pc:docMk/>
          <pc:sldMk cId="1887430075" sldId="552"/>
        </pc:sldMkLst>
        <pc:spChg chg="mod ord">
          <ac:chgData name="Cristian Chilipirea" userId="34ab170da5908fc4" providerId="LiveId" clId="{5A98F104-3374-4CAB-83A5-B88E411F74A0}" dt="2021-03-29T18:16:56.820" v="268" actId="207"/>
          <ac:spMkLst>
            <pc:docMk/>
            <pc:sldMk cId="1887430075" sldId="552"/>
            <ac:spMk id="2" creationId="{9EA9FC58-E415-4CD0-B0EB-C66F328C2FE9}"/>
          </ac:spMkLst>
        </pc:spChg>
        <pc:spChg chg="add del mod ord">
          <ac:chgData name="Cristian Chilipirea" userId="34ab170da5908fc4" providerId="LiveId" clId="{5A98F104-3374-4CAB-83A5-B88E411F74A0}" dt="2021-03-29T18:16:58.217" v="269" actId="478"/>
          <ac:spMkLst>
            <pc:docMk/>
            <pc:sldMk cId="1887430075" sldId="552"/>
            <ac:spMk id="3" creationId="{0B90D80F-8A9D-4DA8-B258-A2FA20AFC883}"/>
          </ac:spMkLst>
        </pc:spChg>
        <pc:spChg chg="mod ord">
          <ac:chgData name="Cristian Chilipirea" userId="34ab170da5908fc4" providerId="LiveId" clId="{5A98F104-3374-4CAB-83A5-B88E411F74A0}" dt="2021-03-29T17:55:48.261" v="6" actId="700"/>
          <ac:spMkLst>
            <pc:docMk/>
            <pc:sldMk cId="1887430075" sldId="552"/>
            <ac:spMk id="4" creationId="{3501BC5E-79F3-4133-BF3E-785BD611553C}"/>
          </ac:spMkLst>
        </pc:spChg>
      </pc:sldChg>
      <pc:sldChg chg="addSp delSp modSp add mod modClrScheme chgLayout">
        <pc:chgData name="Cristian Chilipirea" userId="34ab170da5908fc4" providerId="LiveId" clId="{5A98F104-3374-4CAB-83A5-B88E411F74A0}" dt="2021-03-29T18:00:06.567" v="69" actId="207"/>
        <pc:sldMkLst>
          <pc:docMk/>
          <pc:sldMk cId="746608244" sldId="553"/>
        </pc:sldMkLst>
        <pc:spChg chg="mod ord">
          <ac:chgData name="Cristian Chilipirea" userId="34ab170da5908fc4" providerId="LiveId" clId="{5A98F104-3374-4CAB-83A5-B88E411F74A0}" dt="2021-03-29T17:59:06.320" v="52" actId="207"/>
          <ac:spMkLst>
            <pc:docMk/>
            <pc:sldMk cId="746608244" sldId="553"/>
            <ac:spMk id="2" creationId="{5D7EEF20-0BFB-43A7-BF82-3C5AFCFC8561}"/>
          </ac:spMkLst>
        </pc:spChg>
        <pc:spChg chg="add del mod ord">
          <ac:chgData name="Cristian Chilipirea" userId="34ab170da5908fc4" providerId="LiveId" clId="{5A98F104-3374-4CAB-83A5-B88E411F74A0}" dt="2021-03-29T17:59:08.853" v="53" actId="478"/>
          <ac:spMkLst>
            <pc:docMk/>
            <pc:sldMk cId="746608244" sldId="553"/>
            <ac:spMk id="3" creationId="{8C2244B0-12BC-49B5-8642-25F3CC7F8BB9}"/>
          </ac:spMkLst>
        </pc:spChg>
        <pc:spChg chg="mod ord">
          <ac:chgData name="Cristian Chilipirea" userId="34ab170da5908fc4" providerId="LiveId" clId="{5A98F104-3374-4CAB-83A5-B88E411F74A0}" dt="2021-03-29T17:55:48.261" v="6" actId="700"/>
          <ac:spMkLst>
            <pc:docMk/>
            <pc:sldMk cId="746608244" sldId="553"/>
            <ac:spMk id="4" creationId="{E73D6321-76B2-4063-94E9-EF9CD1715ABF}"/>
          </ac:spMkLst>
        </pc:spChg>
        <pc:spChg chg="mod">
          <ac:chgData name="Cristian Chilipirea" userId="34ab170da5908fc4" providerId="LiveId" clId="{5A98F104-3374-4CAB-83A5-B88E411F74A0}" dt="2021-03-29T18:00:06.567" v="69" actId="207"/>
          <ac:spMkLst>
            <pc:docMk/>
            <pc:sldMk cId="746608244" sldId="553"/>
            <ac:spMk id="84" creationId="{49953952-B2AD-4242-B569-BBCB8821DF2E}"/>
          </ac:spMkLst>
        </pc:spChg>
        <pc:graphicFrameChg chg="modGraphic">
          <ac:chgData name="Cristian Chilipirea" userId="34ab170da5908fc4" providerId="LiveId" clId="{5A98F104-3374-4CAB-83A5-B88E411F74A0}" dt="2021-03-29T17:59:44.434" v="62"/>
          <ac:graphicFrameMkLst>
            <pc:docMk/>
            <pc:sldMk cId="746608244" sldId="553"/>
            <ac:graphicFrameMk id="19" creationId="{D4FE304E-FD9D-473A-AC75-2D8403DC3746}"/>
          </ac:graphicFrameMkLst>
        </pc:graphicFrameChg>
        <pc:graphicFrameChg chg="modGraphic">
          <ac:chgData name="Cristian Chilipirea" userId="34ab170da5908fc4" providerId="LiveId" clId="{5A98F104-3374-4CAB-83A5-B88E411F74A0}" dt="2021-03-29T17:59:41.629" v="61"/>
          <ac:graphicFrameMkLst>
            <pc:docMk/>
            <pc:sldMk cId="746608244" sldId="553"/>
            <ac:graphicFrameMk id="20" creationId="{DD1BD95A-DCF8-4BD0-A154-A327603CD21E}"/>
          </ac:graphicFrameMkLst>
        </pc:graphicFrameChg>
        <pc:graphicFrameChg chg="modGraphic">
          <ac:chgData name="Cristian Chilipirea" userId="34ab170da5908fc4" providerId="LiveId" clId="{5A98F104-3374-4CAB-83A5-B88E411F74A0}" dt="2021-03-29T17:59:38.499" v="60"/>
          <ac:graphicFrameMkLst>
            <pc:docMk/>
            <pc:sldMk cId="746608244" sldId="553"/>
            <ac:graphicFrameMk id="21" creationId="{754ABFE8-D678-4C16-AA1D-DAD22DF68157}"/>
          </ac:graphicFrameMkLst>
        </pc:graphicFrameChg>
        <pc:graphicFrameChg chg="modGraphic">
          <ac:chgData name="Cristian Chilipirea" userId="34ab170da5908fc4" providerId="LiveId" clId="{5A98F104-3374-4CAB-83A5-B88E411F74A0}" dt="2021-03-29T17:59:35.908" v="59"/>
          <ac:graphicFrameMkLst>
            <pc:docMk/>
            <pc:sldMk cId="746608244" sldId="553"/>
            <ac:graphicFrameMk id="34" creationId="{9C0D3BEA-11AE-4786-9E3F-1FDC6BE5E115}"/>
          </ac:graphicFrameMkLst>
        </pc:graphicFrameChg>
        <pc:graphicFrameChg chg="modGraphic">
          <ac:chgData name="Cristian Chilipirea" userId="34ab170da5908fc4" providerId="LiveId" clId="{5A98F104-3374-4CAB-83A5-B88E411F74A0}" dt="2021-03-29T17:59:33.236" v="58"/>
          <ac:graphicFrameMkLst>
            <pc:docMk/>
            <pc:sldMk cId="746608244" sldId="553"/>
            <ac:graphicFrameMk id="35" creationId="{117FA93A-B9CF-4F25-BD56-7F7064D16B98}"/>
          </ac:graphicFrameMkLst>
        </pc:graphicFrameChg>
        <pc:graphicFrameChg chg="modGraphic">
          <ac:chgData name="Cristian Chilipirea" userId="34ab170da5908fc4" providerId="LiveId" clId="{5A98F104-3374-4CAB-83A5-B88E411F74A0}" dt="2021-03-29T17:59:30.769" v="57"/>
          <ac:graphicFrameMkLst>
            <pc:docMk/>
            <pc:sldMk cId="746608244" sldId="553"/>
            <ac:graphicFrameMk id="36" creationId="{33F7FCD6-2CAB-40E1-938E-1A3A692CDD0B}"/>
          </ac:graphicFrameMkLst>
        </pc:graphicFrameChg>
        <pc:graphicFrameChg chg="modGraphic">
          <ac:chgData name="Cristian Chilipirea" userId="34ab170da5908fc4" providerId="LiveId" clId="{5A98F104-3374-4CAB-83A5-B88E411F74A0}" dt="2021-03-29T17:59:28.236" v="56"/>
          <ac:graphicFrameMkLst>
            <pc:docMk/>
            <pc:sldMk cId="746608244" sldId="553"/>
            <ac:graphicFrameMk id="43" creationId="{942D9D5F-8C17-4FCF-A8F4-2566A5CA9B5A}"/>
          </ac:graphicFrameMkLst>
        </pc:graphicFrameChg>
        <pc:graphicFrameChg chg="modGraphic">
          <ac:chgData name="Cristian Chilipirea" userId="34ab170da5908fc4" providerId="LiveId" clId="{5A98F104-3374-4CAB-83A5-B88E411F74A0}" dt="2021-03-29T17:59:25.717" v="55"/>
          <ac:graphicFrameMkLst>
            <pc:docMk/>
            <pc:sldMk cId="746608244" sldId="553"/>
            <ac:graphicFrameMk id="44" creationId="{632F9DE5-9E17-4B56-81E9-DC0E0033186E}"/>
          </ac:graphicFrameMkLst>
        </pc:graphicFrameChg>
        <pc:graphicFrameChg chg="modGraphic">
          <ac:chgData name="Cristian Chilipirea" userId="34ab170da5908fc4" providerId="LiveId" clId="{5A98F104-3374-4CAB-83A5-B88E411F74A0}" dt="2021-03-29T17:59:22.924" v="54"/>
          <ac:graphicFrameMkLst>
            <pc:docMk/>
            <pc:sldMk cId="746608244" sldId="553"/>
            <ac:graphicFrameMk id="45" creationId="{4185FF11-5F31-4354-959C-670D6284DF32}"/>
          </ac:graphicFrameMkLst>
        </pc:graphicFrameChg>
        <pc:graphicFrameChg chg="modGraphic">
          <ac:chgData name="Cristian Chilipirea" userId="34ab170da5908fc4" providerId="LiveId" clId="{5A98F104-3374-4CAB-83A5-B88E411F74A0}" dt="2021-03-29T18:00:01.223" v="68"/>
          <ac:graphicFrameMkLst>
            <pc:docMk/>
            <pc:sldMk cId="746608244" sldId="553"/>
            <ac:graphicFrameMk id="71" creationId="{0AEBE4BB-73F4-4685-9582-8899EA3969F9}"/>
          </ac:graphicFrameMkLst>
        </pc:graphicFrameChg>
        <pc:graphicFrameChg chg="modGraphic">
          <ac:chgData name="Cristian Chilipirea" userId="34ab170da5908fc4" providerId="LiveId" clId="{5A98F104-3374-4CAB-83A5-B88E411F74A0}" dt="2021-03-29T17:59:58.097" v="67"/>
          <ac:graphicFrameMkLst>
            <pc:docMk/>
            <pc:sldMk cId="746608244" sldId="553"/>
            <ac:graphicFrameMk id="72" creationId="{D26E7306-B0DF-46B4-9837-92BF167B73D2}"/>
          </ac:graphicFrameMkLst>
        </pc:graphicFrameChg>
        <pc:graphicFrameChg chg="modGraphic">
          <ac:chgData name="Cristian Chilipirea" userId="34ab170da5908fc4" providerId="LiveId" clId="{5A98F104-3374-4CAB-83A5-B88E411F74A0}" dt="2021-03-29T17:59:55.392" v="66"/>
          <ac:graphicFrameMkLst>
            <pc:docMk/>
            <pc:sldMk cId="746608244" sldId="553"/>
            <ac:graphicFrameMk id="73" creationId="{FAC2B30D-E2C1-4345-A3D8-37826BA99B39}"/>
          </ac:graphicFrameMkLst>
        </pc:graphicFrameChg>
        <pc:graphicFrameChg chg="modGraphic">
          <ac:chgData name="Cristian Chilipirea" userId="34ab170da5908fc4" providerId="LiveId" clId="{5A98F104-3374-4CAB-83A5-B88E411F74A0}" dt="2021-03-29T17:59:52.599" v="65"/>
          <ac:graphicFrameMkLst>
            <pc:docMk/>
            <pc:sldMk cId="746608244" sldId="553"/>
            <ac:graphicFrameMk id="77" creationId="{E9378219-CD41-4C2A-8637-BB7BB17DE66F}"/>
          </ac:graphicFrameMkLst>
        </pc:graphicFrameChg>
        <pc:graphicFrameChg chg="modGraphic">
          <ac:chgData name="Cristian Chilipirea" userId="34ab170da5908fc4" providerId="LiveId" clId="{5A98F104-3374-4CAB-83A5-B88E411F74A0}" dt="2021-03-29T17:59:49.384" v="64"/>
          <ac:graphicFrameMkLst>
            <pc:docMk/>
            <pc:sldMk cId="746608244" sldId="553"/>
            <ac:graphicFrameMk id="78" creationId="{903A9F2B-0857-4E81-815B-44F9D58FC90F}"/>
          </ac:graphicFrameMkLst>
        </pc:graphicFrameChg>
        <pc:graphicFrameChg chg="modGraphic">
          <ac:chgData name="Cristian Chilipirea" userId="34ab170da5908fc4" providerId="LiveId" clId="{5A98F104-3374-4CAB-83A5-B88E411F74A0}" dt="2021-03-29T17:59:47.091" v="63"/>
          <ac:graphicFrameMkLst>
            <pc:docMk/>
            <pc:sldMk cId="746608244" sldId="553"/>
            <ac:graphicFrameMk id="79" creationId="{A5A963FD-5A66-4E54-B136-F388C270520B}"/>
          </ac:graphicFrameMkLst>
        </pc:graphicFrameChg>
      </pc:sldChg>
      <pc:sldChg chg="addSp delSp modSp add mod modClrScheme chgLayout">
        <pc:chgData name="Cristian Chilipirea" userId="34ab170da5908fc4" providerId="LiveId" clId="{5A98F104-3374-4CAB-83A5-B88E411F74A0}" dt="2021-03-29T18:00:57.173" v="83"/>
        <pc:sldMkLst>
          <pc:docMk/>
          <pc:sldMk cId="1810696708" sldId="554"/>
        </pc:sldMkLst>
        <pc:spChg chg="mod ord">
          <ac:chgData name="Cristian Chilipirea" userId="34ab170da5908fc4" providerId="LiveId" clId="{5A98F104-3374-4CAB-83A5-B88E411F74A0}" dt="2021-03-29T18:00:12.757" v="70" actId="207"/>
          <ac:spMkLst>
            <pc:docMk/>
            <pc:sldMk cId="1810696708" sldId="554"/>
            <ac:spMk id="2" creationId="{F73DAEA9-604B-4650-BEB9-0355EBC46D0A}"/>
          </ac:spMkLst>
        </pc:spChg>
        <pc:spChg chg="add del mod ord">
          <ac:chgData name="Cristian Chilipirea" userId="34ab170da5908fc4" providerId="LiveId" clId="{5A98F104-3374-4CAB-83A5-B88E411F74A0}" dt="2021-03-29T18:00:15.949" v="71" actId="478"/>
          <ac:spMkLst>
            <pc:docMk/>
            <pc:sldMk cId="1810696708" sldId="554"/>
            <ac:spMk id="3" creationId="{11FBC244-81FD-4B41-8785-A978CF0902C9}"/>
          </ac:spMkLst>
        </pc:spChg>
        <pc:spChg chg="mod ord">
          <ac:chgData name="Cristian Chilipirea" userId="34ab170da5908fc4" providerId="LiveId" clId="{5A98F104-3374-4CAB-83A5-B88E411F74A0}" dt="2021-03-29T17:55:48.261" v="6" actId="700"/>
          <ac:spMkLst>
            <pc:docMk/>
            <pc:sldMk cId="1810696708" sldId="554"/>
            <ac:spMk id="4" creationId="{C0B88C40-8704-476C-8AA7-AB9498813E11}"/>
          </ac:spMkLst>
        </pc:spChg>
        <pc:graphicFrameChg chg="modGraphic">
          <ac:chgData name="Cristian Chilipirea" userId="34ab170da5908fc4" providerId="LiveId" clId="{5A98F104-3374-4CAB-83A5-B88E411F74A0}" dt="2021-03-29T18:00:23.776" v="72"/>
          <ac:graphicFrameMkLst>
            <pc:docMk/>
            <pc:sldMk cId="1810696708" sldId="554"/>
            <ac:graphicFrameMk id="27" creationId="{02979701-3E93-44C2-B35B-0CE8B5550442}"/>
          </ac:graphicFrameMkLst>
        </pc:graphicFrameChg>
        <pc:graphicFrameChg chg="modGraphic">
          <ac:chgData name="Cristian Chilipirea" userId="34ab170da5908fc4" providerId="LiveId" clId="{5A98F104-3374-4CAB-83A5-B88E411F74A0}" dt="2021-03-29T18:00:29.717" v="74"/>
          <ac:graphicFrameMkLst>
            <pc:docMk/>
            <pc:sldMk cId="1810696708" sldId="554"/>
            <ac:graphicFrameMk id="31" creationId="{E7AA1DDB-A215-4EA6-A8D6-24AF22D1A6E6}"/>
          </ac:graphicFrameMkLst>
        </pc:graphicFrameChg>
        <pc:graphicFrameChg chg="modGraphic">
          <ac:chgData name="Cristian Chilipirea" userId="34ab170da5908fc4" providerId="LiveId" clId="{5A98F104-3374-4CAB-83A5-B88E411F74A0}" dt="2021-03-29T18:00:32.700" v="75"/>
          <ac:graphicFrameMkLst>
            <pc:docMk/>
            <pc:sldMk cId="1810696708" sldId="554"/>
            <ac:graphicFrameMk id="32" creationId="{3618F60E-D97F-4F51-8563-F7C9B63FCE37}"/>
          </ac:graphicFrameMkLst>
        </pc:graphicFrameChg>
        <pc:graphicFrameChg chg="modGraphic">
          <ac:chgData name="Cristian Chilipirea" userId="34ab170da5908fc4" providerId="LiveId" clId="{5A98F104-3374-4CAB-83A5-B88E411F74A0}" dt="2021-03-29T18:00:35.248" v="76"/>
          <ac:graphicFrameMkLst>
            <pc:docMk/>
            <pc:sldMk cId="1810696708" sldId="554"/>
            <ac:graphicFrameMk id="34" creationId="{1E2351EA-A98D-4161-82C8-9193F2DA1377}"/>
          </ac:graphicFrameMkLst>
        </pc:graphicFrameChg>
        <pc:graphicFrameChg chg="modGraphic">
          <ac:chgData name="Cristian Chilipirea" userId="34ab170da5908fc4" providerId="LiveId" clId="{5A98F104-3374-4CAB-83A5-B88E411F74A0}" dt="2021-03-29T18:00:38.920" v="77"/>
          <ac:graphicFrameMkLst>
            <pc:docMk/>
            <pc:sldMk cId="1810696708" sldId="554"/>
            <ac:graphicFrameMk id="63" creationId="{C85D8C22-8C3C-428D-A3E8-F654A419383B}"/>
          </ac:graphicFrameMkLst>
        </pc:graphicFrameChg>
        <pc:graphicFrameChg chg="modGraphic">
          <ac:chgData name="Cristian Chilipirea" userId="34ab170da5908fc4" providerId="LiveId" clId="{5A98F104-3374-4CAB-83A5-B88E411F74A0}" dt="2021-03-29T18:00:41.991" v="78"/>
          <ac:graphicFrameMkLst>
            <pc:docMk/>
            <pc:sldMk cId="1810696708" sldId="554"/>
            <ac:graphicFrameMk id="65" creationId="{80E2072C-2AB6-49D9-8CCA-B7BC2AD91E2C}"/>
          </ac:graphicFrameMkLst>
        </pc:graphicFrameChg>
        <pc:graphicFrameChg chg="modGraphic">
          <ac:chgData name="Cristian Chilipirea" userId="34ab170da5908fc4" providerId="LiveId" clId="{5A98F104-3374-4CAB-83A5-B88E411F74A0}" dt="2021-03-29T18:00:45.341" v="79"/>
          <ac:graphicFrameMkLst>
            <pc:docMk/>
            <pc:sldMk cId="1810696708" sldId="554"/>
            <ac:graphicFrameMk id="67" creationId="{E565A280-ABFB-4EA2-945D-0BE3D0527B14}"/>
          </ac:graphicFrameMkLst>
        </pc:graphicFrameChg>
        <pc:graphicFrameChg chg="modGraphic">
          <ac:chgData name="Cristian Chilipirea" userId="34ab170da5908fc4" providerId="LiveId" clId="{5A98F104-3374-4CAB-83A5-B88E411F74A0}" dt="2021-03-29T18:00:48.332" v="80"/>
          <ac:graphicFrameMkLst>
            <pc:docMk/>
            <pc:sldMk cId="1810696708" sldId="554"/>
            <ac:graphicFrameMk id="69" creationId="{9D9F7FD9-2D04-44CC-BD8F-20F3DBE7B0F8}"/>
          </ac:graphicFrameMkLst>
        </pc:graphicFrameChg>
        <pc:graphicFrameChg chg="modGraphic">
          <ac:chgData name="Cristian Chilipirea" userId="34ab170da5908fc4" providerId="LiveId" clId="{5A98F104-3374-4CAB-83A5-B88E411F74A0}" dt="2021-03-29T18:00:51.120" v="81"/>
          <ac:graphicFrameMkLst>
            <pc:docMk/>
            <pc:sldMk cId="1810696708" sldId="554"/>
            <ac:graphicFrameMk id="71" creationId="{BD91AB5F-79E3-401C-B2E9-3C84F235863C}"/>
          </ac:graphicFrameMkLst>
        </pc:graphicFrameChg>
        <pc:graphicFrameChg chg="modGraphic">
          <ac:chgData name="Cristian Chilipirea" userId="34ab170da5908fc4" providerId="LiveId" clId="{5A98F104-3374-4CAB-83A5-B88E411F74A0}" dt="2021-03-29T18:00:54.388" v="82"/>
          <ac:graphicFrameMkLst>
            <pc:docMk/>
            <pc:sldMk cId="1810696708" sldId="554"/>
            <ac:graphicFrameMk id="72" creationId="{109D62D9-AC84-4B3E-8193-D56FBEB4CF05}"/>
          </ac:graphicFrameMkLst>
        </pc:graphicFrameChg>
        <pc:graphicFrameChg chg="modGraphic">
          <ac:chgData name="Cristian Chilipirea" userId="34ab170da5908fc4" providerId="LiveId" clId="{5A98F104-3374-4CAB-83A5-B88E411F74A0}" dt="2021-03-29T18:00:57.173" v="83"/>
          <ac:graphicFrameMkLst>
            <pc:docMk/>
            <pc:sldMk cId="1810696708" sldId="554"/>
            <ac:graphicFrameMk id="73" creationId="{DD9C8AB4-7B37-47F1-971C-2FFCF15F9AC1}"/>
          </ac:graphicFrameMkLst>
        </pc:graphicFrameChg>
        <pc:graphicFrameChg chg="modGraphic">
          <ac:chgData name="Cristian Chilipirea" userId="34ab170da5908fc4" providerId="LiveId" clId="{5A98F104-3374-4CAB-83A5-B88E411F74A0}" dt="2021-03-29T18:00:26.805" v="73"/>
          <ac:graphicFrameMkLst>
            <pc:docMk/>
            <pc:sldMk cId="1810696708" sldId="554"/>
            <ac:graphicFrameMk id="100" creationId="{7AFD5AE9-3E3C-4127-8A26-E3E7F8EBABB6}"/>
          </ac:graphicFrameMkLst>
        </pc:graphicFrameChg>
      </pc:sldChg>
      <pc:sldChg chg="modSp add mod modClrScheme chgLayout">
        <pc:chgData name="Cristian Chilipirea" userId="34ab170da5908fc4" providerId="LiveId" clId="{5A98F104-3374-4CAB-83A5-B88E411F74A0}" dt="2021-03-29T18:01:29.270" v="86" actId="12"/>
        <pc:sldMkLst>
          <pc:docMk/>
          <pc:sldMk cId="497542358" sldId="555"/>
        </pc:sldMkLst>
        <pc:spChg chg="mod ord">
          <ac:chgData name="Cristian Chilipirea" userId="34ab170da5908fc4" providerId="LiveId" clId="{5A98F104-3374-4CAB-83A5-B88E411F74A0}" dt="2021-03-29T18:01:06.227" v="84" actId="207"/>
          <ac:spMkLst>
            <pc:docMk/>
            <pc:sldMk cId="497542358" sldId="555"/>
            <ac:spMk id="2" creationId="{8D0BB3E5-F5B9-4D8C-AD6E-D10DFB0BB9BE}"/>
          </ac:spMkLst>
        </pc:spChg>
        <pc:spChg chg="mod ord">
          <ac:chgData name="Cristian Chilipirea" userId="34ab170da5908fc4" providerId="LiveId" clId="{5A98F104-3374-4CAB-83A5-B88E411F74A0}" dt="2021-03-29T18:01:29.270" v="86" actId="12"/>
          <ac:spMkLst>
            <pc:docMk/>
            <pc:sldMk cId="497542358" sldId="555"/>
            <ac:spMk id="3" creationId="{A4BC102C-3D63-4550-A4B3-32E6AF8A47D9}"/>
          </ac:spMkLst>
        </pc:spChg>
        <pc:spChg chg="mod ord">
          <ac:chgData name="Cristian Chilipirea" userId="34ab170da5908fc4" providerId="LiveId" clId="{5A98F104-3374-4CAB-83A5-B88E411F74A0}" dt="2021-03-29T17:55:48.261" v="6" actId="700"/>
          <ac:spMkLst>
            <pc:docMk/>
            <pc:sldMk cId="497542358" sldId="555"/>
            <ac:spMk id="4" creationId="{E9043DDD-E4F7-4F01-AFFF-2EEE0C6FF086}"/>
          </ac:spMkLst>
        </pc:spChg>
      </pc:sldChg>
      <pc:sldChg chg="addSp delSp modSp add mod modClrScheme chgLayout">
        <pc:chgData name="Cristian Chilipirea" userId="34ab170da5908fc4" providerId="LiveId" clId="{5A98F104-3374-4CAB-83A5-B88E411F74A0}" dt="2021-03-29T18:05:26.845" v="134"/>
        <pc:sldMkLst>
          <pc:docMk/>
          <pc:sldMk cId="1127558093" sldId="556"/>
        </pc:sldMkLst>
        <pc:spChg chg="mod ord">
          <ac:chgData name="Cristian Chilipirea" userId="34ab170da5908fc4" providerId="LiveId" clId="{5A98F104-3374-4CAB-83A5-B88E411F74A0}" dt="2021-03-29T18:01:34.843" v="87" actId="207"/>
          <ac:spMkLst>
            <pc:docMk/>
            <pc:sldMk cId="1127558093" sldId="556"/>
            <ac:spMk id="2" creationId="{F73DAEA9-604B-4650-BEB9-0355EBC46D0A}"/>
          </ac:spMkLst>
        </pc:spChg>
        <pc:spChg chg="add del mod ord">
          <ac:chgData name="Cristian Chilipirea" userId="34ab170da5908fc4" providerId="LiveId" clId="{5A98F104-3374-4CAB-83A5-B88E411F74A0}" dt="2021-03-29T18:01:37.381" v="88" actId="478"/>
          <ac:spMkLst>
            <pc:docMk/>
            <pc:sldMk cId="1127558093" sldId="556"/>
            <ac:spMk id="3" creationId="{0D11730E-1239-4B9C-A80B-789FE8193F1B}"/>
          </ac:spMkLst>
        </pc:spChg>
        <pc:spChg chg="mod ord">
          <ac:chgData name="Cristian Chilipirea" userId="34ab170da5908fc4" providerId="LiveId" clId="{5A98F104-3374-4CAB-83A5-B88E411F74A0}" dt="2021-03-29T17:55:48.261" v="6" actId="700"/>
          <ac:spMkLst>
            <pc:docMk/>
            <pc:sldMk cId="1127558093" sldId="556"/>
            <ac:spMk id="4" creationId="{C0B88C40-8704-476C-8AA7-AB9498813E11}"/>
          </ac:spMkLst>
        </pc:spChg>
        <pc:graphicFrameChg chg="modGraphic">
          <ac:chgData name="Cristian Chilipirea" userId="34ab170da5908fc4" providerId="LiveId" clId="{5A98F104-3374-4CAB-83A5-B88E411F74A0}" dt="2021-03-29T18:02:01.031" v="91"/>
          <ac:graphicFrameMkLst>
            <pc:docMk/>
            <pc:sldMk cId="1127558093" sldId="556"/>
            <ac:graphicFrameMk id="5" creationId="{9019ECFA-F5A3-4723-8806-4679601EC119}"/>
          </ac:graphicFrameMkLst>
        </pc:graphicFrameChg>
        <pc:graphicFrameChg chg="modGraphic">
          <ac:chgData name="Cristian Chilipirea" userId="34ab170da5908fc4" providerId="LiveId" clId="{5A98F104-3374-4CAB-83A5-B88E411F74A0}" dt="2021-03-29T18:02:13.671" v="94"/>
          <ac:graphicFrameMkLst>
            <pc:docMk/>
            <pc:sldMk cId="1127558093" sldId="556"/>
            <ac:graphicFrameMk id="50" creationId="{ADE75D78-4CDA-42C7-8313-0F10EC921055}"/>
          </ac:graphicFrameMkLst>
        </pc:graphicFrameChg>
        <pc:graphicFrameChg chg="modGraphic">
          <ac:chgData name="Cristian Chilipirea" userId="34ab170da5908fc4" providerId="LiveId" clId="{5A98F104-3374-4CAB-83A5-B88E411F74A0}" dt="2021-03-29T18:02:27.521" v="97"/>
          <ac:graphicFrameMkLst>
            <pc:docMk/>
            <pc:sldMk cId="1127558093" sldId="556"/>
            <ac:graphicFrameMk id="55" creationId="{51271A69-9309-4E96-B120-37EC13DEF58A}"/>
          </ac:graphicFrameMkLst>
        </pc:graphicFrameChg>
        <pc:graphicFrameChg chg="modGraphic">
          <ac:chgData name="Cristian Chilipirea" userId="34ab170da5908fc4" providerId="LiveId" clId="{5A98F104-3374-4CAB-83A5-B88E411F74A0}" dt="2021-03-29T18:02:38.121" v="100"/>
          <ac:graphicFrameMkLst>
            <pc:docMk/>
            <pc:sldMk cId="1127558093" sldId="556"/>
            <ac:graphicFrameMk id="81" creationId="{24696BCA-E2A9-4465-8F33-2DA0C89E7511}"/>
          </ac:graphicFrameMkLst>
        </pc:graphicFrameChg>
        <pc:graphicFrameChg chg="modGraphic">
          <ac:chgData name="Cristian Chilipirea" userId="34ab170da5908fc4" providerId="LiveId" clId="{5A98F104-3374-4CAB-83A5-B88E411F74A0}" dt="2021-03-29T18:02:54.340" v="104"/>
          <ac:graphicFrameMkLst>
            <pc:docMk/>
            <pc:sldMk cId="1127558093" sldId="556"/>
            <ac:graphicFrameMk id="84" creationId="{FC45347F-C5E1-4A72-B132-A11D78D8E85A}"/>
          </ac:graphicFrameMkLst>
        </pc:graphicFrameChg>
        <pc:graphicFrameChg chg="modGraphic">
          <ac:chgData name="Cristian Chilipirea" userId="34ab170da5908fc4" providerId="LiveId" clId="{5A98F104-3374-4CAB-83A5-B88E411F74A0}" dt="2021-03-29T18:03:09.914" v="108"/>
          <ac:graphicFrameMkLst>
            <pc:docMk/>
            <pc:sldMk cId="1127558093" sldId="556"/>
            <ac:graphicFrameMk id="85" creationId="{E8365266-6C66-4A11-990C-7CF39A4DC986}"/>
          </ac:graphicFrameMkLst>
        </pc:graphicFrameChg>
        <pc:graphicFrameChg chg="modGraphic">
          <ac:chgData name="Cristian Chilipirea" userId="34ab170da5908fc4" providerId="LiveId" clId="{5A98F104-3374-4CAB-83A5-B88E411F74A0}" dt="2021-03-29T18:03:46.500" v="109"/>
          <ac:graphicFrameMkLst>
            <pc:docMk/>
            <pc:sldMk cId="1127558093" sldId="556"/>
            <ac:graphicFrameMk id="87" creationId="{9041DEBE-FCA0-48A2-9652-B74C1C9DDA32}"/>
          </ac:graphicFrameMkLst>
        </pc:graphicFrameChg>
        <pc:graphicFrameChg chg="modGraphic">
          <ac:chgData name="Cristian Chilipirea" userId="34ab170da5908fc4" providerId="LiveId" clId="{5A98F104-3374-4CAB-83A5-B88E411F74A0}" dt="2021-03-29T18:04:05.986" v="113"/>
          <ac:graphicFrameMkLst>
            <pc:docMk/>
            <pc:sldMk cId="1127558093" sldId="556"/>
            <ac:graphicFrameMk id="88" creationId="{E12BD295-3B04-4B17-9E7F-712926AFCB4A}"/>
          </ac:graphicFrameMkLst>
        </pc:graphicFrameChg>
        <pc:graphicFrameChg chg="modGraphic">
          <ac:chgData name="Cristian Chilipirea" userId="34ab170da5908fc4" providerId="LiveId" clId="{5A98F104-3374-4CAB-83A5-B88E411F74A0}" dt="2021-03-29T18:04:09.242" v="114"/>
          <ac:graphicFrameMkLst>
            <pc:docMk/>
            <pc:sldMk cId="1127558093" sldId="556"/>
            <ac:graphicFrameMk id="90" creationId="{D0F62D7A-42B7-4240-8797-277256CFB3EB}"/>
          </ac:graphicFrameMkLst>
        </pc:graphicFrameChg>
        <pc:graphicFrameChg chg="modGraphic">
          <ac:chgData name="Cristian Chilipirea" userId="34ab170da5908fc4" providerId="LiveId" clId="{5A98F104-3374-4CAB-83A5-B88E411F74A0}" dt="2021-03-29T18:04:21.453" v="118"/>
          <ac:graphicFrameMkLst>
            <pc:docMk/>
            <pc:sldMk cId="1127558093" sldId="556"/>
            <ac:graphicFrameMk id="91" creationId="{C92F16CA-05C9-4E17-9A2E-F3C44DC338C2}"/>
          </ac:graphicFrameMkLst>
        </pc:graphicFrameChg>
        <pc:graphicFrameChg chg="modGraphic">
          <ac:chgData name="Cristian Chilipirea" userId="34ab170da5908fc4" providerId="LiveId" clId="{5A98F104-3374-4CAB-83A5-B88E411F74A0}" dt="2021-03-29T18:04:34.787" v="122"/>
          <ac:graphicFrameMkLst>
            <pc:docMk/>
            <pc:sldMk cId="1127558093" sldId="556"/>
            <ac:graphicFrameMk id="102" creationId="{50209EA4-9A16-471E-AD68-89AE7EC9742A}"/>
          </ac:graphicFrameMkLst>
        </pc:graphicFrameChg>
        <pc:graphicFrameChg chg="modGraphic">
          <ac:chgData name="Cristian Chilipirea" userId="34ab170da5908fc4" providerId="LiveId" clId="{5A98F104-3374-4CAB-83A5-B88E411F74A0}" dt="2021-03-29T18:04:57.090" v="126"/>
          <ac:graphicFrameMkLst>
            <pc:docMk/>
            <pc:sldMk cId="1127558093" sldId="556"/>
            <ac:graphicFrameMk id="106" creationId="{92876AF6-05B9-47A0-BD01-BC918111D9BB}"/>
          </ac:graphicFrameMkLst>
        </pc:graphicFrameChg>
        <pc:graphicFrameChg chg="modGraphic">
          <ac:chgData name="Cristian Chilipirea" userId="34ab170da5908fc4" providerId="LiveId" clId="{5A98F104-3374-4CAB-83A5-B88E411F74A0}" dt="2021-03-29T18:05:10.390" v="130"/>
          <ac:graphicFrameMkLst>
            <pc:docMk/>
            <pc:sldMk cId="1127558093" sldId="556"/>
            <ac:graphicFrameMk id="109" creationId="{77AF2D3F-9250-4E21-BD83-C527DAC5A55B}"/>
          </ac:graphicFrameMkLst>
        </pc:graphicFrameChg>
        <pc:graphicFrameChg chg="modGraphic">
          <ac:chgData name="Cristian Chilipirea" userId="34ab170da5908fc4" providerId="LiveId" clId="{5A98F104-3374-4CAB-83A5-B88E411F74A0}" dt="2021-03-29T18:05:26.845" v="134"/>
          <ac:graphicFrameMkLst>
            <pc:docMk/>
            <pc:sldMk cId="1127558093" sldId="556"/>
            <ac:graphicFrameMk id="111" creationId="{2FDDC2E8-FB4E-47FC-B3AB-6A4F9A9E3501}"/>
          </ac:graphicFrameMkLst>
        </pc:graphicFrameChg>
      </pc:sldChg>
      <pc:sldChg chg="addSp delSp modSp add mod modClrScheme chgLayout">
        <pc:chgData name="Cristian Chilipirea" userId="34ab170da5908fc4" providerId="LiveId" clId="{5A98F104-3374-4CAB-83A5-B88E411F74A0}" dt="2021-03-29T18:08:25.055" v="156" actId="1076"/>
        <pc:sldMkLst>
          <pc:docMk/>
          <pc:sldMk cId="3645124036" sldId="557"/>
        </pc:sldMkLst>
        <pc:spChg chg="mod ord">
          <ac:chgData name="Cristian Chilipirea" userId="34ab170da5908fc4" providerId="LiveId" clId="{5A98F104-3374-4CAB-83A5-B88E411F74A0}" dt="2021-03-29T18:08:25.055" v="156" actId="1076"/>
          <ac:spMkLst>
            <pc:docMk/>
            <pc:sldMk cId="3645124036" sldId="557"/>
            <ac:spMk id="2" creationId="{F73DAEA9-604B-4650-BEB9-0355EBC46D0A}"/>
          </ac:spMkLst>
        </pc:spChg>
        <pc:spChg chg="add del mod ord">
          <ac:chgData name="Cristian Chilipirea" userId="34ab170da5908fc4" providerId="LiveId" clId="{5A98F104-3374-4CAB-83A5-B88E411F74A0}" dt="2021-03-29T18:06:37.417" v="145" actId="478"/>
          <ac:spMkLst>
            <pc:docMk/>
            <pc:sldMk cId="3645124036" sldId="557"/>
            <ac:spMk id="3" creationId="{F7D844A7-84C7-4B2E-8C56-597F22245BD7}"/>
          </ac:spMkLst>
        </pc:spChg>
        <pc:spChg chg="mod ord">
          <ac:chgData name="Cristian Chilipirea" userId="34ab170da5908fc4" providerId="LiveId" clId="{5A98F104-3374-4CAB-83A5-B88E411F74A0}" dt="2021-03-29T17:55:48.261" v="6" actId="700"/>
          <ac:spMkLst>
            <pc:docMk/>
            <pc:sldMk cId="3645124036" sldId="557"/>
            <ac:spMk id="4" creationId="{C0B88C40-8704-476C-8AA7-AB9498813E11}"/>
          </ac:spMkLst>
        </pc:spChg>
        <pc:spChg chg="add mod">
          <ac:chgData name="Cristian Chilipirea" userId="34ab170da5908fc4" providerId="LiveId" clId="{5A98F104-3374-4CAB-83A5-B88E411F74A0}" dt="2021-03-29T18:07:12.608" v="147"/>
          <ac:spMkLst>
            <pc:docMk/>
            <pc:sldMk cId="3645124036" sldId="557"/>
            <ac:spMk id="45" creationId="{0174FF68-3496-4068-A5FC-9AE6CB1DCD9D}"/>
          </ac:spMkLst>
        </pc:spChg>
        <pc:spChg chg="add mod">
          <ac:chgData name="Cristian Chilipirea" userId="34ab170da5908fc4" providerId="LiveId" clId="{5A98F104-3374-4CAB-83A5-B88E411F74A0}" dt="2021-03-29T18:07:12.608" v="147"/>
          <ac:spMkLst>
            <pc:docMk/>
            <pc:sldMk cId="3645124036" sldId="557"/>
            <ac:spMk id="46" creationId="{5E0ACB82-A313-43D3-A2C6-890327A6F10C}"/>
          </ac:spMkLst>
        </pc:spChg>
        <pc:spChg chg="add mod">
          <ac:chgData name="Cristian Chilipirea" userId="34ab170da5908fc4" providerId="LiveId" clId="{5A98F104-3374-4CAB-83A5-B88E411F74A0}" dt="2021-03-29T18:07:12.608" v="147"/>
          <ac:spMkLst>
            <pc:docMk/>
            <pc:sldMk cId="3645124036" sldId="557"/>
            <ac:spMk id="47" creationId="{148BBA48-33B4-4E88-915F-F9553C85915A}"/>
          </ac:spMkLst>
        </pc:spChg>
        <pc:spChg chg="add mod">
          <ac:chgData name="Cristian Chilipirea" userId="34ab170da5908fc4" providerId="LiveId" clId="{5A98F104-3374-4CAB-83A5-B88E411F74A0}" dt="2021-03-29T18:07:12.608" v="147"/>
          <ac:spMkLst>
            <pc:docMk/>
            <pc:sldMk cId="3645124036" sldId="557"/>
            <ac:spMk id="48" creationId="{4A671817-2EE1-40F6-91E9-6079CEE77F48}"/>
          </ac:spMkLst>
        </pc:spChg>
        <pc:spChg chg="add mod">
          <ac:chgData name="Cristian Chilipirea" userId="34ab170da5908fc4" providerId="LiveId" clId="{5A98F104-3374-4CAB-83A5-B88E411F74A0}" dt="2021-03-29T18:07:12.608" v="147"/>
          <ac:spMkLst>
            <pc:docMk/>
            <pc:sldMk cId="3645124036" sldId="557"/>
            <ac:spMk id="49" creationId="{A32EA24B-35A7-48DF-8BA5-B24C6884472F}"/>
          </ac:spMkLst>
        </pc:spChg>
        <pc:spChg chg="add mod">
          <ac:chgData name="Cristian Chilipirea" userId="34ab170da5908fc4" providerId="LiveId" clId="{5A98F104-3374-4CAB-83A5-B88E411F74A0}" dt="2021-03-29T18:07:12.608" v="147"/>
          <ac:spMkLst>
            <pc:docMk/>
            <pc:sldMk cId="3645124036" sldId="557"/>
            <ac:spMk id="51" creationId="{EF6FE78A-FF30-41C1-9625-56F28481B0ED}"/>
          </ac:spMkLst>
        </pc:spChg>
        <pc:spChg chg="del">
          <ac:chgData name="Cristian Chilipirea" userId="34ab170da5908fc4" providerId="LiveId" clId="{5A98F104-3374-4CAB-83A5-B88E411F74A0}" dt="2021-03-29T18:07:06.207" v="146" actId="478"/>
          <ac:spMkLst>
            <pc:docMk/>
            <pc:sldMk cId="3645124036" sldId="557"/>
            <ac:spMk id="114" creationId="{888B019B-900C-4DD0-85B6-B48F80EE37E6}"/>
          </ac:spMkLst>
        </pc:spChg>
        <pc:spChg chg="del">
          <ac:chgData name="Cristian Chilipirea" userId="34ab170da5908fc4" providerId="LiveId" clId="{5A98F104-3374-4CAB-83A5-B88E411F74A0}" dt="2021-03-29T18:07:06.207" v="146" actId="478"/>
          <ac:spMkLst>
            <pc:docMk/>
            <pc:sldMk cId="3645124036" sldId="557"/>
            <ac:spMk id="115" creationId="{877FB597-BB19-4A82-AEFE-5C0E6F9AB29D}"/>
          </ac:spMkLst>
        </pc:spChg>
        <pc:spChg chg="del">
          <ac:chgData name="Cristian Chilipirea" userId="34ab170da5908fc4" providerId="LiveId" clId="{5A98F104-3374-4CAB-83A5-B88E411F74A0}" dt="2021-03-29T18:07:06.207" v="146" actId="478"/>
          <ac:spMkLst>
            <pc:docMk/>
            <pc:sldMk cId="3645124036" sldId="557"/>
            <ac:spMk id="116" creationId="{204A23AF-3742-4331-A37E-DD4DEE8198EF}"/>
          </ac:spMkLst>
        </pc:spChg>
        <pc:spChg chg="del">
          <ac:chgData name="Cristian Chilipirea" userId="34ab170da5908fc4" providerId="LiveId" clId="{5A98F104-3374-4CAB-83A5-B88E411F74A0}" dt="2021-03-29T18:07:06.207" v="146" actId="478"/>
          <ac:spMkLst>
            <pc:docMk/>
            <pc:sldMk cId="3645124036" sldId="557"/>
            <ac:spMk id="117" creationId="{CBFE0710-7924-4872-8219-D663E28FE247}"/>
          </ac:spMkLst>
        </pc:spChg>
        <pc:spChg chg="del">
          <ac:chgData name="Cristian Chilipirea" userId="34ab170da5908fc4" providerId="LiveId" clId="{5A98F104-3374-4CAB-83A5-B88E411F74A0}" dt="2021-03-29T18:07:06.207" v="146" actId="478"/>
          <ac:spMkLst>
            <pc:docMk/>
            <pc:sldMk cId="3645124036" sldId="557"/>
            <ac:spMk id="118" creationId="{4FE17956-AE17-4C3E-B2FB-56B542EF4F45}"/>
          </ac:spMkLst>
        </pc:spChg>
        <pc:spChg chg="del">
          <ac:chgData name="Cristian Chilipirea" userId="34ab170da5908fc4" providerId="LiveId" clId="{5A98F104-3374-4CAB-83A5-B88E411F74A0}" dt="2021-03-29T18:07:06.207" v="146" actId="478"/>
          <ac:spMkLst>
            <pc:docMk/>
            <pc:sldMk cId="3645124036" sldId="557"/>
            <ac:spMk id="119" creationId="{C1C0AF14-136A-4B4B-9E66-931F5F83351F}"/>
          </ac:spMkLst>
        </pc:spChg>
        <pc:graphicFrameChg chg="del">
          <ac:chgData name="Cristian Chilipirea" userId="34ab170da5908fc4" providerId="LiveId" clId="{5A98F104-3374-4CAB-83A5-B88E411F74A0}" dt="2021-03-29T18:07:06.207" v="146" actId="478"/>
          <ac:graphicFrameMkLst>
            <pc:docMk/>
            <pc:sldMk cId="3645124036" sldId="557"/>
            <ac:graphicFrameMk id="5" creationId="{9019ECFA-F5A3-4723-8806-4679601EC119}"/>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50" creationId="{ADE75D78-4CDA-42C7-8313-0F10EC921055}"/>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52" creationId="{1DE1405B-C01E-4AD0-B0CA-38315667A314}"/>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55" creationId="{51271A69-9309-4E96-B120-37EC13DEF58A}"/>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59" creationId="{E7198DCA-386C-48F8-AA5B-1CF4BF36B53C}"/>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2" creationId="{B132C52D-4A3C-4191-AF01-2756F0125A28}"/>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3" creationId="{E91D1F9E-7261-436C-A4DD-C0A65E1ECBC9}"/>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5" creationId="{A9BF55B1-49F6-40C6-9896-0F724B4D93A9}"/>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6" creationId="{8739583B-A498-41C7-8256-F4EBFC40E4DC}"/>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7" creationId="{600FA2D9-483A-4EEB-8C74-2D4FC37CE078}"/>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8" creationId="{9C3B97BC-15B8-4E1D-9B44-B042D7927023}"/>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69" creationId="{BC69A3FF-A76E-42CC-8755-FE337A915413}"/>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70" creationId="{27F4A598-48FF-4898-93AF-A946145C62B1}"/>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73" creationId="{B2B0ADD3-8B54-47AA-A1AB-7CABAC994732}"/>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75" creationId="{B59B10C3-214B-4D9B-A064-33BBC06B0744}"/>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77" creationId="{430A1B00-AAE0-4E60-A668-60A5D7C036A9}"/>
          </ac:graphicFrameMkLst>
        </pc:graphicFrameChg>
        <pc:graphicFrameChg chg="add mod">
          <ac:chgData name="Cristian Chilipirea" userId="34ab170da5908fc4" providerId="LiveId" clId="{5A98F104-3374-4CAB-83A5-B88E411F74A0}" dt="2021-03-29T18:07:12.608" v="147"/>
          <ac:graphicFrameMkLst>
            <pc:docMk/>
            <pc:sldMk cId="3645124036" sldId="557"/>
            <ac:graphicFrameMk id="78" creationId="{E4E8ED44-4268-499C-AFC0-66F954B749E2}"/>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81" creationId="{24696BCA-E2A9-4465-8F33-2DA0C89E7511}"/>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84" creationId="{FC45347F-C5E1-4A72-B132-A11D78D8E85A}"/>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85" creationId="{E8365266-6C66-4A11-990C-7CF39A4DC986}"/>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87" creationId="{9041DEBE-FCA0-48A2-9652-B74C1C9DDA32}"/>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88" creationId="{E12BD295-3B04-4B17-9E7F-712926AFCB4A}"/>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90" creationId="{D0F62D7A-42B7-4240-8797-277256CFB3EB}"/>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91" creationId="{C92F16CA-05C9-4E17-9A2E-F3C44DC338C2}"/>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102" creationId="{50209EA4-9A16-471E-AD68-89AE7EC9742A}"/>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106" creationId="{92876AF6-05B9-47A0-BD01-BC918111D9BB}"/>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109" creationId="{77AF2D3F-9250-4E21-BD83-C527DAC5A55B}"/>
          </ac:graphicFrameMkLst>
        </pc:graphicFrameChg>
        <pc:graphicFrameChg chg="del">
          <ac:chgData name="Cristian Chilipirea" userId="34ab170da5908fc4" providerId="LiveId" clId="{5A98F104-3374-4CAB-83A5-B88E411F74A0}" dt="2021-03-29T18:07:06.207" v="146" actId="478"/>
          <ac:graphicFrameMkLst>
            <pc:docMk/>
            <pc:sldMk cId="3645124036" sldId="557"/>
            <ac:graphicFrameMk id="111" creationId="{2FDDC2E8-FB4E-47FC-B3AB-6A4F9A9E3501}"/>
          </ac:graphicFrameMkLst>
        </pc:graphicFrameChg>
        <pc:cxnChg chg="del mod">
          <ac:chgData name="Cristian Chilipirea" userId="34ab170da5908fc4" providerId="LiveId" clId="{5A98F104-3374-4CAB-83A5-B88E411F74A0}" dt="2021-03-29T18:07:06.207" v="146" actId="478"/>
          <ac:cxnSpMkLst>
            <pc:docMk/>
            <pc:sldMk cId="3645124036" sldId="557"/>
            <ac:cxnSpMk id="11" creationId="{4929101F-4278-4759-A13D-34C4FB544B9F}"/>
          </ac:cxnSpMkLst>
        </pc:cxnChg>
        <pc:cxnChg chg="del mod">
          <ac:chgData name="Cristian Chilipirea" userId="34ab170da5908fc4" providerId="LiveId" clId="{5A98F104-3374-4CAB-83A5-B88E411F74A0}" dt="2021-03-29T18:07:06.207" v="146" actId="478"/>
          <ac:cxnSpMkLst>
            <pc:docMk/>
            <pc:sldMk cId="3645124036" sldId="557"/>
            <ac:cxnSpMk id="14" creationId="{1230AF0D-8B84-4F9F-8DAF-F39B78A0C76D}"/>
          </ac:cxnSpMkLst>
        </pc:cxnChg>
        <pc:cxnChg chg="del">
          <ac:chgData name="Cristian Chilipirea" userId="34ab170da5908fc4" providerId="LiveId" clId="{5A98F104-3374-4CAB-83A5-B88E411F74A0}" dt="2021-03-29T18:07:06.207" v="146" actId="478"/>
          <ac:cxnSpMkLst>
            <pc:docMk/>
            <pc:sldMk cId="3645124036" sldId="557"/>
            <ac:cxnSpMk id="35" creationId="{179AFD8B-D1C8-46CC-9AB6-2A64EE74F1D0}"/>
          </ac:cxnSpMkLst>
        </pc:cxnChg>
        <pc:cxnChg chg="del mod">
          <ac:chgData name="Cristian Chilipirea" userId="34ab170da5908fc4" providerId="LiveId" clId="{5A98F104-3374-4CAB-83A5-B88E411F74A0}" dt="2021-03-29T18:07:06.207" v="146" actId="478"/>
          <ac:cxnSpMkLst>
            <pc:docMk/>
            <pc:sldMk cId="3645124036" sldId="557"/>
            <ac:cxnSpMk id="38" creationId="{1660DD16-8C60-4A81-ADE3-8F5EF863E6A0}"/>
          </ac:cxnSpMkLst>
        </pc:cxnChg>
        <pc:cxnChg chg="del mod">
          <ac:chgData name="Cristian Chilipirea" userId="34ab170da5908fc4" providerId="LiveId" clId="{5A98F104-3374-4CAB-83A5-B88E411F74A0}" dt="2021-03-29T18:07:06.207" v="146" actId="478"/>
          <ac:cxnSpMkLst>
            <pc:docMk/>
            <pc:sldMk cId="3645124036" sldId="557"/>
            <ac:cxnSpMk id="41" creationId="{6F0F5DCA-5311-418C-A75C-D94B153F18BF}"/>
          </ac:cxnSpMkLst>
        </pc:cxnChg>
        <pc:cxnChg chg="add mod">
          <ac:chgData name="Cristian Chilipirea" userId="34ab170da5908fc4" providerId="LiveId" clId="{5A98F104-3374-4CAB-83A5-B88E411F74A0}" dt="2021-03-29T18:07:12.608" v="147"/>
          <ac:cxnSpMkLst>
            <pc:docMk/>
            <pc:sldMk cId="3645124036" sldId="557"/>
            <ac:cxnSpMk id="53" creationId="{97448352-12BF-4272-841A-F0E56F754A14}"/>
          </ac:cxnSpMkLst>
        </pc:cxnChg>
        <pc:cxnChg chg="add mod">
          <ac:chgData name="Cristian Chilipirea" userId="34ab170da5908fc4" providerId="LiveId" clId="{5A98F104-3374-4CAB-83A5-B88E411F74A0}" dt="2021-03-29T18:07:12.608" v="147"/>
          <ac:cxnSpMkLst>
            <pc:docMk/>
            <pc:sldMk cId="3645124036" sldId="557"/>
            <ac:cxnSpMk id="54" creationId="{ECA1B7EC-093E-4CA6-B1E0-C99BB4034B41}"/>
          </ac:cxnSpMkLst>
        </pc:cxnChg>
        <pc:cxnChg chg="add mod">
          <ac:chgData name="Cristian Chilipirea" userId="34ab170da5908fc4" providerId="LiveId" clId="{5A98F104-3374-4CAB-83A5-B88E411F74A0}" dt="2021-03-29T18:07:12.608" v="147"/>
          <ac:cxnSpMkLst>
            <pc:docMk/>
            <pc:sldMk cId="3645124036" sldId="557"/>
            <ac:cxnSpMk id="56" creationId="{7B654B8C-47F3-4462-829A-469F78BEF9E0}"/>
          </ac:cxnSpMkLst>
        </pc:cxnChg>
        <pc:cxnChg chg="add mod">
          <ac:chgData name="Cristian Chilipirea" userId="34ab170da5908fc4" providerId="LiveId" clId="{5A98F104-3374-4CAB-83A5-B88E411F74A0}" dt="2021-03-29T18:07:12.608" v="147"/>
          <ac:cxnSpMkLst>
            <pc:docMk/>
            <pc:sldMk cId="3645124036" sldId="557"/>
            <ac:cxnSpMk id="57" creationId="{D3F86A8A-871A-4FD8-83AA-B569CCE35E55}"/>
          </ac:cxnSpMkLst>
        </pc:cxnChg>
        <pc:cxnChg chg="add mod">
          <ac:chgData name="Cristian Chilipirea" userId="34ab170da5908fc4" providerId="LiveId" clId="{5A98F104-3374-4CAB-83A5-B88E411F74A0}" dt="2021-03-29T18:07:12.608" v="147"/>
          <ac:cxnSpMkLst>
            <pc:docMk/>
            <pc:sldMk cId="3645124036" sldId="557"/>
            <ac:cxnSpMk id="58" creationId="{F321A027-20EE-4286-9083-972E2C3150E3}"/>
          </ac:cxnSpMkLst>
        </pc:cxnChg>
        <pc:cxnChg chg="del mod">
          <ac:chgData name="Cristian Chilipirea" userId="34ab170da5908fc4" providerId="LiveId" clId="{5A98F104-3374-4CAB-83A5-B88E411F74A0}" dt="2021-03-29T18:07:06.207" v="146" actId="478"/>
          <ac:cxnSpMkLst>
            <pc:docMk/>
            <pc:sldMk cId="3645124036" sldId="557"/>
            <ac:cxnSpMk id="60" creationId="{4F27FB91-6031-45BD-BFC5-E1D20E1153F3}"/>
          </ac:cxnSpMkLst>
        </pc:cxnChg>
        <pc:cxnChg chg="add mod">
          <ac:chgData name="Cristian Chilipirea" userId="34ab170da5908fc4" providerId="LiveId" clId="{5A98F104-3374-4CAB-83A5-B88E411F74A0}" dt="2021-03-29T18:07:12.608" v="147"/>
          <ac:cxnSpMkLst>
            <pc:docMk/>
            <pc:sldMk cId="3645124036" sldId="557"/>
            <ac:cxnSpMk id="61" creationId="{5650F0BE-F2D9-4B26-B267-5FD64771CA10}"/>
          </ac:cxnSpMkLst>
        </pc:cxnChg>
        <pc:cxnChg chg="add mod">
          <ac:chgData name="Cristian Chilipirea" userId="34ab170da5908fc4" providerId="LiveId" clId="{5A98F104-3374-4CAB-83A5-B88E411F74A0}" dt="2021-03-29T18:07:12.608" v="147"/>
          <ac:cxnSpMkLst>
            <pc:docMk/>
            <pc:sldMk cId="3645124036" sldId="557"/>
            <ac:cxnSpMk id="64" creationId="{8FB46FAE-BDF1-4566-B2F4-7886E9CD8AB2}"/>
          </ac:cxnSpMkLst>
        </pc:cxnChg>
        <pc:cxnChg chg="add mod">
          <ac:chgData name="Cristian Chilipirea" userId="34ab170da5908fc4" providerId="LiveId" clId="{5A98F104-3374-4CAB-83A5-B88E411F74A0}" dt="2021-03-29T18:07:12.608" v="147"/>
          <ac:cxnSpMkLst>
            <pc:docMk/>
            <pc:sldMk cId="3645124036" sldId="557"/>
            <ac:cxnSpMk id="71" creationId="{2864B979-0576-4299-878F-9F2BB63FD52D}"/>
          </ac:cxnSpMkLst>
        </pc:cxnChg>
        <pc:cxnChg chg="add mod">
          <ac:chgData name="Cristian Chilipirea" userId="34ab170da5908fc4" providerId="LiveId" clId="{5A98F104-3374-4CAB-83A5-B88E411F74A0}" dt="2021-03-29T18:07:12.608" v="147"/>
          <ac:cxnSpMkLst>
            <pc:docMk/>
            <pc:sldMk cId="3645124036" sldId="557"/>
            <ac:cxnSpMk id="72" creationId="{5E242FA4-B53A-45D2-A9E5-A7D0C1ECB31B}"/>
          </ac:cxnSpMkLst>
        </pc:cxnChg>
        <pc:cxnChg chg="add mod">
          <ac:chgData name="Cristian Chilipirea" userId="34ab170da5908fc4" providerId="LiveId" clId="{5A98F104-3374-4CAB-83A5-B88E411F74A0}" dt="2021-03-29T18:07:12.608" v="147"/>
          <ac:cxnSpMkLst>
            <pc:docMk/>
            <pc:sldMk cId="3645124036" sldId="557"/>
            <ac:cxnSpMk id="74" creationId="{985B2AD8-9D3B-4B00-BB63-FECE67642C73}"/>
          </ac:cxnSpMkLst>
        </pc:cxnChg>
        <pc:cxnChg chg="add mod">
          <ac:chgData name="Cristian Chilipirea" userId="34ab170da5908fc4" providerId="LiveId" clId="{5A98F104-3374-4CAB-83A5-B88E411F74A0}" dt="2021-03-29T18:07:12.608" v="147"/>
          <ac:cxnSpMkLst>
            <pc:docMk/>
            <pc:sldMk cId="3645124036" sldId="557"/>
            <ac:cxnSpMk id="76" creationId="{91A69EA9-C944-4148-A9DA-76BAE06B5FFE}"/>
          </ac:cxnSpMkLst>
        </pc:cxnChg>
        <pc:cxnChg chg="add mod">
          <ac:chgData name="Cristian Chilipirea" userId="34ab170da5908fc4" providerId="LiveId" clId="{5A98F104-3374-4CAB-83A5-B88E411F74A0}" dt="2021-03-29T18:07:12.608" v="147"/>
          <ac:cxnSpMkLst>
            <pc:docMk/>
            <pc:sldMk cId="3645124036" sldId="557"/>
            <ac:cxnSpMk id="79" creationId="{3533243A-85D2-43FD-B53C-EDCD3FF7BB34}"/>
          </ac:cxnSpMkLst>
        </pc:cxnChg>
        <pc:cxnChg chg="add mod">
          <ac:chgData name="Cristian Chilipirea" userId="34ab170da5908fc4" providerId="LiveId" clId="{5A98F104-3374-4CAB-83A5-B88E411F74A0}" dt="2021-03-29T18:07:12.608" v="147"/>
          <ac:cxnSpMkLst>
            <pc:docMk/>
            <pc:sldMk cId="3645124036" sldId="557"/>
            <ac:cxnSpMk id="80" creationId="{FBB8207F-1152-4CE0-826E-629A5CD127F1}"/>
          </ac:cxnSpMkLst>
        </pc:cxnChg>
        <pc:cxnChg chg="del mod">
          <ac:chgData name="Cristian Chilipirea" userId="34ab170da5908fc4" providerId="LiveId" clId="{5A98F104-3374-4CAB-83A5-B88E411F74A0}" dt="2021-03-29T18:07:06.207" v="146" actId="478"/>
          <ac:cxnSpMkLst>
            <pc:docMk/>
            <pc:sldMk cId="3645124036" sldId="557"/>
            <ac:cxnSpMk id="94" creationId="{35B0BE0D-9EF8-4745-91A1-BD224B38EA04}"/>
          </ac:cxnSpMkLst>
        </pc:cxnChg>
        <pc:cxnChg chg="del mod">
          <ac:chgData name="Cristian Chilipirea" userId="34ab170da5908fc4" providerId="LiveId" clId="{5A98F104-3374-4CAB-83A5-B88E411F74A0}" dt="2021-03-29T18:07:06.207" v="146" actId="478"/>
          <ac:cxnSpMkLst>
            <pc:docMk/>
            <pc:sldMk cId="3645124036" sldId="557"/>
            <ac:cxnSpMk id="99" creationId="{3A13C284-28DD-403C-9232-26E00A86B713}"/>
          </ac:cxnSpMkLst>
        </pc:cxnChg>
        <pc:cxnChg chg="del">
          <ac:chgData name="Cristian Chilipirea" userId="34ab170da5908fc4" providerId="LiveId" clId="{5A98F104-3374-4CAB-83A5-B88E411F74A0}" dt="2021-03-29T18:07:06.207" v="146" actId="478"/>
          <ac:cxnSpMkLst>
            <pc:docMk/>
            <pc:sldMk cId="3645124036" sldId="557"/>
            <ac:cxnSpMk id="101" creationId="{0995E4EA-8830-4FF0-A37E-E972CA9D80BE}"/>
          </ac:cxnSpMkLst>
        </pc:cxnChg>
        <pc:cxnChg chg="del mod">
          <ac:chgData name="Cristian Chilipirea" userId="34ab170da5908fc4" providerId="LiveId" clId="{5A98F104-3374-4CAB-83A5-B88E411F74A0}" dt="2021-03-29T18:07:06.207" v="146" actId="478"/>
          <ac:cxnSpMkLst>
            <pc:docMk/>
            <pc:sldMk cId="3645124036" sldId="557"/>
            <ac:cxnSpMk id="103" creationId="{93B99CAC-1B81-46F4-B08F-D5639D878C95}"/>
          </ac:cxnSpMkLst>
        </pc:cxnChg>
        <pc:cxnChg chg="del">
          <ac:chgData name="Cristian Chilipirea" userId="34ab170da5908fc4" providerId="LiveId" clId="{5A98F104-3374-4CAB-83A5-B88E411F74A0}" dt="2021-03-29T18:07:06.207" v="146" actId="478"/>
          <ac:cxnSpMkLst>
            <pc:docMk/>
            <pc:sldMk cId="3645124036" sldId="557"/>
            <ac:cxnSpMk id="107" creationId="{11B3A1B7-10B0-446F-BBE4-90FBBA2B22C6}"/>
          </ac:cxnSpMkLst>
        </pc:cxnChg>
        <pc:cxnChg chg="del">
          <ac:chgData name="Cristian Chilipirea" userId="34ab170da5908fc4" providerId="LiveId" clId="{5A98F104-3374-4CAB-83A5-B88E411F74A0}" dt="2021-03-29T18:07:06.207" v="146" actId="478"/>
          <ac:cxnSpMkLst>
            <pc:docMk/>
            <pc:sldMk cId="3645124036" sldId="557"/>
            <ac:cxnSpMk id="112" creationId="{799BDD09-A221-43C8-8A8F-861B1B95F1A0}"/>
          </ac:cxnSpMkLst>
        </pc:cxnChg>
        <pc:cxnChg chg="del">
          <ac:chgData name="Cristian Chilipirea" userId="34ab170da5908fc4" providerId="LiveId" clId="{5A98F104-3374-4CAB-83A5-B88E411F74A0}" dt="2021-03-29T18:07:06.207" v="146" actId="478"/>
          <ac:cxnSpMkLst>
            <pc:docMk/>
            <pc:sldMk cId="3645124036" sldId="557"/>
            <ac:cxnSpMk id="113" creationId="{0AB138F1-BD3C-439A-BB7B-6AC264F12D79}"/>
          </ac:cxnSpMkLst>
        </pc:cxnChg>
      </pc:sldChg>
      <pc:sldChg chg="addSp delSp modSp add mod modClrScheme chgLayout">
        <pc:chgData name="Cristian Chilipirea" userId="34ab170da5908fc4" providerId="LiveId" clId="{5A98F104-3374-4CAB-83A5-B88E411F74A0}" dt="2021-03-29T18:06:24.946" v="143"/>
        <pc:sldMkLst>
          <pc:docMk/>
          <pc:sldMk cId="269390014" sldId="559"/>
        </pc:sldMkLst>
        <pc:spChg chg="mod ord">
          <ac:chgData name="Cristian Chilipirea" userId="34ab170da5908fc4" providerId="LiveId" clId="{5A98F104-3374-4CAB-83A5-B88E411F74A0}" dt="2021-03-29T18:05:36.599" v="135" actId="207"/>
          <ac:spMkLst>
            <pc:docMk/>
            <pc:sldMk cId="269390014" sldId="559"/>
            <ac:spMk id="2" creationId="{F73DAEA9-604B-4650-BEB9-0355EBC46D0A}"/>
          </ac:spMkLst>
        </pc:spChg>
        <pc:spChg chg="add del mod ord">
          <ac:chgData name="Cristian Chilipirea" userId="34ab170da5908fc4" providerId="LiveId" clId="{5A98F104-3374-4CAB-83A5-B88E411F74A0}" dt="2021-03-29T18:05:38.333" v="136" actId="478"/>
          <ac:spMkLst>
            <pc:docMk/>
            <pc:sldMk cId="269390014" sldId="559"/>
            <ac:spMk id="3" creationId="{07426DF5-5144-4388-AFCE-FD69FEDF136E}"/>
          </ac:spMkLst>
        </pc:spChg>
        <pc:spChg chg="mod ord">
          <ac:chgData name="Cristian Chilipirea" userId="34ab170da5908fc4" providerId="LiveId" clId="{5A98F104-3374-4CAB-83A5-B88E411F74A0}" dt="2021-03-29T17:55:48.261" v="6" actId="700"/>
          <ac:spMkLst>
            <pc:docMk/>
            <pc:sldMk cId="269390014" sldId="559"/>
            <ac:spMk id="4" creationId="{C0B88C40-8704-476C-8AA7-AB9498813E11}"/>
          </ac:spMkLst>
        </pc:spChg>
        <pc:graphicFrameChg chg="del modGraphic">
          <ac:chgData name="Cristian Chilipirea" userId="34ab170da5908fc4" providerId="LiveId" clId="{5A98F104-3374-4CAB-83A5-B88E411F74A0}" dt="2021-03-29T18:06:12.194" v="138" actId="478"/>
          <ac:graphicFrameMkLst>
            <pc:docMk/>
            <pc:sldMk cId="269390014" sldId="559"/>
            <ac:graphicFrameMk id="5" creationId="{9019ECFA-F5A3-4723-8806-4679601EC119}"/>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39" creationId="{252EBAC0-E5E2-4172-8DA7-7B407F19ADF0}"/>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46" creationId="{A65D04ED-C2BF-482D-A957-3592347B998A}"/>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48" creationId="{03DDF288-023F-453A-8373-5F2DEC26CF74}"/>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49" creationId="{AB018FAC-D69B-4B97-81A4-9D9A3AC7F08B}"/>
          </ac:graphicFrameMkLst>
        </pc:graphicFrameChg>
        <pc:graphicFrameChg chg="del">
          <ac:chgData name="Cristian Chilipirea" userId="34ab170da5908fc4" providerId="LiveId" clId="{5A98F104-3374-4CAB-83A5-B88E411F74A0}" dt="2021-03-29T18:06:12.194" v="138" actId="478"/>
          <ac:graphicFrameMkLst>
            <pc:docMk/>
            <pc:sldMk cId="269390014" sldId="559"/>
            <ac:graphicFrameMk id="50" creationId="{ADE75D78-4CDA-42C7-8313-0F10EC921055}"/>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52" creationId="{226CC402-B372-4303-8FAF-371AA9CCCF02}"/>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53" creationId="{C46E4B45-0368-4097-9DC7-E595B37370C8}"/>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54" creationId="{DEAA89BA-08DD-4B78-B8B2-E31B041D9CE2}"/>
          </ac:graphicFrameMkLst>
        </pc:graphicFrameChg>
        <pc:graphicFrameChg chg="del">
          <ac:chgData name="Cristian Chilipirea" userId="34ab170da5908fc4" providerId="LiveId" clId="{5A98F104-3374-4CAB-83A5-B88E411F74A0}" dt="2021-03-29T18:06:12.194" v="138" actId="478"/>
          <ac:graphicFrameMkLst>
            <pc:docMk/>
            <pc:sldMk cId="269390014" sldId="559"/>
            <ac:graphicFrameMk id="55" creationId="{51271A69-9309-4E96-B120-37EC13DEF58A}"/>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56" creationId="{BB85C6C4-5E7A-401A-8041-45A952EBA00E}"/>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57" creationId="{555E8FAD-3EAE-47A0-9C70-9FD432B94100}"/>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58" creationId="{27B901E1-196F-4A96-94DD-55108F7F7B7A}"/>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62" creationId="{1FC1FC82-211C-4475-8406-361368F96A79}"/>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64" creationId="{AFF8FD3D-2AA9-492B-AC4C-DDCE97C2E7CB}"/>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66" creationId="{DA4176F2-D974-4098-BF17-8D9462146573}"/>
          </ac:graphicFrameMkLst>
        </pc:graphicFrameChg>
        <pc:graphicFrameChg chg="add mod">
          <ac:chgData name="Cristian Chilipirea" userId="34ab170da5908fc4" providerId="LiveId" clId="{5A98F104-3374-4CAB-83A5-B88E411F74A0}" dt="2021-03-29T18:06:24.946" v="143"/>
          <ac:graphicFrameMkLst>
            <pc:docMk/>
            <pc:sldMk cId="269390014" sldId="559"/>
            <ac:graphicFrameMk id="67" creationId="{C42DC4E8-C68C-41A1-BB27-EC3A4B9894E1}"/>
          </ac:graphicFrameMkLst>
        </pc:graphicFrameChg>
        <pc:graphicFrameChg chg="del">
          <ac:chgData name="Cristian Chilipirea" userId="34ab170da5908fc4" providerId="LiveId" clId="{5A98F104-3374-4CAB-83A5-B88E411F74A0}" dt="2021-03-29T18:06:12.194" v="138" actId="478"/>
          <ac:graphicFrameMkLst>
            <pc:docMk/>
            <pc:sldMk cId="269390014" sldId="559"/>
            <ac:graphicFrameMk id="81" creationId="{24696BCA-E2A9-4465-8F33-2DA0C89E7511}"/>
          </ac:graphicFrameMkLst>
        </pc:graphicFrameChg>
        <pc:graphicFrameChg chg="del">
          <ac:chgData name="Cristian Chilipirea" userId="34ab170da5908fc4" providerId="LiveId" clId="{5A98F104-3374-4CAB-83A5-B88E411F74A0}" dt="2021-03-29T18:06:14.151" v="139" actId="478"/>
          <ac:graphicFrameMkLst>
            <pc:docMk/>
            <pc:sldMk cId="269390014" sldId="559"/>
            <ac:graphicFrameMk id="84" creationId="{FC45347F-C5E1-4A72-B132-A11D78D8E85A}"/>
          </ac:graphicFrameMkLst>
        </pc:graphicFrameChg>
        <pc:graphicFrameChg chg="del">
          <ac:chgData name="Cristian Chilipirea" userId="34ab170da5908fc4" providerId="LiveId" clId="{5A98F104-3374-4CAB-83A5-B88E411F74A0}" dt="2021-03-29T18:06:14.151" v="139" actId="478"/>
          <ac:graphicFrameMkLst>
            <pc:docMk/>
            <pc:sldMk cId="269390014" sldId="559"/>
            <ac:graphicFrameMk id="85" creationId="{E8365266-6C66-4A11-990C-7CF39A4DC986}"/>
          </ac:graphicFrameMkLst>
        </pc:graphicFrameChg>
        <pc:graphicFrameChg chg="del">
          <ac:chgData name="Cristian Chilipirea" userId="34ab170da5908fc4" providerId="LiveId" clId="{5A98F104-3374-4CAB-83A5-B88E411F74A0}" dt="2021-03-29T18:06:14.151" v="139" actId="478"/>
          <ac:graphicFrameMkLst>
            <pc:docMk/>
            <pc:sldMk cId="269390014" sldId="559"/>
            <ac:graphicFrameMk id="87" creationId="{9041DEBE-FCA0-48A2-9652-B74C1C9DDA32}"/>
          </ac:graphicFrameMkLst>
        </pc:graphicFrameChg>
        <pc:graphicFrameChg chg="del">
          <ac:chgData name="Cristian Chilipirea" userId="34ab170da5908fc4" providerId="LiveId" clId="{5A98F104-3374-4CAB-83A5-B88E411F74A0}" dt="2021-03-29T18:06:14.151" v="139" actId="478"/>
          <ac:graphicFrameMkLst>
            <pc:docMk/>
            <pc:sldMk cId="269390014" sldId="559"/>
            <ac:graphicFrameMk id="88" creationId="{E12BD295-3B04-4B17-9E7F-712926AFCB4A}"/>
          </ac:graphicFrameMkLst>
        </pc:graphicFrameChg>
        <pc:graphicFrameChg chg="del">
          <ac:chgData name="Cristian Chilipirea" userId="34ab170da5908fc4" providerId="LiveId" clId="{5A98F104-3374-4CAB-83A5-B88E411F74A0}" dt="2021-03-29T18:06:14.151" v="139" actId="478"/>
          <ac:graphicFrameMkLst>
            <pc:docMk/>
            <pc:sldMk cId="269390014" sldId="559"/>
            <ac:graphicFrameMk id="90" creationId="{D0F62D7A-42B7-4240-8797-277256CFB3EB}"/>
          </ac:graphicFrameMkLst>
        </pc:graphicFrameChg>
        <pc:graphicFrameChg chg="del">
          <ac:chgData name="Cristian Chilipirea" userId="34ab170da5908fc4" providerId="LiveId" clId="{5A98F104-3374-4CAB-83A5-B88E411F74A0}" dt="2021-03-29T18:06:14.151" v="139" actId="478"/>
          <ac:graphicFrameMkLst>
            <pc:docMk/>
            <pc:sldMk cId="269390014" sldId="559"/>
            <ac:graphicFrameMk id="91" creationId="{C92F16CA-05C9-4E17-9A2E-F3C44DC338C2}"/>
          </ac:graphicFrameMkLst>
        </pc:graphicFrameChg>
        <pc:graphicFrameChg chg="del">
          <ac:chgData name="Cristian Chilipirea" userId="34ab170da5908fc4" providerId="LiveId" clId="{5A98F104-3374-4CAB-83A5-B88E411F74A0}" dt="2021-03-29T18:06:19.524" v="142" actId="478"/>
          <ac:graphicFrameMkLst>
            <pc:docMk/>
            <pc:sldMk cId="269390014" sldId="559"/>
            <ac:graphicFrameMk id="102" creationId="{50209EA4-9A16-471E-AD68-89AE7EC9742A}"/>
          </ac:graphicFrameMkLst>
        </pc:graphicFrameChg>
        <pc:graphicFrameChg chg="del">
          <ac:chgData name="Cristian Chilipirea" userId="34ab170da5908fc4" providerId="LiveId" clId="{5A98F104-3374-4CAB-83A5-B88E411F74A0}" dt="2021-03-29T18:06:19.524" v="142" actId="478"/>
          <ac:graphicFrameMkLst>
            <pc:docMk/>
            <pc:sldMk cId="269390014" sldId="559"/>
            <ac:graphicFrameMk id="106" creationId="{92876AF6-05B9-47A0-BD01-BC918111D9BB}"/>
          </ac:graphicFrameMkLst>
        </pc:graphicFrameChg>
        <pc:graphicFrameChg chg="del">
          <ac:chgData name="Cristian Chilipirea" userId="34ab170da5908fc4" providerId="LiveId" clId="{5A98F104-3374-4CAB-83A5-B88E411F74A0}" dt="2021-03-29T18:06:17.949" v="141" actId="478"/>
          <ac:graphicFrameMkLst>
            <pc:docMk/>
            <pc:sldMk cId="269390014" sldId="559"/>
            <ac:graphicFrameMk id="109" creationId="{77AF2D3F-9250-4E21-BD83-C527DAC5A55B}"/>
          </ac:graphicFrameMkLst>
        </pc:graphicFrameChg>
        <pc:graphicFrameChg chg="del">
          <ac:chgData name="Cristian Chilipirea" userId="34ab170da5908fc4" providerId="LiveId" clId="{5A98F104-3374-4CAB-83A5-B88E411F74A0}" dt="2021-03-29T18:06:15.986" v="140" actId="478"/>
          <ac:graphicFrameMkLst>
            <pc:docMk/>
            <pc:sldMk cId="269390014" sldId="559"/>
            <ac:graphicFrameMk id="111" creationId="{2FDDC2E8-FB4E-47FC-B3AB-6A4F9A9E3501}"/>
          </ac:graphicFrameMkLst>
        </pc:graphicFrameChg>
        <pc:cxnChg chg="del mod">
          <ac:chgData name="Cristian Chilipirea" userId="34ab170da5908fc4" providerId="LiveId" clId="{5A98F104-3374-4CAB-83A5-B88E411F74A0}" dt="2021-03-29T18:06:12.194" v="138" actId="478"/>
          <ac:cxnSpMkLst>
            <pc:docMk/>
            <pc:sldMk cId="269390014" sldId="559"/>
            <ac:cxnSpMk id="11" creationId="{4929101F-4278-4759-A13D-34C4FB544B9F}"/>
          </ac:cxnSpMkLst>
        </pc:cxnChg>
        <pc:cxnChg chg="del mod">
          <ac:chgData name="Cristian Chilipirea" userId="34ab170da5908fc4" providerId="LiveId" clId="{5A98F104-3374-4CAB-83A5-B88E411F74A0}" dt="2021-03-29T18:06:12.194" v="138" actId="478"/>
          <ac:cxnSpMkLst>
            <pc:docMk/>
            <pc:sldMk cId="269390014" sldId="559"/>
            <ac:cxnSpMk id="14" creationId="{1230AF0D-8B84-4F9F-8DAF-F39B78A0C76D}"/>
          </ac:cxnSpMkLst>
        </pc:cxnChg>
        <pc:cxnChg chg="del">
          <ac:chgData name="Cristian Chilipirea" userId="34ab170da5908fc4" providerId="LiveId" clId="{5A98F104-3374-4CAB-83A5-B88E411F74A0}" dt="2021-03-29T18:06:14.151" v="139" actId="478"/>
          <ac:cxnSpMkLst>
            <pc:docMk/>
            <pc:sldMk cId="269390014" sldId="559"/>
            <ac:cxnSpMk id="35" creationId="{179AFD8B-D1C8-46CC-9AB6-2A64EE74F1D0}"/>
          </ac:cxnSpMkLst>
        </pc:cxnChg>
        <pc:cxnChg chg="del mod">
          <ac:chgData name="Cristian Chilipirea" userId="34ab170da5908fc4" providerId="LiveId" clId="{5A98F104-3374-4CAB-83A5-B88E411F74A0}" dt="2021-03-29T18:06:14.151" v="139" actId="478"/>
          <ac:cxnSpMkLst>
            <pc:docMk/>
            <pc:sldMk cId="269390014" sldId="559"/>
            <ac:cxnSpMk id="38" creationId="{1660DD16-8C60-4A81-ADE3-8F5EF863E6A0}"/>
          </ac:cxnSpMkLst>
        </pc:cxnChg>
        <pc:cxnChg chg="add mod">
          <ac:chgData name="Cristian Chilipirea" userId="34ab170da5908fc4" providerId="LiveId" clId="{5A98F104-3374-4CAB-83A5-B88E411F74A0}" dt="2021-03-29T18:06:24.946" v="143"/>
          <ac:cxnSpMkLst>
            <pc:docMk/>
            <pc:sldMk cId="269390014" sldId="559"/>
            <ac:cxnSpMk id="40" creationId="{8CCC38D9-D838-43EE-840A-A02D8BCBA04C}"/>
          </ac:cxnSpMkLst>
        </pc:cxnChg>
        <pc:cxnChg chg="del mod">
          <ac:chgData name="Cristian Chilipirea" userId="34ab170da5908fc4" providerId="LiveId" clId="{5A98F104-3374-4CAB-83A5-B88E411F74A0}" dt="2021-03-29T18:06:14.151" v="139" actId="478"/>
          <ac:cxnSpMkLst>
            <pc:docMk/>
            <pc:sldMk cId="269390014" sldId="559"/>
            <ac:cxnSpMk id="41" creationId="{6F0F5DCA-5311-418C-A75C-D94B153F18BF}"/>
          </ac:cxnSpMkLst>
        </pc:cxnChg>
        <pc:cxnChg chg="add mod">
          <ac:chgData name="Cristian Chilipirea" userId="34ab170da5908fc4" providerId="LiveId" clId="{5A98F104-3374-4CAB-83A5-B88E411F74A0}" dt="2021-03-29T18:06:24.946" v="143"/>
          <ac:cxnSpMkLst>
            <pc:docMk/>
            <pc:sldMk cId="269390014" sldId="559"/>
            <ac:cxnSpMk id="42" creationId="{D2A0CD88-E7AA-40C2-AC83-334B2058AECA}"/>
          </ac:cxnSpMkLst>
        </pc:cxnChg>
        <pc:cxnChg chg="add mod">
          <ac:chgData name="Cristian Chilipirea" userId="34ab170da5908fc4" providerId="LiveId" clId="{5A98F104-3374-4CAB-83A5-B88E411F74A0}" dt="2021-03-29T18:06:24.946" v="143"/>
          <ac:cxnSpMkLst>
            <pc:docMk/>
            <pc:sldMk cId="269390014" sldId="559"/>
            <ac:cxnSpMk id="43" creationId="{A0853F5B-2A44-4A32-A33D-225988574452}"/>
          </ac:cxnSpMkLst>
        </pc:cxnChg>
        <pc:cxnChg chg="add mod">
          <ac:chgData name="Cristian Chilipirea" userId="34ab170da5908fc4" providerId="LiveId" clId="{5A98F104-3374-4CAB-83A5-B88E411F74A0}" dt="2021-03-29T18:06:24.946" v="143"/>
          <ac:cxnSpMkLst>
            <pc:docMk/>
            <pc:sldMk cId="269390014" sldId="559"/>
            <ac:cxnSpMk id="44" creationId="{73EF2FC1-8CD3-4DBD-A4FF-62EB065596F3}"/>
          </ac:cxnSpMkLst>
        </pc:cxnChg>
        <pc:cxnChg chg="add mod">
          <ac:chgData name="Cristian Chilipirea" userId="34ab170da5908fc4" providerId="LiveId" clId="{5A98F104-3374-4CAB-83A5-B88E411F74A0}" dt="2021-03-29T18:06:24.946" v="143"/>
          <ac:cxnSpMkLst>
            <pc:docMk/>
            <pc:sldMk cId="269390014" sldId="559"/>
            <ac:cxnSpMk id="45" creationId="{52F315E8-93A9-48CB-9BBB-564C8B265D56}"/>
          </ac:cxnSpMkLst>
        </pc:cxnChg>
        <pc:cxnChg chg="add mod">
          <ac:chgData name="Cristian Chilipirea" userId="34ab170da5908fc4" providerId="LiveId" clId="{5A98F104-3374-4CAB-83A5-B88E411F74A0}" dt="2021-03-29T18:06:24.946" v="143"/>
          <ac:cxnSpMkLst>
            <pc:docMk/>
            <pc:sldMk cId="269390014" sldId="559"/>
            <ac:cxnSpMk id="47" creationId="{B6BF68E3-90D2-4FA5-8D50-19BF04644366}"/>
          </ac:cxnSpMkLst>
        </pc:cxnChg>
        <pc:cxnChg chg="add mod">
          <ac:chgData name="Cristian Chilipirea" userId="34ab170da5908fc4" providerId="LiveId" clId="{5A98F104-3374-4CAB-83A5-B88E411F74A0}" dt="2021-03-29T18:06:24.946" v="143"/>
          <ac:cxnSpMkLst>
            <pc:docMk/>
            <pc:sldMk cId="269390014" sldId="559"/>
            <ac:cxnSpMk id="51" creationId="{0B77B971-1E4D-47F9-9B0F-4CB06A2F5E5D}"/>
          </ac:cxnSpMkLst>
        </pc:cxnChg>
        <pc:cxnChg chg="add mod">
          <ac:chgData name="Cristian Chilipirea" userId="34ab170da5908fc4" providerId="LiveId" clId="{5A98F104-3374-4CAB-83A5-B88E411F74A0}" dt="2021-03-29T18:06:24.946" v="143"/>
          <ac:cxnSpMkLst>
            <pc:docMk/>
            <pc:sldMk cId="269390014" sldId="559"/>
            <ac:cxnSpMk id="59" creationId="{D0AC2A54-41BB-42D7-9D8A-940806FD68FC}"/>
          </ac:cxnSpMkLst>
        </pc:cxnChg>
        <pc:cxnChg chg="del mod">
          <ac:chgData name="Cristian Chilipirea" userId="34ab170da5908fc4" providerId="LiveId" clId="{5A98F104-3374-4CAB-83A5-B88E411F74A0}" dt="2021-03-29T18:06:12.194" v="138" actId="478"/>
          <ac:cxnSpMkLst>
            <pc:docMk/>
            <pc:sldMk cId="269390014" sldId="559"/>
            <ac:cxnSpMk id="60" creationId="{4F27FB91-6031-45BD-BFC5-E1D20E1153F3}"/>
          </ac:cxnSpMkLst>
        </pc:cxnChg>
        <pc:cxnChg chg="add mod">
          <ac:chgData name="Cristian Chilipirea" userId="34ab170da5908fc4" providerId="LiveId" clId="{5A98F104-3374-4CAB-83A5-B88E411F74A0}" dt="2021-03-29T18:06:24.946" v="143"/>
          <ac:cxnSpMkLst>
            <pc:docMk/>
            <pc:sldMk cId="269390014" sldId="559"/>
            <ac:cxnSpMk id="61" creationId="{D811A31A-8D91-4A50-B950-BADC86814452}"/>
          </ac:cxnSpMkLst>
        </pc:cxnChg>
        <pc:cxnChg chg="add mod">
          <ac:chgData name="Cristian Chilipirea" userId="34ab170da5908fc4" providerId="LiveId" clId="{5A98F104-3374-4CAB-83A5-B88E411F74A0}" dt="2021-03-29T18:06:24.946" v="143"/>
          <ac:cxnSpMkLst>
            <pc:docMk/>
            <pc:sldMk cId="269390014" sldId="559"/>
            <ac:cxnSpMk id="63" creationId="{00177C11-415B-4ACA-9D47-36D4B31D3016}"/>
          </ac:cxnSpMkLst>
        </pc:cxnChg>
        <pc:cxnChg chg="add mod">
          <ac:chgData name="Cristian Chilipirea" userId="34ab170da5908fc4" providerId="LiveId" clId="{5A98F104-3374-4CAB-83A5-B88E411F74A0}" dt="2021-03-29T18:06:24.946" v="143"/>
          <ac:cxnSpMkLst>
            <pc:docMk/>
            <pc:sldMk cId="269390014" sldId="559"/>
            <ac:cxnSpMk id="65" creationId="{231B44EE-42FD-4181-8766-1ADD08102489}"/>
          </ac:cxnSpMkLst>
        </pc:cxnChg>
        <pc:cxnChg chg="add mod">
          <ac:chgData name="Cristian Chilipirea" userId="34ab170da5908fc4" providerId="LiveId" clId="{5A98F104-3374-4CAB-83A5-B88E411F74A0}" dt="2021-03-29T18:06:24.946" v="143"/>
          <ac:cxnSpMkLst>
            <pc:docMk/>
            <pc:sldMk cId="269390014" sldId="559"/>
            <ac:cxnSpMk id="68" creationId="{68BCEB5B-1962-4D85-A996-7992BCC854E9}"/>
          </ac:cxnSpMkLst>
        </pc:cxnChg>
        <pc:cxnChg chg="add mod">
          <ac:chgData name="Cristian Chilipirea" userId="34ab170da5908fc4" providerId="LiveId" clId="{5A98F104-3374-4CAB-83A5-B88E411F74A0}" dt="2021-03-29T18:06:24.946" v="143"/>
          <ac:cxnSpMkLst>
            <pc:docMk/>
            <pc:sldMk cId="269390014" sldId="559"/>
            <ac:cxnSpMk id="69" creationId="{18C6B2AE-3BD0-47FA-86C0-330C3CD0C72B}"/>
          </ac:cxnSpMkLst>
        </pc:cxnChg>
        <pc:cxnChg chg="del mod">
          <ac:chgData name="Cristian Chilipirea" userId="34ab170da5908fc4" providerId="LiveId" clId="{5A98F104-3374-4CAB-83A5-B88E411F74A0}" dt="2021-03-29T18:06:14.151" v="139" actId="478"/>
          <ac:cxnSpMkLst>
            <pc:docMk/>
            <pc:sldMk cId="269390014" sldId="559"/>
            <ac:cxnSpMk id="94" creationId="{35B0BE0D-9EF8-4745-91A1-BD224B38EA04}"/>
          </ac:cxnSpMkLst>
        </pc:cxnChg>
        <pc:cxnChg chg="del mod">
          <ac:chgData name="Cristian Chilipirea" userId="34ab170da5908fc4" providerId="LiveId" clId="{5A98F104-3374-4CAB-83A5-B88E411F74A0}" dt="2021-03-29T18:06:14.151" v="139" actId="478"/>
          <ac:cxnSpMkLst>
            <pc:docMk/>
            <pc:sldMk cId="269390014" sldId="559"/>
            <ac:cxnSpMk id="99" creationId="{3A13C284-28DD-403C-9232-26E00A86B713}"/>
          </ac:cxnSpMkLst>
        </pc:cxnChg>
        <pc:cxnChg chg="del">
          <ac:chgData name="Cristian Chilipirea" userId="34ab170da5908fc4" providerId="LiveId" clId="{5A98F104-3374-4CAB-83A5-B88E411F74A0}" dt="2021-03-29T18:06:14.151" v="139" actId="478"/>
          <ac:cxnSpMkLst>
            <pc:docMk/>
            <pc:sldMk cId="269390014" sldId="559"/>
            <ac:cxnSpMk id="101" creationId="{0995E4EA-8830-4FF0-A37E-E972CA9D80BE}"/>
          </ac:cxnSpMkLst>
        </pc:cxnChg>
        <pc:cxnChg chg="del mod">
          <ac:chgData name="Cristian Chilipirea" userId="34ab170da5908fc4" providerId="LiveId" clId="{5A98F104-3374-4CAB-83A5-B88E411F74A0}" dt="2021-03-29T18:06:19.524" v="142" actId="478"/>
          <ac:cxnSpMkLst>
            <pc:docMk/>
            <pc:sldMk cId="269390014" sldId="559"/>
            <ac:cxnSpMk id="103" creationId="{93B99CAC-1B81-46F4-B08F-D5639D878C95}"/>
          </ac:cxnSpMkLst>
        </pc:cxnChg>
        <pc:cxnChg chg="del">
          <ac:chgData name="Cristian Chilipirea" userId="34ab170da5908fc4" providerId="LiveId" clId="{5A98F104-3374-4CAB-83A5-B88E411F74A0}" dt="2021-03-29T18:06:19.524" v="142" actId="478"/>
          <ac:cxnSpMkLst>
            <pc:docMk/>
            <pc:sldMk cId="269390014" sldId="559"/>
            <ac:cxnSpMk id="107" creationId="{11B3A1B7-10B0-446F-BBE4-90FBBA2B22C6}"/>
          </ac:cxnSpMkLst>
        </pc:cxnChg>
        <pc:cxnChg chg="del">
          <ac:chgData name="Cristian Chilipirea" userId="34ab170da5908fc4" providerId="LiveId" clId="{5A98F104-3374-4CAB-83A5-B88E411F74A0}" dt="2021-03-29T18:06:17.949" v="141" actId="478"/>
          <ac:cxnSpMkLst>
            <pc:docMk/>
            <pc:sldMk cId="269390014" sldId="559"/>
            <ac:cxnSpMk id="112" creationId="{799BDD09-A221-43C8-8A8F-861B1B95F1A0}"/>
          </ac:cxnSpMkLst>
        </pc:cxnChg>
        <pc:cxnChg chg="del">
          <ac:chgData name="Cristian Chilipirea" userId="34ab170da5908fc4" providerId="LiveId" clId="{5A98F104-3374-4CAB-83A5-B88E411F74A0}" dt="2021-03-29T18:06:15.986" v="140" actId="478"/>
          <ac:cxnSpMkLst>
            <pc:docMk/>
            <pc:sldMk cId="269390014" sldId="559"/>
            <ac:cxnSpMk id="113" creationId="{0AB138F1-BD3C-439A-BB7B-6AC264F12D79}"/>
          </ac:cxnSpMkLst>
        </pc:cxnChg>
      </pc:sldChg>
      <pc:sldChg chg="addSp delSp modSp add mod modClrScheme chgLayout">
        <pc:chgData name="Cristian Chilipirea" userId="34ab170da5908fc4" providerId="LiveId" clId="{5A98F104-3374-4CAB-83A5-B88E411F74A0}" dt="2021-03-29T18:11:50.182" v="196"/>
        <pc:sldMkLst>
          <pc:docMk/>
          <pc:sldMk cId="1840409155" sldId="560"/>
        </pc:sldMkLst>
        <pc:spChg chg="mod ord">
          <ac:chgData name="Cristian Chilipirea" userId="34ab170da5908fc4" providerId="LiveId" clId="{5A98F104-3374-4CAB-83A5-B88E411F74A0}" dt="2021-03-29T18:11:21.141" v="191" actId="207"/>
          <ac:spMkLst>
            <pc:docMk/>
            <pc:sldMk cId="1840409155" sldId="560"/>
            <ac:spMk id="2" creationId="{F73DAEA9-604B-4650-BEB9-0355EBC46D0A}"/>
          </ac:spMkLst>
        </pc:spChg>
        <pc:spChg chg="mod ord">
          <ac:chgData name="Cristian Chilipirea" userId="34ab170da5908fc4" providerId="LiveId" clId="{5A98F104-3374-4CAB-83A5-B88E411F74A0}" dt="2021-03-29T17:55:48.261" v="6" actId="700"/>
          <ac:spMkLst>
            <pc:docMk/>
            <pc:sldMk cId="1840409155" sldId="560"/>
            <ac:spMk id="4" creationId="{C0B88C40-8704-476C-8AA7-AB9498813E11}"/>
          </ac:spMkLst>
        </pc:spChg>
        <pc:spChg chg="add del mod ord">
          <ac:chgData name="Cristian Chilipirea" userId="34ab170da5908fc4" providerId="LiveId" clId="{5A98F104-3374-4CAB-83A5-B88E411F74A0}" dt="2021-03-29T18:11:19.130" v="190" actId="478"/>
          <ac:spMkLst>
            <pc:docMk/>
            <pc:sldMk cId="1840409155" sldId="560"/>
            <ac:spMk id="6" creationId="{53F3464F-C514-43A5-A223-034AA038BD4B}"/>
          </ac:spMkLst>
        </pc:spChg>
        <pc:spChg chg="add mod">
          <ac:chgData name="Cristian Chilipirea" userId="34ab170da5908fc4" providerId="LiveId" clId="{5A98F104-3374-4CAB-83A5-B88E411F74A0}" dt="2021-03-29T18:11:50.182" v="196"/>
          <ac:spMkLst>
            <pc:docMk/>
            <pc:sldMk cId="1840409155" sldId="560"/>
            <ac:spMk id="18" creationId="{EE65B2AD-B2E0-4319-B6F9-C7652AEBE521}"/>
          </ac:spMkLst>
        </pc:spChg>
        <pc:spChg chg="add mod">
          <ac:chgData name="Cristian Chilipirea" userId="34ab170da5908fc4" providerId="LiveId" clId="{5A98F104-3374-4CAB-83A5-B88E411F74A0}" dt="2021-03-29T18:11:50.182" v="196"/>
          <ac:spMkLst>
            <pc:docMk/>
            <pc:sldMk cId="1840409155" sldId="560"/>
            <ac:spMk id="19" creationId="{EEC50879-95D3-4D52-B1DF-D0FE913ADCDA}"/>
          </ac:spMkLst>
        </pc:spChg>
        <pc:spChg chg="add mod">
          <ac:chgData name="Cristian Chilipirea" userId="34ab170da5908fc4" providerId="LiveId" clId="{5A98F104-3374-4CAB-83A5-B88E411F74A0}" dt="2021-03-29T18:11:50.182" v="196"/>
          <ac:spMkLst>
            <pc:docMk/>
            <pc:sldMk cId="1840409155" sldId="560"/>
            <ac:spMk id="20" creationId="{452042B2-EDC4-4DF9-8BF5-B3F591053B4D}"/>
          </ac:spMkLst>
        </pc:spChg>
        <pc:spChg chg="del">
          <ac:chgData name="Cristian Chilipirea" userId="34ab170da5908fc4" providerId="LiveId" clId="{5A98F104-3374-4CAB-83A5-B88E411F74A0}" dt="2021-03-29T18:11:36.863" v="192" actId="478"/>
          <ac:spMkLst>
            <pc:docMk/>
            <pc:sldMk cId="1840409155" sldId="560"/>
            <ac:spMk id="37" creationId="{3D8C322D-9FFD-47D6-A4A8-7E99CB19D1FC}"/>
          </ac:spMkLst>
        </pc:spChg>
        <pc:spChg chg="del">
          <ac:chgData name="Cristian Chilipirea" userId="34ab170da5908fc4" providerId="LiveId" clId="{5A98F104-3374-4CAB-83A5-B88E411F74A0}" dt="2021-03-29T18:11:36.863" v="192" actId="478"/>
          <ac:spMkLst>
            <pc:docMk/>
            <pc:sldMk cId="1840409155" sldId="560"/>
            <ac:spMk id="45" creationId="{AAD52A11-FA98-4877-91A6-E1A6CA711AC5}"/>
          </ac:spMkLst>
        </pc:spChg>
        <pc:spChg chg="del">
          <ac:chgData name="Cristian Chilipirea" userId="34ab170da5908fc4" providerId="LiveId" clId="{5A98F104-3374-4CAB-83A5-B88E411F74A0}" dt="2021-03-29T18:11:36.863" v="192" actId="478"/>
          <ac:spMkLst>
            <pc:docMk/>
            <pc:sldMk cId="1840409155" sldId="560"/>
            <ac:spMk id="115" creationId="{877FB597-BB19-4A82-AEFE-5C0E6F9AB29D}"/>
          </ac:spMkLst>
        </pc:spChg>
        <pc:graphicFrameChg chg="del">
          <ac:chgData name="Cristian Chilipirea" userId="34ab170da5908fc4" providerId="LiveId" clId="{5A98F104-3374-4CAB-83A5-B88E411F74A0}" dt="2021-03-29T18:11:36.863" v="192" actId="478"/>
          <ac:graphicFrameMkLst>
            <pc:docMk/>
            <pc:sldMk cId="1840409155" sldId="560"/>
            <ac:graphicFrameMk id="5" creationId="{9019ECFA-F5A3-4723-8806-4679601EC119}"/>
          </ac:graphicFrameMkLst>
        </pc:graphicFrameChg>
        <pc:graphicFrameChg chg="add mod">
          <ac:chgData name="Cristian Chilipirea" userId="34ab170da5908fc4" providerId="LiveId" clId="{5A98F104-3374-4CAB-83A5-B88E411F74A0}" dt="2021-03-29T18:11:50.182" v="196"/>
          <ac:graphicFrameMkLst>
            <pc:docMk/>
            <pc:sldMk cId="1840409155" sldId="560"/>
            <ac:graphicFrameMk id="21" creationId="{274E3BD4-06E1-42AB-A55F-B2FF673EC482}"/>
          </ac:graphicFrameMkLst>
        </pc:graphicFrameChg>
        <pc:graphicFrameChg chg="add mod">
          <ac:chgData name="Cristian Chilipirea" userId="34ab170da5908fc4" providerId="LiveId" clId="{5A98F104-3374-4CAB-83A5-B88E411F74A0}" dt="2021-03-29T18:11:50.182" v="196"/>
          <ac:graphicFrameMkLst>
            <pc:docMk/>
            <pc:sldMk cId="1840409155" sldId="560"/>
            <ac:graphicFrameMk id="23" creationId="{545077BB-B1A9-475B-B52A-D2612B14FB4C}"/>
          </ac:graphicFrameMkLst>
        </pc:graphicFrameChg>
        <pc:graphicFrameChg chg="add mod">
          <ac:chgData name="Cristian Chilipirea" userId="34ab170da5908fc4" providerId="LiveId" clId="{5A98F104-3374-4CAB-83A5-B88E411F74A0}" dt="2021-03-29T18:11:50.182" v="196"/>
          <ac:graphicFrameMkLst>
            <pc:docMk/>
            <pc:sldMk cId="1840409155" sldId="560"/>
            <ac:graphicFrameMk id="25" creationId="{E5AA8F46-8986-4845-960B-1FFE12061253}"/>
          </ac:graphicFrameMkLst>
        </pc:graphicFrameChg>
        <pc:graphicFrameChg chg="add mod">
          <ac:chgData name="Cristian Chilipirea" userId="34ab170da5908fc4" providerId="LiveId" clId="{5A98F104-3374-4CAB-83A5-B88E411F74A0}" dt="2021-03-29T18:11:50.182" v="196"/>
          <ac:graphicFrameMkLst>
            <pc:docMk/>
            <pc:sldMk cId="1840409155" sldId="560"/>
            <ac:graphicFrameMk id="26" creationId="{58BB8B34-ECBE-4B91-8B40-64D1063AE4E5}"/>
          </ac:graphicFrameMkLst>
        </pc:graphicFrameChg>
        <pc:graphicFrameChg chg="del">
          <ac:chgData name="Cristian Chilipirea" userId="34ab170da5908fc4" providerId="LiveId" clId="{5A98F104-3374-4CAB-83A5-B88E411F74A0}" dt="2021-03-29T18:11:36.863" v="192" actId="478"/>
          <ac:graphicFrameMkLst>
            <pc:docMk/>
            <pc:sldMk cId="1840409155" sldId="560"/>
            <ac:graphicFrameMk id="50" creationId="{ADE75D78-4CDA-42C7-8313-0F10EC921055}"/>
          </ac:graphicFrameMkLst>
        </pc:graphicFrameChg>
        <pc:graphicFrameChg chg="del">
          <ac:chgData name="Cristian Chilipirea" userId="34ab170da5908fc4" providerId="LiveId" clId="{5A98F104-3374-4CAB-83A5-B88E411F74A0}" dt="2021-03-29T18:11:36.863" v="192" actId="478"/>
          <ac:graphicFrameMkLst>
            <pc:docMk/>
            <pc:sldMk cId="1840409155" sldId="560"/>
            <ac:graphicFrameMk id="85" creationId="{E8365266-6C66-4A11-990C-7CF39A4DC986}"/>
          </ac:graphicFrameMkLst>
        </pc:graphicFrameChg>
        <pc:graphicFrameChg chg="del">
          <ac:chgData name="Cristian Chilipirea" userId="34ab170da5908fc4" providerId="LiveId" clId="{5A98F104-3374-4CAB-83A5-B88E411F74A0}" dt="2021-03-29T18:11:36.863" v="192" actId="478"/>
          <ac:graphicFrameMkLst>
            <pc:docMk/>
            <pc:sldMk cId="1840409155" sldId="560"/>
            <ac:graphicFrameMk id="106" creationId="{92876AF6-05B9-47A0-BD01-BC918111D9BB}"/>
          </ac:graphicFrameMkLst>
        </pc:graphicFrameChg>
        <pc:cxnChg chg="del mod">
          <ac:chgData name="Cristian Chilipirea" userId="34ab170da5908fc4" providerId="LiveId" clId="{5A98F104-3374-4CAB-83A5-B88E411F74A0}" dt="2021-03-29T18:11:36.863" v="192" actId="478"/>
          <ac:cxnSpMkLst>
            <pc:docMk/>
            <pc:sldMk cId="1840409155" sldId="560"/>
            <ac:cxnSpMk id="11" creationId="{4929101F-4278-4759-A13D-34C4FB544B9F}"/>
          </ac:cxnSpMkLst>
        </pc:cxnChg>
        <pc:cxnChg chg="add mod">
          <ac:chgData name="Cristian Chilipirea" userId="34ab170da5908fc4" providerId="LiveId" clId="{5A98F104-3374-4CAB-83A5-B88E411F74A0}" dt="2021-03-29T18:11:50.182" v="196"/>
          <ac:cxnSpMkLst>
            <pc:docMk/>
            <pc:sldMk cId="1840409155" sldId="560"/>
            <ac:cxnSpMk id="22" creationId="{046CA0CE-C3EB-4F61-9D5D-8624F0D9A691}"/>
          </ac:cxnSpMkLst>
        </pc:cxnChg>
        <pc:cxnChg chg="add mod">
          <ac:chgData name="Cristian Chilipirea" userId="34ab170da5908fc4" providerId="LiveId" clId="{5A98F104-3374-4CAB-83A5-B88E411F74A0}" dt="2021-03-29T18:11:50.182" v="196"/>
          <ac:cxnSpMkLst>
            <pc:docMk/>
            <pc:sldMk cId="1840409155" sldId="560"/>
            <ac:cxnSpMk id="24" creationId="{4728ED87-F9D6-454D-B591-854B5AB2FD64}"/>
          </ac:cxnSpMkLst>
        </pc:cxnChg>
        <pc:cxnChg chg="add mod">
          <ac:chgData name="Cristian Chilipirea" userId="34ab170da5908fc4" providerId="LiveId" clId="{5A98F104-3374-4CAB-83A5-B88E411F74A0}" dt="2021-03-29T18:11:50.182" v="196"/>
          <ac:cxnSpMkLst>
            <pc:docMk/>
            <pc:sldMk cId="1840409155" sldId="560"/>
            <ac:cxnSpMk id="27" creationId="{055204B7-FE55-46D0-A45E-965D9E2B89D9}"/>
          </ac:cxnSpMkLst>
        </pc:cxnChg>
        <pc:cxnChg chg="del">
          <ac:chgData name="Cristian Chilipirea" userId="34ab170da5908fc4" providerId="LiveId" clId="{5A98F104-3374-4CAB-83A5-B88E411F74A0}" dt="2021-03-29T18:11:36.863" v="192" actId="478"/>
          <ac:cxnSpMkLst>
            <pc:docMk/>
            <pc:sldMk cId="1840409155" sldId="560"/>
            <ac:cxnSpMk id="101" creationId="{0995E4EA-8830-4FF0-A37E-E972CA9D80BE}"/>
          </ac:cxnSpMkLst>
        </pc:cxnChg>
        <pc:cxnChg chg="del">
          <ac:chgData name="Cristian Chilipirea" userId="34ab170da5908fc4" providerId="LiveId" clId="{5A98F104-3374-4CAB-83A5-B88E411F74A0}" dt="2021-03-29T18:11:39.298" v="193" actId="478"/>
          <ac:cxnSpMkLst>
            <pc:docMk/>
            <pc:sldMk cId="1840409155" sldId="560"/>
            <ac:cxnSpMk id="107" creationId="{11B3A1B7-10B0-446F-BBE4-90FBBA2B22C6}"/>
          </ac:cxnSpMkLst>
        </pc:cxnChg>
      </pc:sldChg>
      <pc:sldChg chg="addSp delSp modSp add mod modClrScheme chgLayout">
        <pc:chgData name="Cristian Chilipirea" userId="34ab170da5908fc4" providerId="LiveId" clId="{5A98F104-3374-4CAB-83A5-B88E411F74A0}" dt="2021-03-29T18:09:01.465" v="162" actId="478"/>
        <pc:sldMkLst>
          <pc:docMk/>
          <pc:sldMk cId="891003779" sldId="561"/>
        </pc:sldMkLst>
        <pc:spChg chg="mod ord">
          <ac:chgData name="Cristian Chilipirea" userId="34ab170da5908fc4" providerId="LiveId" clId="{5A98F104-3374-4CAB-83A5-B88E411F74A0}" dt="2021-03-29T18:07:24.026" v="149" actId="207"/>
          <ac:spMkLst>
            <pc:docMk/>
            <pc:sldMk cId="891003779" sldId="561"/>
            <ac:spMk id="2" creationId="{F73DAEA9-604B-4650-BEB9-0355EBC46D0A}"/>
          </ac:spMkLst>
        </pc:spChg>
        <pc:spChg chg="mod ord">
          <ac:chgData name="Cristian Chilipirea" userId="34ab170da5908fc4" providerId="LiveId" clId="{5A98F104-3374-4CAB-83A5-B88E411F74A0}" dt="2021-03-29T17:55:48.261" v="6" actId="700"/>
          <ac:spMkLst>
            <pc:docMk/>
            <pc:sldMk cId="891003779" sldId="561"/>
            <ac:spMk id="4" creationId="{C0B88C40-8704-476C-8AA7-AB9498813E11}"/>
          </ac:spMkLst>
        </pc:spChg>
        <pc:spChg chg="add del mod ord">
          <ac:chgData name="Cristian Chilipirea" userId="34ab170da5908fc4" providerId="LiveId" clId="{5A98F104-3374-4CAB-83A5-B88E411F74A0}" dt="2021-03-29T18:07:21.925" v="148" actId="478"/>
          <ac:spMkLst>
            <pc:docMk/>
            <pc:sldMk cId="891003779" sldId="561"/>
            <ac:spMk id="7" creationId="{F5C64858-CEE3-41EE-B27A-11781212D470}"/>
          </ac:spMkLst>
        </pc:spChg>
        <pc:spChg chg="add mod">
          <ac:chgData name="Cristian Chilipirea" userId="34ab170da5908fc4" providerId="LiveId" clId="{5A98F104-3374-4CAB-83A5-B88E411F74A0}" dt="2021-03-29T18:08:30.346" v="157"/>
          <ac:spMkLst>
            <pc:docMk/>
            <pc:sldMk cId="891003779" sldId="561"/>
            <ac:spMk id="33" creationId="{91B24F0E-07FE-4CDA-9153-0692D806D010}"/>
          </ac:spMkLst>
        </pc:spChg>
        <pc:spChg chg="add mod">
          <ac:chgData name="Cristian Chilipirea" userId="34ab170da5908fc4" providerId="LiveId" clId="{5A98F104-3374-4CAB-83A5-B88E411F74A0}" dt="2021-03-29T18:08:30.346" v="157"/>
          <ac:spMkLst>
            <pc:docMk/>
            <pc:sldMk cId="891003779" sldId="561"/>
            <ac:spMk id="34" creationId="{3EBCB47D-9E5C-4309-A845-1F1097C8CDB2}"/>
          </ac:spMkLst>
        </pc:spChg>
        <pc:spChg chg="add del mod ord">
          <ac:chgData name="Cristian Chilipirea" userId="34ab170da5908fc4" providerId="LiveId" clId="{5A98F104-3374-4CAB-83A5-B88E411F74A0}" dt="2021-03-29T18:08:58.530" v="161" actId="478"/>
          <ac:spMkLst>
            <pc:docMk/>
            <pc:sldMk cId="891003779" sldId="561"/>
            <ac:spMk id="36" creationId="{8D5BAEF9-340A-41E3-9828-97DD028D97EC}"/>
          </ac:spMkLst>
        </pc:spChg>
        <pc:spChg chg="del">
          <ac:chgData name="Cristian Chilipirea" userId="34ab170da5908fc4" providerId="LiveId" clId="{5A98F104-3374-4CAB-83A5-B88E411F74A0}" dt="2021-03-29T18:08:20.917" v="154" actId="478"/>
          <ac:spMkLst>
            <pc:docMk/>
            <pc:sldMk cId="891003779" sldId="561"/>
            <ac:spMk id="37" creationId="{3D8C322D-9FFD-47D6-A4A8-7E99CB19D1FC}"/>
          </ac:spMkLst>
        </pc:spChg>
        <pc:spChg chg="add mod">
          <ac:chgData name="Cristian Chilipirea" userId="34ab170da5908fc4" providerId="LiveId" clId="{5A98F104-3374-4CAB-83A5-B88E411F74A0}" dt="2021-03-29T18:08:30.346" v="157"/>
          <ac:spMkLst>
            <pc:docMk/>
            <pc:sldMk cId="891003779" sldId="561"/>
            <ac:spMk id="39" creationId="{5B21AA92-C547-49AA-82D9-352FA89D3A89}"/>
          </ac:spMkLst>
        </pc:spChg>
        <pc:spChg chg="add mod">
          <ac:chgData name="Cristian Chilipirea" userId="34ab170da5908fc4" providerId="LiveId" clId="{5A98F104-3374-4CAB-83A5-B88E411F74A0}" dt="2021-03-29T18:08:30.346" v="157"/>
          <ac:spMkLst>
            <pc:docMk/>
            <pc:sldMk cId="891003779" sldId="561"/>
            <ac:spMk id="40" creationId="{91D4A6A0-8A28-46ED-9ED5-2622ACE6B8D4}"/>
          </ac:spMkLst>
        </pc:spChg>
        <pc:spChg chg="add mod">
          <ac:chgData name="Cristian Chilipirea" userId="34ab170da5908fc4" providerId="LiveId" clId="{5A98F104-3374-4CAB-83A5-B88E411F74A0}" dt="2021-03-29T18:08:30.346" v="157"/>
          <ac:spMkLst>
            <pc:docMk/>
            <pc:sldMk cId="891003779" sldId="561"/>
            <ac:spMk id="41" creationId="{8F51E0EA-6FE3-431F-927D-723D0B946B86}"/>
          </ac:spMkLst>
        </pc:spChg>
        <pc:spChg chg="del">
          <ac:chgData name="Cristian Chilipirea" userId="34ab170da5908fc4" providerId="LiveId" clId="{5A98F104-3374-4CAB-83A5-B88E411F74A0}" dt="2021-03-29T18:08:20.917" v="154" actId="478"/>
          <ac:spMkLst>
            <pc:docMk/>
            <pc:sldMk cId="891003779" sldId="561"/>
            <ac:spMk id="42" creationId="{720973FD-705D-41DB-9FB3-B932B7FE2391}"/>
          </ac:spMkLst>
        </pc:spChg>
        <pc:spChg chg="add mod">
          <ac:chgData name="Cristian Chilipirea" userId="34ab170da5908fc4" providerId="LiveId" clId="{5A98F104-3374-4CAB-83A5-B88E411F74A0}" dt="2021-03-29T18:08:30.346" v="157"/>
          <ac:spMkLst>
            <pc:docMk/>
            <pc:sldMk cId="891003779" sldId="561"/>
            <ac:spMk id="43" creationId="{F0790D74-38E2-45B5-9FB4-70504D4422A6}"/>
          </ac:spMkLst>
        </pc:spChg>
        <pc:spChg chg="add mod">
          <ac:chgData name="Cristian Chilipirea" userId="34ab170da5908fc4" providerId="LiveId" clId="{5A98F104-3374-4CAB-83A5-B88E411F74A0}" dt="2021-03-29T18:08:30.346" v="157"/>
          <ac:spMkLst>
            <pc:docMk/>
            <pc:sldMk cId="891003779" sldId="561"/>
            <ac:spMk id="44" creationId="{B22D165B-43C0-455E-97E1-BB4B494B9641}"/>
          </ac:spMkLst>
        </pc:spChg>
        <pc:spChg chg="add del mod ord">
          <ac:chgData name="Cristian Chilipirea" userId="34ab170da5908fc4" providerId="LiveId" clId="{5A98F104-3374-4CAB-83A5-B88E411F74A0}" dt="2021-03-29T18:09:01.465" v="162" actId="478"/>
          <ac:spMkLst>
            <pc:docMk/>
            <pc:sldMk cId="891003779" sldId="561"/>
            <ac:spMk id="45" creationId="{83615457-6A67-4ACC-A486-B09237B40B2F}"/>
          </ac:spMkLst>
        </pc:spChg>
        <pc:spChg chg="add mod">
          <ac:chgData name="Cristian Chilipirea" userId="34ab170da5908fc4" providerId="LiveId" clId="{5A98F104-3374-4CAB-83A5-B88E411F74A0}" dt="2021-03-29T18:08:30.346" v="157"/>
          <ac:spMkLst>
            <pc:docMk/>
            <pc:sldMk cId="891003779" sldId="561"/>
            <ac:spMk id="46" creationId="{E8DA2CC0-C43B-4EE6-BFD0-C4959E4E2F37}"/>
          </ac:spMkLst>
        </pc:spChg>
        <pc:spChg chg="del">
          <ac:chgData name="Cristian Chilipirea" userId="34ab170da5908fc4" providerId="LiveId" clId="{5A98F104-3374-4CAB-83A5-B88E411F74A0}" dt="2021-03-29T18:08:20.917" v="154" actId="478"/>
          <ac:spMkLst>
            <pc:docMk/>
            <pc:sldMk cId="891003779" sldId="561"/>
            <ac:spMk id="114" creationId="{888B019B-900C-4DD0-85B6-B48F80EE37E6}"/>
          </ac:spMkLst>
        </pc:spChg>
        <pc:spChg chg="del">
          <ac:chgData name="Cristian Chilipirea" userId="34ab170da5908fc4" providerId="LiveId" clId="{5A98F104-3374-4CAB-83A5-B88E411F74A0}" dt="2021-03-29T18:08:20.917" v="154" actId="478"/>
          <ac:spMkLst>
            <pc:docMk/>
            <pc:sldMk cId="891003779" sldId="561"/>
            <ac:spMk id="115" creationId="{877FB597-BB19-4A82-AEFE-5C0E6F9AB29D}"/>
          </ac:spMkLst>
        </pc:spChg>
        <pc:spChg chg="del">
          <ac:chgData name="Cristian Chilipirea" userId="34ab170da5908fc4" providerId="LiveId" clId="{5A98F104-3374-4CAB-83A5-B88E411F74A0}" dt="2021-03-29T18:08:20.917" v="154" actId="478"/>
          <ac:spMkLst>
            <pc:docMk/>
            <pc:sldMk cId="891003779" sldId="561"/>
            <ac:spMk id="116" creationId="{204A23AF-3742-4331-A37E-DD4DEE8198EF}"/>
          </ac:spMkLst>
        </pc:spChg>
        <pc:spChg chg="del">
          <ac:chgData name="Cristian Chilipirea" userId="34ab170da5908fc4" providerId="LiveId" clId="{5A98F104-3374-4CAB-83A5-B88E411F74A0}" dt="2021-03-29T18:08:16.126" v="152" actId="478"/>
          <ac:spMkLst>
            <pc:docMk/>
            <pc:sldMk cId="891003779" sldId="561"/>
            <ac:spMk id="119" creationId="{C1C0AF14-136A-4B4B-9E66-931F5F83351F}"/>
          </ac:spMkLst>
        </pc:spChg>
        <pc:graphicFrameChg chg="del modGraphic">
          <ac:chgData name="Cristian Chilipirea" userId="34ab170da5908fc4" providerId="LiveId" clId="{5A98F104-3374-4CAB-83A5-B88E411F74A0}" dt="2021-03-29T18:08:19.125" v="153" actId="478"/>
          <ac:graphicFrameMkLst>
            <pc:docMk/>
            <pc:sldMk cId="891003779" sldId="561"/>
            <ac:graphicFrameMk id="5" creationId="{9019ECFA-F5A3-4723-8806-4679601EC119}"/>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47" creationId="{C1E4F609-1F4D-4CC7-B249-82712602BB69}"/>
          </ac:graphicFrameMkLst>
        </pc:graphicFrameChg>
        <pc:graphicFrameChg chg="del">
          <ac:chgData name="Cristian Chilipirea" userId="34ab170da5908fc4" providerId="LiveId" clId="{5A98F104-3374-4CAB-83A5-B88E411F74A0}" dt="2021-03-29T18:08:19.125" v="153" actId="478"/>
          <ac:graphicFrameMkLst>
            <pc:docMk/>
            <pc:sldMk cId="891003779" sldId="561"/>
            <ac:graphicFrameMk id="50" creationId="{ADE75D78-4CDA-42C7-8313-0F10EC921055}"/>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54" creationId="{9A59B1FF-5B99-4093-BAB7-DFC980B1D725}"/>
          </ac:graphicFrameMkLst>
        </pc:graphicFrameChg>
        <pc:graphicFrameChg chg="del">
          <ac:chgData name="Cristian Chilipirea" userId="34ab170da5908fc4" providerId="LiveId" clId="{5A98F104-3374-4CAB-83A5-B88E411F74A0}" dt="2021-03-29T18:08:19.125" v="153" actId="478"/>
          <ac:graphicFrameMkLst>
            <pc:docMk/>
            <pc:sldMk cId="891003779" sldId="561"/>
            <ac:graphicFrameMk id="55" creationId="{51271A69-9309-4E96-B120-37EC13DEF58A}"/>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57" creationId="{A06910B5-9102-4258-A30C-C3FC08DB6F68}"/>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58" creationId="{16A034F0-E1CD-4B06-AD43-4F76CC541281}"/>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61" creationId="{80578EF2-1B9A-45A4-ABB0-81C3FA073347}"/>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62" creationId="{CB55BB9E-EEAD-4A10-9F18-C86A1729BB3B}"/>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63" creationId="{E38121D2-9107-4237-9657-9DAC1F3F12EC}"/>
          </ac:graphicFrameMkLst>
        </pc:graphicFrameChg>
        <pc:graphicFrameChg chg="add del mod ord">
          <ac:chgData name="Cristian Chilipirea" userId="34ab170da5908fc4" providerId="LiveId" clId="{5A98F104-3374-4CAB-83A5-B88E411F74A0}" dt="2021-03-29T18:08:58.530" v="161" actId="478"/>
          <ac:graphicFrameMkLst>
            <pc:docMk/>
            <pc:sldMk cId="891003779" sldId="561"/>
            <ac:graphicFrameMk id="64" creationId="{151DE15A-DA7A-492B-81EB-343CC421C77A}"/>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65" creationId="{4E551408-D443-4CF0-AE0E-8CAA807AFE65}"/>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66" creationId="{4EEF43A0-37B5-4501-B863-B4F910899BFF}"/>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69" creationId="{53BBAF23-752A-4DFA-8AFD-CB9DFA44B46A}"/>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71" creationId="{490F9637-E241-4F2F-9416-02B87F2E2791}"/>
          </ac:graphicFrameMkLst>
        </pc:graphicFrameChg>
        <pc:graphicFrameChg chg="add del mod ord">
          <ac:chgData name="Cristian Chilipirea" userId="34ab170da5908fc4" providerId="LiveId" clId="{5A98F104-3374-4CAB-83A5-B88E411F74A0}" dt="2021-03-29T18:09:01.465" v="162" actId="478"/>
          <ac:graphicFrameMkLst>
            <pc:docMk/>
            <pc:sldMk cId="891003779" sldId="561"/>
            <ac:graphicFrameMk id="73" creationId="{D736E36E-B014-41B0-B735-5D3487FD1ADF}"/>
          </ac:graphicFrameMkLst>
        </pc:graphicFrameChg>
        <pc:graphicFrameChg chg="add mod">
          <ac:chgData name="Cristian Chilipirea" userId="34ab170da5908fc4" providerId="LiveId" clId="{5A98F104-3374-4CAB-83A5-B88E411F74A0}" dt="2021-03-29T18:08:30.346" v="157"/>
          <ac:graphicFrameMkLst>
            <pc:docMk/>
            <pc:sldMk cId="891003779" sldId="561"/>
            <ac:graphicFrameMk id="74" creationId="{C84074DB-14CA-4F27-9806-46F6CD89CDAE}"/>
          </ac:graphicFrameMkLst>
        </pc:graphicFrameChg>
        <pc:graphicFrameChg chg="del">
          <ac:chgData name="Cristian Chilipirea" userId="34ab170da5908fc4" providerId="LiveId" clId="{5A98F104-3374-4CAB-83A5-B88E411F74A0}" dt="2021-03-29T18:08:16.126" v="152" actId="478"/>
          <ac:graphicFrameMkLst>
            <pc:docMk/>
            <pc:sldMk cId="891003779" sldId="561"/>
            <ac:graphicFrameMk id="81" creationId="{24696BCA-E2A9-4465-8F33-2DA0C89E7511}"/>
          </ac:graphicFrameMkLst>
        </pc:graphicFrameChg>
        <pc:graphicFrameChg chg="del">
          <ac:chgData name="Cristian Chilipirea" userId="34ab170da5908fc4" providerId="LiveId" clId="{5A98F104-3374-4CAB-83A5-B88E411F74A0}" dt="2021-03-29T18:08:20.917" v="154" actId="478"/>
          <ac:graphicFrameMkLst>
            <pc:docMk/>
            <pc:sldMk cId="891003779" sldId="561"/>
            <ac:graphicFrameMk id="84" creationId="{FC45347F-C5E1-4A72-B132-A11D78D8E85A}"/>
          </ac:graphicFrameMkLst>
        </pc:graphicFrameChg>
        <pc:graphicFrameChg chg="del">
          <ac:chgData name="Cristian Chilipirea" userId="34ab170da5908fc4" providerId="LiveId" clId="{5A98F104-3374-4CAB-83A5-B88E411F74A0}" dt="2021-03-29T18:08:20.917" v="154" actId="478"/>
          <ac:graphicFrameMkLst>
            <pc:docMk/>
            <pc:sldMk cId="891003779" sldId="561"/>
            <ac:graphicFrameMk id="85" creationId="{E8365266-6C66-4A11-990C-7CF39A4DC986}"/>
          </ac:graphicFrameMkLst>
        </pc:graphicFrameChg>
        <pc:graphicFrameChg chg="del">
          <ac:chgData name="Cristian Chilipirea" userId="34ab170da5908fc4" providerId="LiveId" clId="{5A98F104-3374-4CAB-83A5-B88E411F74A0}" dt="2021-03-29T18:08:20.917" v="154" actId="478"/>
          <ac:graphicFrameMkLst>
            <pc:docMk/>
            <pc:sldMk cId="891003779" sldId="561"/>
            <ac:graphicFrameMk id="87" creationId="{9041DEBE-FCA0-48A2-9652-B74C1C9DDA32}"/>
          </ac:graphicFrameMkLst>
        </pc:graphicFrameChg>
        <pc:graphicFrameChg chg="del">
          <ac:chgData name="Cristian Chilipirea" userId="34ab170da5908fc4" providerId="LiveId" clId="{5A98F104-3374-4CAB-83A5-B88E411F74A0}" dt="2021-03-29T18:08:16.126" v="152" actId="478"/>
          <ac:graphicFrameMkLst>
            <pc:docMk/>
            <pc:sldMk cId="891003779" sldId="561"/>
            <ac:graphicFrameMk id="90" creationId="{D0F62D7A-42B7-4240-8797-277256CFB3EB}"/>
          </ac:graphicFrameMkLst>
        </pc:graphicFrameChg>
        <pc:graphicFrameChg chg="del">
          <ac:chgData name="Cristian Chilipirea" userId="34ab170da5908fc4" providerId="LiveId" clId="{5A98F104-3374-4CAB-83A5-B88E411F74A0}" dt="2021-03-29T18:08:20.917" v="154" actId="478"/>
          <ac:graphicFrameMkLst>
            <pc:docMk/>
            <pc:sldMk cId="891003779" sldId="561"/>
            <ac:graphicFrameMk id="102" creationId="{50209EA4-9A16-471E-AD68-89AE7EC9742A}"/>
          </ac:graphicFrameMkLst>
        </pc:graphicFrameChg>
        <pc:graphicFrameChg chg="del">
          <ac:chgData name="Cristian Chilipirea" userId="34ab170da5908fc4" providerId="LiveId" clId="{5A98F104-3374-4CAB-83A5-B88E411F74A0}" dt="2021-03-29T18:08:20.917" v="154" actId="478"/>
          <ac:graphicFrameMkLst>
            <pc:docMk/>
            <pc:sldMk cId="891003779" sldId="561"/>
            <ac:graphicFrameMk id="106" creationId="{92876AF6-05B9-47A0-BD01-BC918111D9BB}"/>
          </ac:graphicFrameMkLst>
        </pc:graphicFrameChg>
        <pc:picChg chg="ord">
          <ac:chgData name="Cristian Chilipirea" userId="34ab170da5908fc4" providerId="LiveId" clId="{5A98F104-3374-4CAB-83A5-B88E411F74A0}" dt="2021-03-29T18:08:52.893" v="160" actId="167"/>
          <ac:picMkLst>
            <pc:docMk/>
            <pc:sldMk cId="891003779" sldId="561"/>
            <ac:picMk id="3" creationId="{06F7BABA-949A-44E1-A616-E3E382A8C77D}"/>
          </ac:picMkLst>
        </pc:picChg>
        <pc:picChg chg="del">
          <ac:chgData name="Cristian Chilipirea" userId="34ab170da5908fc4" providerId="LiveId" clId="{5A98F104-3374-4CAB-83A5-B88E411F74A0}" dt="2021-03-29T18:08:16.126" v="152" actId="478"/>
          <ac:picMkLst>
            <pc:docMk/>
            <pc:sldMk cId="891003779" sldId="561"/>
            <ac:picMk id="6" creationId="{3B18FF52-E7A4-446A-A8E8-F3125586DA5C}"/>
          </ac:picMkLst>
        </pc:picChg>
        <pc:cxnChg chg="del mod">
          <ac:chgData name="Cristian Chilipirea" userId="34ab170da5908fc4" providerId="LiveId" clId="{5A98F104-3374-4CAB-83A5-B88E411F74A0}" dt="2021-03-29T18:08:19.125" v="153" actId="478"/>
          <ac:cxnSpMkLst>
            <pc:docMk/>
            <pc:sldMk cId="891003779" sldId="561"/>
            <ac:cxnSpMk id="11" creationId="{4929101F-4278-4759-A13D-34C4FB544B9F}"/>
          </ac:cxnSpMkLst>
        </pc:cxnChg>
        <pc:cxnChg chg="del mod">
          <ac:chgData name="Cristian Chilipirea" userId="34ab170da5908fc4" providerId="LiveId" clId="{5A98F104-3374-4CAB-83A5-B88E411F74A0}" dt="2021-03-29T18:08:19.125" v="153" actId="478"/>
          <ac:cxnSpMkLst>
            <pc:docMk/>
            <pc:sldMk cId="891003779" sldId="561"/>
            <ac:cxnSpMk id="14" creationId="{1230AF0D-8B84-4F9F-8DAF-F39B78A0C76D}"/>
          </ac:cxnSpMkLst>
        </pc:cxnChg>
        <pc:cxnChg chg="del">
          <ac:chgData name="Cristian Chilipirea" userId="34ab170da5908fc4" providerId="LiveId" clId="{5A98F104-3374-4CAB-83A5-B88E411F74A0}" dt="2021-03-29T18:08:19.125" v="153" actId="478"/>
          <ac:cxnSpMkLst>
            <pc:docMk/>
            <pc:sldMk cId="891003779" sldId="561"/>
            <ac:cxnSpMk id="35" creationId="{179AFD8B-D1C8-46CC-9AB6-2A64EE74F1D0}"/>
          </ac:cxnSpMkLst>
        </pc:cxnChg>
        <pc:cxnChg chg="del mod">
          <ac:chgData name="Cristian Chilipirea" userId="34ab170da5908fc4" providerId="LiveId" clId="{5A98F104-3374-4CAB-83A5-B88E411F74A0}" dt="2021-03-29T18:08:19.125" v="153" actId="478"/>
          <ac:cxnSpMkLst>
            <pc:docMk/>
            <pc:sldMk cId="891003779" sldId="561"/>
            <ac:cxnSpMk id="38" creationId="{1660DD16-8C60-4A81-ADE3-8F5EF863E6A0}"/>
          </ac:cxnSpMkLst>
        </pc:cxnChg>
        <pc:cxnChg chg="add mod">
          <ac:chgData name="Cristian Chilipirea" userId="34ab170da5908fc4" providerId="LiveId" clId="{5A98F104-3374-4CAB-83A5-B88E411F74A0}" dt="2021-03-29T18:08:30.346" v="157"/>
          <ac:cxnSpMkLst>
            <pc:docMk/>
            <pc:sldMk cId="891003779" sldId="561"/>
            <ac:cxnSpMk id="48" creationId="{420EBB12-5B7A-44D2-AAD9-65D29B75456E}"/>
          </ac:cxnSpMkLst>
        </pc:cxnChg>
        <pc:cxnChg chg="add mod">
          <ac:chgData name="Cristian Chilipirea" userId="34ab170da5908fc4" providerId="LiveId" clId="{5A98F104-3374-4CAB-83A5-B88E411F74A0}" dt="2021-03-29T18:08:30.346" v="157"/>
          <ac:cxnSpMkLst>
            <pc:docMk/>
            <pc:sldMk cId="891003779" sldId="561"/>
            <ac:cxnSpMk id="49" creationId="{C2CD2606-70A4-4FFE-84E4-4B81C40C3E4B}"/>
          </ac:cxnSpMkLst>
        </pc:cxnChg>
        <pc:cxnChg chg="add mod">
          <ac:chgData name="Cristian Chilipirea" userId="34ab170da5908fc4" providerId="LiveId" clId="{5A98F104-3374-4CAB-83A5-B88E411F74A0}" dt="2021-03-29T18:08:30.346" v="157"/>
          <ac:cxnSpMkLst>
            <pc:docMk/>
            <pc:sldMk cId="891003779" sldId="561"/>
            <ac:cxnSpMk id="51" creationId="{C71D5ADE-A17E-4C46-B36C-214D226D129C}"/>
          </ac:cxnSpMkLst>
        </pc:cxnChg>
        <pc:cxnChg chg="add del mod ord">
          <ac:chgData name="Cristian Chilipirea" userId="34ab170da5908fc4" providerId="LiveId" clId="{5A98F104-3374-4CAB-83A5-B88E411F74A0}" dt="2021-03-29T18:08:58.530" v="161" actId="478"/>
          <ac:cxnSpMkLst>
            <pc:docMk/>
            <pc:sldMk cId="891003779" sldId="561"/>
            <ac:cxnSpMk id="52" creationId="{0B8E5FBC-B620-4734-9C92-C981CADCA000}"/>
          </ac:cxnSpMkLst>
        </pc:cxnChg>
        <pc:cxnChg chg="add mod">
          <ac:chgData name="Cristian Chilipirea" userId="34ab170da5908fc4" providerId="LiveId" clId="{5A98F104-3374-4CAB-83A5-B88E411F74A0}" dt="2021-03-29T18:08:30.346" v="157"/>
          <ac:cxnSpMkLst>
            <pc:docMk/>
            <pc:sldMk cId="891003779" sldId="561"/>
            <ac:cxnSpMk id="53" creationId="{08ABDDBC-7BC0-48E5-AEB2-C21B791B38B2}"/>
          </ac:cxnSpMkLst>
        </pc:cxnChg>
        <pc:cxnChg chg="add mod">
          <ac:chgData name="Cristian Chilipirea" userId="34ab170da5908fc4" providerId="LiveId" clId="{5A98F104-3374-4CAB-83A5-B88E411F74A0}" dt="2021-03-29T18:08:30.346" v="157"/>
          <ac:cxnSpMkLst>
            <pc:docMk/>
            <pc:sldMk cId="891003779" sldId="561"/>
            <ac:cxnSpMk id="56" creationId="{30424237-DC1F-490D-B760-3377782EDC5E}"/>
          </ac:cxnSpMkLst>
        </pc:cxnChg>
        <pc:cxnChg chg="add mod">
          <ac:chgData name="Cristian Chilipirea" userId="34ab170da5908fc4" providerId="LiveId" clId="{5A98F104-3374-4CAB-83A5-B88E411F74A0}" dt="2021-03-29T18:08:30.346" v="157"/>
          <ac:cxnSpMkLst>
            <pc:docMk/>
            <pc:sldMk cId="891003779" sldId="561"/>
            <ac:cxnSpMk id="59" creationId="{DE1B1ED9-947F-45A7-BE1E-352F960124CF}"/>
          </ac:cxnSpMkLst>
        </pc:cxnChg>
        <pc:cxnChg chg="del mod">
          <ac:chgData name="Cristian Chilipirea" userId="34ab170da5908fc4" providerId="LiveId" clId="{5A98F104-3374-4CAB-83A5-B88E411F74A0}" dt="2021-03-29T18:08:19.125" v="153" actId="478"/>
          <ac:cxnSpMkLst>
            <pc:docMk/>
            <pc:sldMk cId="891003779" sldId="561"/>
            <ac:cxnSpMk id="60" creationId="{4F27FB91-6031-45BD-BFC5-E1D20E1153F3}"/>
          </ac:cxnSpMkLst>
        </pc:cxnChg>
        <pc:cxnChg chg="add mod">
          <ac:chgData name="Cristian Chilipirea" userId="34ab170da5908fc4" providerId="LiveId" clId="{5A98F104-3374-4CAB-83A5-B88E411F74A0}" dt="2021-03-29T18:08:30.346" v="157"/>
          <ac:cxnSpMkLst>
            <pc:docMk/>
            <pc:sldMk cId="891003779" sldId="561"/>
            <ac:cxnSpMk id="67" creationId="{E4FBA358-49B3-425E-BF24-3BAC6221BE6C}"/>
          </ac:cxnSpMkLst>
        </pc:cxnChg>
        <pc:cxnChg chg="add mod">
          <ac:chgData name="Cristian Chilipirea" userId="34ab170da5908fc4" providerId="LiveId" clId="{5A98F104-3374-4CAB-83A5-B88E411F74A0}" dt="2021-03-29T18:08:30.346" v="157"/>
          <ac:cxnSpMkLst>
            <pc:docMk/>
            <pc:sldMk cId="891003779" sldId="561"/>
            <ac:cxnSpMk id="68" creationId="{8EA2229C-88CF-49D8-B2AB-619DFD3DA053}"/>
          </ac:cxnSpMkLst>
        </pc:cxnChg>
        <pc:cxnChg chg="add mod">
          <ac:chgData name="Cristian Chilipirea" userId="34ab170da5908fc4" providerId="LiveId" clId="{5A98F104-3374-4CAB-83A5-B88E411F74A0}" dt="2021-03-29T18:08:30.346" v="157"/>
          <ac:cxnSpMkLst>
            <pc:docMk/>
            <pc:sldMk cId="891003779" sldId="561"/>
            <ac:cxnSpMk id="70" creationId="{5083CDEE-1D28-438D-AAF8-32AFD795306B}"/>
          </ac:cxnSpMkLst>
        </pc:cxnChg>
        <pc:cxnChg chg="add mod">
          <ac:chgData name="Cristian Chilipirea" userId="34ab170da5908fc4" providerId="LiveId" clId="{5A98F104-3374-4CAB-83A5-B88E411F74A0}" dt="2021-03-29T18:08:30.346" v="157"/>
          <ac:cxnSpMkLst>
            <pc:docMk/>
            <pc:sldMk cId="891003779" sldId="561"/>
            <ac:cxnSpMk id="72" creationId="{2DCA8D2D-2A24-447D-BE0F-A2AE16499069}"/>
          </ac:cxnSpMkLst>
        </pc:cxnChg>
        <pc:cxnChg chg="add del mod ord">
          <ac:chgData name="Cristian Chilipirea" userId="34ab170da5908fc4" providerId="LiveId" clId="{5A98F104-3374-4CAB-83A5-B88E411F74A0}" dt="2021-03-29T18:08:58.530" v="161" actId="478"/>
          <ac:cxnSpMkLst>
            <pc:docMk/>
            <pc:sldMk cId="891003779" sldId="561"/>
            <ac:cxnSpMk id="75" creationId="{5555A772-C9A4-4F62-B390-99B03CA89A45}"/>
          </ac:cxnSpMkLst>
        </pc:cxnChg>
        <pc:cxnChg chg="add mod">
          <ac:chgData name="Cristian Chilipirea" userId="34ab170da5908fc4" providerId="LiveId" clId="{5A98F104-3374-4CAB-83A5-B88E411F74A0}" dt="2021-03-29T18:08:30.346" v="157"/>
          <ac:cxnSpMkLst>
            <pc:docMk/>
            <pc:sldMk cId="891003779" sldId="561"/>
            <ac:cxnSpMk id="76" creationId="{19F1AB58-DED8-4267-AC25-7CD1A331DBF1}"/>
          </ac:cxnSpMkLst>
        </pc:cxnChg>
        <pc:cxnChg chg="del mod">
          <ac:chgData name="Cristian Chilipirea" userId="34ab170da5908fc4" providerId="LiveId" clId="{5A98F104-3374-4CAB-83A5-B88E411F74A0}" dt="2021-03-29T18:08:16.126" v="152" actId="478"/>
          <ac:cxnSpMkLst>
            <pc:docMk/>
            <pc:sldMk cId="891003779" sldId="561"/>
            <ac:cxnSpMk id="94" creationId="{35B0BE0D-9EF8-4745-91A1-BD224B38EA04}"/>
          </ac:cxnSpMkLst>
        </pc:cxnChg>
        <pc:cxnChg chg="del">
          <ac:chgData name="Cristian Chilipirea" userId="34ab170da5908fc4" providerId="LiveId" clId="{5A98F104-3374-4CAB-83A5-B88E411F74A0}" dt="2021-03-29T18:08:19.125" v="153" actId="478"/>
          <ac:cxnSpMkLst>
            <pc:docMk/>
            <pc:sldMk cId="891003779" sldId="561"/>
            <ac:cxnSpMk id="101" creationId="{0995E4EA-8830-4FF0-A37E-E972CA9D80BE}"/>
          </ac:cxnSpMkLst>
        </pc:cxnChg>
        <pc:cxnChg chg="del mod">
          <ac:chgData name="Cristian Chilipirea" userId="34ab170da5908fc4" providerId="LiveId" clId="{5A98F104-3374-4CAB-83A5-B88E411F74A0}" dt="2021-03-29T18:08:20.917" v="154" actId="478"/>
          <ac:cxnSpMkLst>
            <pc:docMk/>
            <pc:sldMk cId="891003779" sldId="561"/>
            <ac:cxnSpMk id="103" creationId="{93B99CAC-1B81-46F4-B08F-D5639D878C95}"/>
          </ac:cxnSpMkLst>
        </pc:cxnChg>
        <pc:cxnChg chg="del">
          <ac:chgData name="Cristian Chilipirea" userId="34ab170da5908fc4" providerId="LiveId" clId="{5A98F104-3374-4CAB-83A5-B88E411F74A0}" dt="2021-03-29T18:08:20.917" v="154" actId="478"/>
          <ac:cxnSpMkLst>
            <pc:docMk/>
            <pc:sldMk cId="891003779" sldId="561"/>
            <ac:cxnSpMk id="107" creationId="{11B3A1B7-10B0-446F-BBE4-90FBBA2B22C6}"/>
          </ac:cxnSpMkLst>
        </pc:cxnChg>
      </pc:sldChg>
      <pc:sldChg chg="addSp delSp modSp add mod modClrScheme chgLayout">
        <pc:chgData name="Cristian Chilipirea" userId="34ab170da5908fc4" providerId="LiveId" clId="{5A98F104-3374-4CAB-83A5-B88E411F74A0}" dt="2021-03-29T18:09:40.950" v="170" actId="478"/>
        <pc:sldMkLst>
          <pc:docMk/>
          <pc:sldMk cId="1699872682" sldId="562"/>
        </pc:sldMkLst>
        <pc:spChg chg="mod ord">
          <ac:chgData name="Cristian Chilipirea" userId="34ab170da5908fc4" providerId="LiveId" clId="{5A98F104-3374-4CAB-83A5-B88E411F74A0}" dt="2021-03-29T18:09:12.488" v="163" actId="207"/>
          <ac:spMkLst>
            <pc:docMk/>
            <pc:sldMk cId="1699872682" sldId="562"/>
            <ac:spMk id="2" creationId="{F73DAEA9-604B-4650-BEB9-0355EBC46D0A}"/>
          </ac:spMkLst>
        </pc:spChg>
        <pc:spChg chg="mod ord">
          <ac:chgData name="Cristian Chilipirea" userId="34ab170da5908fc4" providerId="LiveId" clId="{5A98F104-3374-4CAB-83A5-B88E411F74A0}" dt="2021-03-29T17:55:48.261" v="6" actId="700"/>
          <ac:spMkLst>
            <pc:docMk/>
            <pc:sldMk cId="1699872682" sldId="562"/>
            <ac:spMk id="4" creationId="{C0B88C40-8704-476C-8AA7-AB9498813E11}"/>
          </ac:spMkLst>
        </pc:spChg>
        <pc:spChg chg="add del mod ord">
          <ac:chgData name="Cristian Chilipirea" userId="34ab170da5908fc4" providerId="LiveId" clId="{5A98F104-3374-4CAB-83A5-B88E411F74A0}" dt="2021-03-29T18:09:14.945" v="164" actId="478"/>
          <ac:spMkLst>
            <pc:docMk/>
            <pc:sldMk cId="1699872682" sldId="562"/>
            <ac:spMk id="7" creationId="{58DE26CF-15C7-4F85-AA75-768CFA579B14}"/>
          </ac:spMkLst>
        </pc:spChg>
        <pc:spChg chg="add mod">
          <ac:chgData name="Cristian Chilipirea" userId="34ab170da5908fc4" providerId="LiveId" clId="{5A98F104-3374-4CAB-83A5-B88E411F74A0}" dt="2021-03-29T18:09:36.014" v="168"/>
          <ac:spMkLst>
            <pc:docMk/>
            <pc:sldMk cId="1699872682" sldId="562"/>
            <ac:spMk id="34" creationId="{0E54C46C-7EE7-449D-98C3-E3BB0050EC85}"/>
          </ac:spMkLst>
        </pc:spChg>
        <pc:spChg chg="add mod">
          <ac:chgData name="Cristian Chilipirea" userId="34ab170da5908fc4" providerId="LiveId" clId="{5A98F104-3374-4CAB-83A5-B88E411F74A0}" dt="2021-03-29T18:09:36.014" v="168"/>
          <ac:spMkLst>
            <pc:docMk/>
            <pc:sldMk cId="1699872682" sldId="562"/>
            <ac:spMk id="36" creationId="{5A3C9817-B349-46D9-91EF-53C3B9B3693A}"/>
          </ac:spMkLst>
        </pc:spChg>
        <pc:spChg chg="del">
          <ac:chgData name="Cristian Chilipirea" userId="34ab170da5908fc4" providerId="LiveId" clId="{5A98F104-3374-4CAB-83A5-B88E411F74A0}" dt="2021-03-29T18:09:23.667" v="166" actId="478"/>
          <ac:spMkLst>
            <pc:docMk/>
            <pc:sldMk cId="1699872682" sldId="562"/>
            <ac:spMk id="37" creationId="{3D8C322D-9FFD-47D6-A4A8-7E99CB19D1FC}"/>
          </ac:spMkLst>
        </pc:spChg>
        <pc:spChg chg="add del mod">
          <ac:chgData name="Cristian Chilipirea" userId="34ab170da5908fc4" providerId="LiveId" clId="{5A98F104-3374-4CAB-83A5-B88E411F74A0}" dt="2021-03-29T18:09:39.582" v="169" actId="478"/>
          <ac:spMkLst>
            <pc:docMk/>
            <pc:sldMk cId="1699872682" sldId="562"/>
            <ac:spMk id="39" creationId="{D88B06DC-3146-4632-B2D0-476E7F55A17A}"/>
          </ac:spMkLst>
        </pc:spChg>
        <pc:spChg chg="add mod">
          <ac:chgData name="Cristian Chilipirea" userId="34ab170da5908fc4" providerId="LiveId" clId="{5A98F104-3374-4CAB-83A5-B88E411F74A0}" dt="2021-03-29T18:09:36.014" v="168"/>
          <ac:spMkLst>
            <pc:docMk/>
            <pc:sldMk cId="1699872682" sldId="562"/>
            <ac:spMk id="40" creationId="{99C1B709-2F01-4D8D-A69A-04A56659D35E}"/>
          </ac:spMkLst>
        </pc:spChg>
        <pc:spChg chg="add mod">
          <ac:chgData name="Cristian Chilipirea" userId="34ab170da5908fc4" providerId="LiveId" clId="{5A98F104-3374-4CAB-83A5-B88E411F74A0}" dt="2021-03-29T18:09:36.014" v="168"/>
          <ac:spMkLst>
            <pc:docMk/>
            <pc:sldMk cId="1699872682" sldId="562"/>
            <ac:spMk id="41" creationId="{90F5A24C-42CB-4CC3-94A1-6B8738D28866}"/>
          </ac:spMkLst>
        </pc:spChg>
        <pc:spChg chg="del">
          <ac:chgData name="Cristian Chilipirea" userId="34ab170da5908fc4" providerId="LiveId" clId="{5A98F104-3374-4CAB-83A5-B88E411F74A0}" dt="2021-03-29T18:09:23.667" v="166" actId="478"/>
          <ac:spMkLst>
            <pc:docMk/>
            <pc:sldMk cId="1699872682" sldId="562"/>
            <ac:spMk id="42" creationId="{720973FD-705D-41DB-9FB3-B932B7FE2391}"/>
          </ac:spMkLst>
        </pc:spChg>
        <pc:spChg chg="add mod">
          <ac:chgData name="Cristian Chilipirea" userId="34ab170da5908fc4" providerId="LiveId" clId="{5A98F104-3374-4CAB-83A5-B88E411F74A0}" dt="2021-03-29T18:09:36.014" v="168"/>
          <ac:spMkLst>
            <pc:docMk/>
            <pc:sldMk cId="1699872682" sldId="562"/>
            <ac:spMk id="43" creationId="{E24CFA8F-ACCF-49BD-88B3-68577B6E8F06}"/>
          </ac:spMkLst>
        </pc:spChg>
        <pc:spChg chg="add del mod">
          <ac:chgData name="Cristian Chilipirea" userId="34ab170da5908fc4" providerId="LiveId" clId="{5A98F104-3374-4CAB-83A5-B88E411F74A0}" dt="2021-03-29T18:09:40.950" v="170" actId="478"/>
          <ac:spMkLst>
            <pc:docMk/>
            <pc:sldMk cId="1699872682" sldId="562"/>
            <ac:spMk id="44" creationId="{FB428AD5-CB51-46F1-BCBF-A3EF2BED21E0}"/>
          </ac:spMkLst>
        </pc:spChg>
        <pc:spChg chg="add mod">
          <ac:chgData name="Cristian Chilipirea" userId="34ab170da5908fc4" providerId="LiveId" clId="{5A98F104-3374-4CAB-83A5-B88E411F74A0}" dt="2021-03-29T18:09:36.014" v="168"/>
          <ac:spMkLst>
            <pc:docMk/>
            <pc:sldMk cId="1699872682" sldId="562"/>
            <ac:spMk id="45" creationId="{4098F8C1-2E99-40EE-B13F-6097E09185C1}"/>
          </ac:spMkLst>
        </pc:spChg>
        <pc:spChg chg="del">
          <ac:chgData name="Cristian Chilipirea" userId="34ab170da5908fc4" providerId="LiveId" clId="{5A98F104-3374-4CAB-83A5-B88E411F74A0}" dt="2021-03-29T18:09:23.667" v="166" actId="478"/>
          <ac:spMkLst>
            <pc:docMk/>
            <pc:sldMk cId="1699872682" sldId="562"/>
            <ac:spMk id="114" creationId="{888B019B-900C-4DD0-85B6-B48F80EE37E6}"/>
          </ac:spMkLst>
        </pc:spChg>
        <pc:spChg chg="del">
          <ac:chgData name="Cristian Chilipirea" userId="34ab170da5908fc4" providerId="LiveId" clId="{5A98F104-3374-4CAB-83A5-B88E411F74A0}" dt="2021-03-29T18:09:23.667" v="166" actId="478"/>
          <ac:spMkLst>
            <pc:docMk/>
            <pc:sldMk cId="1699872682" sldId="562"/>
            <ac:spMk id="115" creationId="{877FB597-BB19-4A82-AEFE-5C0E6F9AB29D}"/>
          </ac:spMkLst>
        </pc:spChg>
        <pc:spChg chg="del">
          <ac:chgData name="Cristian Chilipirea" userId="34ab170da5908fc4" providerId="LiveId" clId="{5A98F104-3374-4CAB-83A5-B88E411F74A0}" dt="2021-03-29T18:09:23.667" v="166" actId="478"/>
          <ac:spMkLst>
            <pc:docMk/>
            <pc:sldMk cId="1699872682" sldId="562"/>
            <ac:spMk id="116" creationId="{204A23AF-3742-4331-A37E-DD4DEE8198EF}"/>
          </ac:spMkLst>
        </pc:spChg>
        <pc:spChg chg="del">
          <ac:chgData name="Cristian Chilipirea" userId="34ab170da5908fc4" providerId="LiveId" clId="{5A98F104-3374-4CAB-83A5-B88E411F74A0}" dt="2021-03-29T18:09:25.495" v="167" actId="478"/>
          <ac:spMkLst>
            <pc:docMk/>
            <pc:sldMk cId="1699872682" sldId="562"/>
            <ac:spMk id="119" creationId="{C1C0AF14-136A-4B4B-9E66-931F5F83351F}"/>
          </ac:spMkLst>
        </pc:spChg>
        <pc:graphicFrameChg chg="del">
          <ac:chgData name="Cristian Chilipirea" userId="34ab170da5908fc4" providerId="LiveId" clId="{5A98F104-3374-4CAB-83A5-B88E411F74A0}" dt="2021-03-29T18:09:21.155" v="165" actId="478"/>
          <ac:graphicFrameMkLst>
            <pc:docMk/>
            <pc:sldMk cId="1699872682" sldId="562"/>
            <ac:graphicFrameMk id="5" creationId="{9019ECFA-F5A3-4723-8806-4679601EC119}"/>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46" creationId="{8B21A362-4764-4AB4-A62A-2802E93A4B10}"/>
          </ac:graphicFrameMkLst>
        </pc:graphicFrameChg>
        <pc:graphicFrameChg chg="del">
          <ac:chgData name="Cristian Chilipirea" userId="34ab170da5908fc4" providerId="LiveId" clId="{5A98F104-3374-4CAB-83A5-B88E411F74A0}" dt="2021-03-29T18:09:21.155" v="165" actId="478"/>
          <ac:graphicFrameMkLst>
            <pc:docMk/>
            <pc:sldMk cId="1699872682" sldId="562"/>
            <ac:graphicFrameMk id="50" creationId="{ADE75D78-4CDA-42C7-8313-0F10EC921055}"/>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52" creationId="{3AA55ACE-7194-4F5A-8293-1517E35C7C1F}"/>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54" creationId="{FDDE4A4C-9ACB-4DED-BC01-F6CD870EEA6E}"/>
          </ac:graphicFrameMkLst>
        </pc:graphicFrameChg>
        <pc:graphicFrameChg chg="del">
          <ac:chgData name="Cristian Chilipirea" userId="34ab170da5908fc4" providerId="LiveId" clId="{5A98F104-3374-4CAB-83A5-B88E411F74A0}" dt="2021-03-29T18:09:21.155" v="165" actId="478"/>
          <ac:graphicFrameMkLst>
            <pc:docMk/>
            <pc:sldMk cId="1699872682" sldId="562"/>
            <ac:graphicFrameMk id="55" creationId="{51271A69-9309-4E96-B120-37EC13DEF58A}"/>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56" creationId="{8E32AA6A-C9E8-4389-BB95-694707093F15}"/>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58" creationId="{1183A57F-74F3-428C-A5A0-D539893BA8D7}"/>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59" creationId="{F533DFE3-D699-4A14-BAB9-99E3C3723BAB}"/>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61" creationId="{5D1DDE17-2CDB-4992-ACA5-B183852817A1}"/>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62" creationId="{A3D98BD8-59F6-40E5-BEFF-9566BB628062}"/>
          </ac:graphicFrameMkLst>
        </pc:graphicFrameChg>
        <pc:graphicFrameChg chg="add del mod">
          <ac:chgData name="Cristian Chilipirea" userId="34ab170da5908fc4" providerId="LiveId" clId="{5A98F104-3374-4CAB-83A5-B88E411F74A0}" dt="2021-03-29T18:09:39.582" v="169" actId="478"/>
          <ac:graphicFrameMkLst>
            <pc:docMk/>
            <pc:sldMk cId="1699872682" sldId="562"/>
            <ac:graphicFrameMk id="63" creationId="{5E94EC6C-E357-4ACE-B13C-9BC761F1ED19}"/>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66" creationId="{FA92ECC5-DA31-42E5-B0FB-338DD0453802}"/>
          </ac:graphicFrameMkLst>
        </pc:graphicFrameChg>
        <pc:graphicFrameChg chg="add mod">
          <ac:chgData name="Cristian Chilipirea" userId="34ab170da5908fc4" providerId="LiveId" clId="{5A98F104-3374-4CAB-83A5-B88E411F74A0}" dt="2021-03-29T18:09:36.014" v="168"/>
          <ac:graphicFrameMkLst>
            <pc:docMk/>
            <pc:sldMk cId="1699872682" sldId="562"/>
            <ac:graphicFrameMk id="68" creationId="{2F5500AB-D087-42B4-9D12-43344C5F36C6}"/>
          </ac:graphicFrameMkLst>
        </pc:graphicFrameChg>
        <pc:graphicFrameChg chg="add del mod">
          <ac:chgData name="Cristian Chilipirea" userId="34ab170da5908fc4" providerId="LiveId" clId="{5A98F104-3374-4CAB-83A5-B88E411F74A0}" dt="2021-03-29T18:09:40.950" v="170" actId="478"/>
          <ac:graphicFrameMkLst>
            <pc:docMk/>
            <pc:sldMk cId="1699872682" sldId="562"/>
            <ac:graphicFrameMk id="70" creationId="{DED2896A-B217-4764-B673-D4B94176A34E}"/>
          </ac:graphicFrameMkLst>
        </pc:graphicFrameChg>
        <pc:graphicFrameChg chg="del">
          <ac:chgData name="Cristian Chilipirea" userId="34ab170da5908fc4" providerId="LiveId" clId="{5A98F104-3374-4CAB-83A5-B88E411F74A0}" dt="2021-03-29T18:09:21.155" v="165" actId="478"/>
          <ac:graphicFrameMkLst>
            <pc:docMk/>
            <pc:sldMk cId="1699872682" sldId="562"/>
            <ac:graphicFrameMk id="81" creationId="{24696BCA-E2A9-4465-8F33-2DA0C89E7511}"/>
          </ac:graphicFrameMkLst>
        </pc:graphicFrameChg>
        <pc:graphicFrameChg chg="del">
          <ac:chgData name="Cristian Chilipirea" userId="34ab170da5908fc4" providerId="LiveId" clId="{5A98F104-3374-4CAB-83A5-B88E411F74A0}" dt="2021-03-29T18:09:23.667" v="166" actId="478"/>
          <ac:graphicFrameMkLst>
            <pc:docMk/>
            <pc:sldMk cId="1699872682" sldId="562"/>
            <ac:graphicFrameMk id="84" creationId="{FC45347F-C5E1-4A72-B132-A11D78D8E85A}"/>
          </ac:graphicFrameMkLst>
        </pc:graphicFrameChg>
        <pc:graphicFrameChg chg="del">
          <ac:chgData name="Cristian Chilipirea" userId="34ab170da5908fc4" providerId="LiveId" clId="{5A98F104-3374-4CAB-83A5-B88E411F74A0}" dt="2021-03-29T18:09:23.667" v="166" actId="478"/>
          <ac:graphicFrameMkLst>
            <pc:docMk/>
            <pc:sldMk cId="1699872682" sldId="562"/>
            <ac:graphicFrameMk id="85" creationId="{E8365266-6C66-4A11-990C-7CF39A4DC986}"/>
          </ac:graphicFrameMkLst>
        </pc:graphicFrameChg>
        <pc:graphicFrameChg chg="del">
          <ac:chgData name="Cristian Chilipirea" userId="34ab170da5908fc4" providerId="LiveId" clId="{5A98F104-3374-4CAB-83A5-B88E411F74A0}" dt="2021-03-29T18:09:23.667" v="166" actId="478"/>
          <ac:graphicFrameMkLst>
            <pc:docMk/>
            <pc:sldMk cId="1699872682" sldId="562"/>
            <ac:graphicFrameMk id="87" creationId="{9041DEBE-FCA0-48A2-9652-B74C1C9DDA32}"/>
          </ac:graphicFrameMkLst>
        </pc:graphicFrameChg>
        <pc:graphicFrameChg chg="del">
          <ac:chgData name="Cristian Chilipirea" userId="34ab170da5908fc4" providerId="LiveId" clId="{5A98F104-3374-4CAB-83A5-B88E411F74A0}" dt="2021-03-29T18:09:25.495" v="167" actId="478"/>
          <ac:graphicFrameMkLst>
            <pc:docMk/>
            <pc:sldMk cId="1699872682" sldId="562"/>
            <ac:graphicFrameMk id="90" creationId="{D0F62D7A-42B7-4240-8797-277256CFB3EB}"/>
          </ac:graphicFrameMkLst>
        </pc:graphicFrameChg>
        <pc:graphicFrameChg chg="del">
          <ac:chgData name="Cristian Chilipirea" userId="34ab170da5908fc4" providerId="LiveId" clId="{5A98F104-3374-4CAB-83A5-B88E411F74A0}" dt="2021-03-29T18:09:23.667" v="166" actId="478"/>
          <ac:graphicFrameMkLst>
            <pc:docMk/>
            <pc:sldMk cId="1699872682" sldId="562"/>
            <ac:graphicFrameMk id="102" creationId="{50209EA4-9A16-471E-AD68-89AE7EC9742A}"/>
          </ac:graphicFrameMkLst>
        </pc:graphicFrameChg>
        <pc:graphicFrameChg chg="del">
          <ac:chgData name="Cristian Chilipirea" userId="34ab170da5908fc4" providerId="LiveId" clId="{5A98F104-3374-4CAB-83A5-B88E411F74A0}" dt="2021-03-29T18:09:23.667" v="166" actId="478"/>
          <ac:graphicFrameMkLst>
            <pc:docMk/>
            <pc:sldMk cId="1699872682" sldId="562"/>
            <ac:graphicFrameMk id="106" creationId="{92876AF6-05B9-47A0-BD01-BC918111D9BB}"/>
          </ac:graphicFrameMkLst>
        </pc:graphicFrameChg>
        <pc:picChg chg="add mod">
          <ac:chgData name="Cristian Chilipirea" userId="34ab170da5908fc4" providerId="LiveId" clId="{5A98F104-3374-4CAB-83A5-B88E411F74A0}" dt="2021-03-29T18:09:36.014" v="168"/>
          <ac:picMkLst>
            <pc:docMk/>
            <pc:sldMk cId="1699872682" sldId="562"/>
            <ac:picMk id="33" creationId="{C44F6E5D-3DFE-430E-8750-F0FFA348E2F7}"/>
          </ac:picMkLst>
        </pc:picChg>
        <pc:cxnChg chg="del mod">
          <ac:chgData name="Cristian Chilipirea" userId="34ab170da5908fc4" providerId="LiveId" clId="{5A98F104-3374-4CAB-83A5-B88E411F74A0}" dt="2021-03-29T18:09:21.155" v="165" actId="478"/>
          <ac:cxnSpMkLst>
            <pc:docMk/>
            <pc:sldMk cId="1699872682" sldId="562"/>
            <ac:cxnSpMk id="11" creationId="{4929101F-4278-4759-A13D-34C4FB544B9F}"/>
          </ac:cxnSpMkLst>
        </pc:cxnChg>
        <pc:cxnChg chg="del mod">
          <ac:chgData name="Cristian Chilipirea" userId="34ab170da5908fc4" providerId="LiveId" clId="{5A98F104-3374-4CAB-83A5-B88E411F74A0}" dt="2021-03-29T18:09:21.155" v="165" actId="478"/>
          <ac:cxnSpMkLst>
            <pc:docMk/>
            <pc:sldMk cId="1699872682" sldId="562"/>
            <ac:cxnSpMk id="14" creationId="{1230AF0D-8B84-4F9F-8DAF-F39B78A0C76D}"/>
          </ac:cxnSpMkLst>
        </pc:cxnChg>
        <pc:cxnChg chg="del">
          <ac:chgData name="Cristian Chilipirea" userId="34ab170da5908fc4" providerId="LiveId" clId="{5A98F104-3374-4CAB-83A5-B88E411F74A0}" dt="2021-03-29T18:09:21.155" v="165" actId="478"/>
          <ac:cxnSpMkLst>
            <pc:docMk/>
            <pc:sldMk cId="1699872682" sldId="562"/>
            <ac:cxnSpMk id="35" creationId="{179AFD8B-D1C8-46CC-9AB6-2A64EE74F1D0}"/>
          </ac:cxnSpMkLst>
        </pc:cxnChg>
        <pc:cxnChg chg="del mod">
          <ac:chgData name="Cristian Chilipirea" userId="34ab170da5908fc4" providerId="LiveId" clId="{5A98F104-3374-4CAB-83A5-B88E411F74A0}" dt="2021-03-29T18:09:21.155" v="165" actId="478"/>
          <ac:cxnSpMkLst>
            <pc:docMk/>
            <pc:sldMk cId="1699872682" sldId="562"/>
            <ac:cxnSpMk id="38" creationId="{1660DD16-8C60-4A81-ADE3-8F5EF863E6A0}"/>
          </ac:cxnSpMkLst>
        </pc:cxnChg>
        <pc:cxnChg chg="add mod">
          <ac:chgData name="Cristian Chilipirea" userId="34ab170da5908fc4" providerId="LiveId" clId="{5A98F104-3374-4CAB-83A5-B88E411F74A0}" dt="2021-03-29T18:09:36.014" v="168"/>
          <ac:cxnSpMkLst>
            <pc:docMk/>
            <pc:sldMk cId="1699872682" sldId="562"/>
            <ac:cxnSpMk id="47" creationId="{DE24CC24-27DB-4FCF-9E37-CCAE93355F9D}"/>
          </ac:cxnSpMkLst>
        </pc:cxnChg>
        <pc:cxnChg chg="add mod">
          <ac:chgData name="Cristian Chilipirea" userId="34ab170da5908fc4" providerId="LiveId" clId="{5A98F104-3374-4CAB-83A5-B88E411F74A0}" dt="2021-03-29T18:09:36.014" v="168"/>
          <ac:cxnSpMkLst>
            <pc:docMk/>
            <pc:sldMk cId="1699872682" sldId="562"/>
            <ac:cxnSpMk id="48" creationId="{9100B281-77C2-4CF1-A495-AC6498E4D0F6}"/>
          </ac:cxnSpMkLst>
        </pc:cxnChg>
        <pc:cxnChg chg="add mod">
          <ac:chgData name="Cristian Chilipirea" userId="34ab170da5908fc4" providerId="LiveId" clId="{5A98F104-3374-4CAB-83A5-B88E411F74A0}" dt="2021-03-29T18:09:36.014" v="168"/>
          <ac:cxnSpMkLst>
            <pc:docMk/>
            <pc:sldMk cId="1699872682" sldId="562"/>
            <ac:cxnSpMk id="49" creationId="{B550266E-9D8C-4195-935E-436FA478CF9B}"/>
          </ac:cxnSpMkLst>
        </pc:cxnChg>
        <pc:cxnChg chg="add mod">
          <ac:chgData name="Cristian Chilipirea" userId="34ab170da5908fc4" providerId="LiveId" clId="{5A98F104-3374-4CAB-83A5-B88E411F74A0}" dt="2021-03-29T18:09:36.014" v="168"/>
          <ac:cxnSpMkLst>
            <pc:docMk/>
            <pc:sldMk cId="1699872682" sldId="562"/>
            <ac:cxnSpMk id="51" creationId="{EBFAAFCD-F607-4FBF-B207-E14AE54783DD}"/>
          </ac:cxnSpMkLst>
        </pc:cxnChg>
        <pc:cxnChg chg="add mod">
          <ac:chgData name="Cristian Chilipirea" userId="34ab170da5908fc4" providerId="LiveId" clId="{5A98F104-3374-4CAB-83A5-B88E411F74A0}" dt="2021-03-29T18:09:36.014" v="168"/>
          <ac:cxnSpMkLst>
            <pc:docMk/>
            <pc:sldMk cId="1699872682" sldId="562"/>
            <ac:cxnSpMk id="53" creationId="{206F3C6C-94D7-4D03-83E5-58309D03B14E}"/>
          </ac:cxnSpMkLst>
        </pc:cxnChg>
        <pc:cxnChg chg="add mod">
          <ac:chgData name="Cristian Chilipirea" userId="34ab170da5908fc4" providerId="LiveId" clId="{5A98F104-3374-4CAB-83A5-B88E411F74A0}" dt="2021-03-29T18:09:36.014" v="168"/>
          <ac:cxnSpMkLst>
            <pc:docMk/>
            <pc:sldMk cId="1699872682" sldId="562"/>
            <ac:cxnSpMk id="57" creationId="{AE70B6A7-1C8A-479D-BC36-257E386B9496}"/>
          </ac:cxnSpMkLst>
        </pc:cxnChg>
        <pc:cxnChg chg="del mod">
          <ac:chgData name="Cristian Chilipirea" userId="34ab170da5908fc4" providerId="LiveId" clId="{5A98F104-3374-4CAB-83A5-B88E411F74A0}" dt="2021-03-29T18:09:21.155" v="165" actId="478"/>
          <ac:cxnSpMkLst>
            <pc:docMk/>
            <pc:sldMk cId="1699872682" sldId="562"/>
            <ac:cxnSpMk id="60" creationId="{4F27FB91-6031-45BD-BFC5-E1D20E1153F3}"/>
          </ac:cxnSpMkLst>
        </pc:cxnChg>
        <pc:cxnChg chg="add mod">
          <ac:chgData name="Cristian Chilipirea" userId="34ab170da5908fc4" providerId="LiveId" clId="{5A98F104-3374-4CAB-83A5-B88E411F74A0}" dt="2021-03-29T18:09:36.014" v="168"/>
          <ac:cxnSpMkLst>
            <pc:docMk/>
            <pc:sldMk cId="1699872682" sldId="562"/>
            <ac:cxnSpMk id="64" creationId="{0B58FF24-5C0F-4FCB-823E-92BEF4448FCD}"/>
          </ac:cxnSpMkLst>
        </pc:cxnChg>
        <pc:cxnChg chg="add del mod">
          <ac:chgData name="Cristian Chilipirea" userId="34ab170da5908fc4" providerId="LiveId" clId="{5A98F104-3374-4CAB-83A5-B88E411F74A0}" dt="2021-03-29T18:09:39.582" v="169" actId="478"/>
          <ac:cxnSpMkLst>
            <pc:docMk/>
            <pc:sldMk cId="1699872682" sldId="562"/>
            <ac:cxnSpMk id="65" creationId="{D974D721-B56B-4AB0-A50E-1DD9F78667FD}"/>
          </ac:cxnSpMkLst>
        </pc:cxnChg>
        <pc:cxnChg chg="add mod">
          <ac:chgData name="Cristian Chilipirea" userId="34ab170da5908fc4" providerId="LiveId" clId="{5A98F104-3374-4CAB-83A5-B88E411F74A0}" dt="2021-03-29T18:09:36.014" v="168"/>
          <ac:cxnSpMkLst>
            <pc:docMk/>
            <pc:sldMk cId="1699872682" sldId="562"/>
            <ac:cxnSpMk id="67" creationId="{EEA9D827-5934-433D-9D92-CD1EBE59C69C}"/>
          </ac:cxnSpMkLst>
        </pc:cxnChg>
        <pc:cxnChg chg="add mod">
          <ac:chgData name="Cristian Chilipirea" userId="34ab170da5908fc4" providerId="LiveId" clId="{5A98F104-3374-4CAB-83A5-B88E411F74A0}" dt="2021-03-29T18:09:36.014" v="168"/>
          <ac:cxnSpMkLst>
            <pc:docMk/>
            <pc:sldMk cId="1699872682" sldId="562"/>
            <ac:cxnSpMk id="69" creationId="{8EA954AB-2435-4C25-B547-AC9AA6742D69}"/>
          </ac:cxnSpMkLst>
        </pc:cxnChg>
        <pc:cxnChg chg="add del mod">
          <ac:chgData name="Cristian Chilipirea" userId="34ab170da5908fc4" providerId="LiveId" clId="{5A98F104-3374-4CAB-83A5-B88E411F74A0}" dt="2021-03-29T18:09:39.582" v="169" actId="478"/>
          <ac:cxnSpMkLst>
            <pc:docMk/>
            <pc:sldMk cId="1699872682" sldId="562"/>
            <ac:cxnSpMk id="71" creationId="{C71502DB-23B9-4F21-B72A-626C19FB8D26}"/>
          </ac:cxnSpMkLst>
        </pc:cxnChg>
        <pc:cxnChg chg="del mod">
          <ac:chgData name="Cristian Chilipirea" userId="34ab170da5908fc4" providerId="LiveId" clId="{5A98F104-3374-4CAB-83A5-B88E411F74A0}" dt="2021-03-29T18:09:21.155" v="165" actId="478"/>
          <ac:cxnSpMkLst>
            <pc:docMk/>
            <pc:sldMk cId="1699872682" sldId="562"/>
            <ac:cxnSpMk id="94" creationId="{35B0BE0D-9EF8-4745-91A1-BD224B38EA04}"/>
          </ac:cxnSpMkLst>
        </pc:cxnChg>
        <pc:cxnChg chg="del">
          <ac:chgData name="Cristian Chilipirea" userId="34ab170da5908fc4" providerId="LiveId" clId="{5A98F104-3374-4CAB-83A5-B88E411F74A0}" dt="2021-03-29T18:09:21.155" v="165" actId="478"/>
          <ac:cxnSpMkLst>
            <pc:docMk/>
            <pc:sldMk cId="1699872682" sldId="562"/>
            <ac:cxnSpMk id="101" creationId="{0995E4EA-8830-4FF0-A37E-E972CA9D80BE}"/>
          </ac:cxnSpMkLst>
        </pc:cxnChg>
        <pc:cxnChg chg="del mod">
          <ac:chgData name="Cristian Chilipirea" userId="34ab170da5908fc4" providerId="LiveId" clId="{5A98F104-3374-4CAB-83A5-B88E411F74A0}" dt="2021-03-29T18:09:23.667" v="166" actId="478"/>
          <ac:cxnSpMkLst>
            <pc:docMk/>
            <pc:sldMk cId="1699872682" sldId="562"/>
            <ac:cxnSpMk id="103" creationId="{93B99CAC-1B81-46F4-B08F-D5639D878C95}"/>
          </ac:cxnSpMkLst>
        </pc:cxnChg>
        <pc:cxnChg chg="del">
          <ac:chgData name="Cristian Chilipirea" userId="34ab170da5908fc4" providerId="LiveId" clId="{5A98F104-3374-4CAB-83A5-B88E411F74A0}" dt="2021-03-29T18:09:23.667" v="166" actId="478"/>
          <ac:cxnSpMkLst>
            <pc:docMk/>
            <pc:sldMk cId="1699872682" sldId="562"/>
            <ac:cxnSpMk id="107" creationId="{11B3A1B7-10B0-446F-BBE4-90FBBA2B22C6}"/>
          </ac:cxnSpMkLst>
        </pc:cxnChg>
      </pc:sldChg>
      <pc:sldChg chg="addSp delSp modSp add mod modClrScheme chgLayout">
        <pc:chgData name="Cristian Chilipirea" userId="34ab170da5908fc4" providerId="LiveId" clId="{5A98F104-3374-4CAB-83A5-B88E411F74A0}" dt="2021-03-29T18:10:17.130" v="177" actId="478"/>
        <pc:sldMkLst>
          <pc:docMk/>
          <pc:sldMk cId="2308862843" sldId="563"/>
        </pc:sldMkLst>
        <pc:spChg chg="mod ord">
          <ac:chgData name="Cristian Chilipirea" userId="34ab170da5908fc4" providerId="LiveId" clId="{5A98F104-3374-4CAB-83A5-B88E411F74A0}" dt="2021-03-29T18:09:58.333" v="172" actId="207"/>
          <ac:spMkLst>
            <pc:docMk/>
            <pc:sldMk cId="2308862843" sldId="563"/>
            <ac:spMk id="2" creationId="{F73DAEA9-604B-4650-BEB9-0355EBC46D0A}"/>
          </ac:spMkLst>
        </pc:spChg>
        <pc:spChg chg="mod ord">
          <ac:chgData name="Cristian Chilipirea" userId="34ab170da5908fc4" providerId="LiveId" clId="{5A98F104-3374-4CAB-83A5-B88E411F74A0}" dt="2021-03-29T17:55:48.261" v="6" actId="700"/>
          <ac:spMkLst>
            <pc:docMk/>
            <pc:sldMk cId="2308862843" sldId="563"/>
            <ac:spMk id="4" creationId="{C0B88C40-8704-476C-8AA7-AB9498813E11}"/>
          </ac:spMkLst>
        </pc:spChg>
        <pc:spChg chg="add del mod ord">
          <ac:chgData name="Cristian Chilipirea" userId="34ab170da5908fc4" providerId="LiveId" clId="{5A98F104-3374-4CAB-83A5-B88E411F74A0}" dt="2021-03-29T18:09:56.517" v="171" actId="478"/>
          <ac:spMkLst>
            <pc:docMk/>
            <pc:sldMk cId="2308862843" sldId="563"/>
            <ac:spMk id="6" creationId="{28DCF8A6-A3C7-4848-94D1-3F9AE92970DC}"/>
          </ac:spMkLst>
        </pc:spChg>
        <pc:spChg chg="add mod">
          <ac:chgData name="Cristian Chilipirea" userId="34ab170da5908fc4" providerId="LiveId" clId="{5A98F104-3374-4CAB-83A5-B88E411F74A0}" dt="2021-03-29T18:10:12.477" v="175"/>
          <ac:spMkLst>
            <pc:docMk/>
            <pc:sldMk cId="2308862843" sldId="563"/>
            <ac:spMk id="31" creationId="{0FA0D659-B691-424D-83CE-9CCBB2DAFDF8}"/>
          </ac:spMkLst>
        </pc:spChg>
        <pc:spChg chg="add del mod">
          <ac:chgData name="Cristian Chilipirea" userId="34ab170da5908fc4" providerId="LiveId" clId="{5A98F104-3374-4CAB-83A5-B88E411F74A0}" dt="2021-03-29T18:10:15.538" v="176" actId="478"/>
          <ac:spMkLst>
            <pc:docMk/>
            <pc:sldMk cId="2308862843" sldId="563"/>
            <ac:spMk id="32" creationId="{B26AC056-28F0-4EFB-B922-1D4B3E56E104}"/>
          </ac:spMkLst>
        </pc:spChg>
        <pc:spChg chg="add del mod">
          <ac:chgData name="Cristian Chilipirea" userId="34ab170da5908fc4" providerId="LiveId" clId="{5A98F104-3374-4CAB-83A5-B88E411F74A0}" dt="2021-03-29T18:10:17.130" v="177" actId="478"/>
          <ac:spMkLst>
            <pc:docMk/>
            <pc:sldMk cId="2308862843" sldId="563"/>
            <ac:spMk id="33" creationId="{B8041F20-67C7-4CF0-905B-EBAA895EFD45}"/>
          </ac:spMkLst>
        </pc:spChg>
        <pc:spChg chg="add mod">
          <ac:chgData name="Cristian Chilipirea" userId="34ab170da5908fc4" providerId="LiveId" clId="{5A98F104-3374-4CAB-83A5-B88E411F74A0}" dt="2021-03-29T18:10:12.477" v="175"/>
          <ac:spMkLst>
            <pc:docMk/>
            <pc:sldMk cId="2308862843" sldId="563"/>
            <ac:spMk id="34" creationId="{D7D7CFF9-8641-48C7-82D8-BDF9B796257A}"/>
          </ac:spMkLst>
        </pc:spChg>
        <pc:spChg chg="add mod">
          <ac:chgData name="Cristian Chilipirea" userId="34ab170da5908fc4" providerId="LiveId" clId="{5A98F104-3374-4CAB-83A5-B88E411F74A0}" dt="2021-03-29T18:10:12.477" v="175"/>
          <ac:spMkLst>
            <pc:docMk/>
            <pc:sldMk cId="2308862843" sldId="563"/>
            <ac:spMk id="35" creationId="{67EFAAD1-6696-432F-9F71-358E99024AB5}"/>
          </ac:spMkLst>
        </pc:spChg>
        <pc:spChg chg="add mod">
          <ac:chgData name="Cristian Chilipirea" userId="34ab170da5908fc4" providerId="LiveId" clId="{5A98F104-3374-4CAB-83A5-B88E411F74A0}" dt="2021-03-29T18:10:12.477" v="175"/>
          <ac:spMkLst>
            <pc:docMk/>
            <pc:sldMk cId="2308862843" sldId="563"/>
            <ac:spMk id="36" creationId="{0EC343D3-9AF7-4DED-907F-C1E72F165403}"/>
          </ac:spMkLst>
        </pc:spChg>
        <pc:spChg chg="del">
          <ac:chgData name="Cristian Chilipirea" userId="34ab170da5908fc4" providerId="LiveId" clId="{5A98F104-3374-4CAB-83A5-B88E411F74A0}" dt="2021-03-29T18:10:03.116" v="173" actId="478"/>
          <ac:spMkLst>
            <pc:docMk/>
            <pc:sldMk cId="2308862843" sldId="563"/>
            <ac:spMk id="37" creationId="{3D8C322D-9FFD-47D6-A4A8-7E99CB19D1FC}"/>
          </ac:spMkLst>
        </pc:spChg>
        <pc:spChg chg="del">
          <ac:chgData name="Cristian Chilipirea" userId="34ab170da5908fc4" providerId="LiveId" clId="{5A98F104-3374-4CAB-83A5-B88E411F74A0}" dt="2021-03-29T18:10:03.116" v="173" actId="478"/>
          <ac:spMkLst>
            <pc:docMk/>
            <pc:sldMk cId="2308862843" sldId="563"/>
            <ac:spMk id="115" creationId="{877FB597-BB19-4A82-AEFE-5C0E6F9AB29D}"/>
          </ac:spMkLst>
        </pc:spChg>
        <pc:spChg chg="del">
          <ac:chgData name="Cristian Chilipirea" userId="34ab170da5908fc4" providerId="LiveId" clId="{5A98F104-3374-4CAB-83A5-B88E411F74A0}" dt="2021-03-29T18:10:03.116" v="173" actId="478"/>
          <ac:spMkLst>
            <pc:docMk/>
            <pc:sldMk cId="2308862843" sldId="563"/>
            <ac:spMk id="116" creationId="{204A23AF-3742-4331-A37E-DD4DEE8198EF}"/>
          </ac:spMkLst>
        </pc:spChg>
        <pc:spChg chg="del">
          <ac:chgData name="Cristian Chilipirea" userId="34ab170da5908fc4" providerId="LiveId" clId="{5A98F104-3374-4CAB-83A5-B88E411F74A0}" dt="2021-03-29T18:10:03.116" v="173" actId="478"/>
          <ac:spMkLst>
            <pc:docMk/>
            <pc:sldMk cId="2308862843" sldId="563"/>
            <ac:spMk id="119" creationId="{C1C0AF14-136A-4B4B-9E66-931F5F83351F}"/>
          </ac:spMkLst>
        </pc:spChg>
        <pc:graphicFrameChg chg="del">
          <ac:chgData name="Cristian Chilipirea" userId="34ab170da5908fc4" providerId="LiveId" clId="{5A98F104-3374-4CAB-83A5-B88E411F74A0}" dt="2021-03-29T18:10:03.116" v="173" actId="478"/>
          <ac:graphicFrameMkLst>
            <pc:docMk/>
            <pc:sldMk cId="2308862843" sldId="563"/>
            <ac:graphicFrameMk id="5" creationId="{9019ECFA-F5A3-4723-8806-4679601EC119}"/>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39" creationId="{BB910736-6AFF-42B6-AB43-5E7171DBA81B}"/>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44" creationId="{208A30DA-80B8-4BC9-B7BB-15ECE18658FC}"/>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46" creationId="{5AF9397F-8778-4896-B999-2FCB8CF00448}"/>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47" creationId="{4E0F01B1-BE7B-4F40-A318-B0E30627D1ED}"/>
          </ac:graphicFrameMkLst>
        </pc:graphicFrameChg>
        <pc:graphicFrameChg chg="del">
          <ac:chgData name="Cristian Chilipirea" userId="34ab170da5908fc4" providerId="LiveId" clId="{5A98F104-3374-4CAB-83A5-B88E411F74A0}" dt="2021-03-29T18:10:05.865" v="174" actId="478"/>
          <ac:graphicFrameMkLst>
            <pc:docMk/>
            <pc:sldMk cId="2308862843" sldId="563"/>
            <ac:graphicFrameMk id="50" creationId="{ADE75D78-4CDA-42C7-8313-0F10EC921055}"/>
          </ac:graphicFrameMkLst>
        </pc:graphicFrameChg>
        <pc:graphicFrameChg chg="add del mod">
          <ac:chgData name="Cristian Chilipirea" userId="34ab170da5908fc4" providerId="LiveId" clId="{5A98F104-3374-4CAB-83A5-B88E411F74A0}" dt="2021-03-29T18:10:15.538" v="176" actId="478"/>
          <ac:graphicFrameMkLst>
            <pc:docMk/>
            <pc:sldMk cId="2308862843" sldId="563"/>
            <ac:graphicFrameMk id="52" creationId="{5D5EAB5B-8B0C-4A8F-93AA-C17A9F6B03BE}"/>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53" creationId="{8258D19A-24C3-4975-96BF-DA3926F8C5A3}"/>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54" creationId="{0AACB927-E39C-4A59-A254-FCFEA7153859}"/>
          </ac:graphicFrameMkLst>
        </pc:graphicFrameChg>
        <pc:graphicFrameChg chg="del">
          <ac:chgData name="Cristian Chilipirea" userId="34ab170da5908fc4" providerId="LiveId" clId="{5A98F104-3374-4CAB-83A5-B88E411F74A0}" dt="2021-03-29T18:10:03.116" v="173" actId="478"/>
          <ac:graphicFrameMkLst>
            <pc:docMk/>
            <pc:sldMk cId="2308862843" sldId="563"/>
            <ac:graphicFrameMk id="55" creationId="{51271A69-9309-4E96-B120-37EC13DEF58A}"/>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56" creationId="{7F199C3C-B263-4BDF-992E-E1372CB1634A}"/>
          </ac:graphicFrameMkLst>
        </pc:graphicFrameChg>
        <pc:graphicFrameChg chg="add del mod">
          <ac:chgData name="Cristian Chilipirea" userId="34ab170da5908fc4" providerId="LiveId" clId="{5A98F104-3374-4CAB-83A5-B88E411F74A0}" dt="2021-03-29T18:10:17.130" v="177" actId="478"/>
          <ac:graphicFrameMkLst>
            <pc:docMk/>
            <pc:sldMk cId="2308862843" sldId="563"/>
            <ac:graphicFrameMk id="58" creationId="{153B3B70-8C90-40F2-8FB9-9205A7C4C9C0}"/>
          </ac:graphicFrameMkLst>
        </pc:graphicFrameChg>
        <pc:graphicFrameChg chg="add mod">
          <ac:chgData name="Cristian Chilipirea" userId="34ab170da5908fc4" providerId="LiveId" clId="{5A98F104-3374-4CAB-83A5-B88E411F74A0}" dt="2021-03-29T18:10:12.477" v="175"/>
          <ac:graphicFrameMkLst>
            <pc:docMk/>
            <pc:sldMk cId="2308862843" sldId="563"/>
            <ac:graphicFrameMk id="61" creationId="{130D91C3-9C5B-40FB-A4F1-9B73EB16309A}"/>
          </ac:graphicFrameMkLst>
        </pc:graphicFrameChg>
        <pc:graphicFrameChg chg="del">
          <ac:chgData name="Cristian Chilipirea" userId="34ab170da5908fc4" providerId="LiveId" clId="{5A98F104-3374-4CAB-83A5-B88E411F74A0}" dt="2021-03-29T18:10:03.116" v="173" actId="478"/>
          <ac:graphicFrameMkLst>
            <pc:docMk/>
            <pc:sldMk cId="2308862843" sldId="563"/>
            <ac:graphicFrameMk id="81" creationId="{24696BCA-E2A9-4465-8F33-2DA0C89E7511}"/>
          </ac:graphicFrameMkLst>
        </pc:graphicFrameChg>
        <pc:graphicFrameChg chg="del">
          <ac:chgData name="Cristian Chilipirea" userId="34ab170da5908fc4" providerId="LiveId" clId="{5A98F104-3374-4CAB-83A5-B88E411F74A0}" dt="2021-03-29T18:10:03.116" v="173" actId="478"/>
          <ac:graphicFrameMkLst>
            <pc:docMk/>
            <pc:sldMk cId="2308862843" sldId="563"/>
            <ac:graphicFrameMk id="85" creationId="{E8365266-6C66-4A11-990C-7CF39A4DC986}"/>
          </ac:graphicFrameMkLst>
        </pc:graphicFrameChg>
        <pc:graphicFrameChg chg="del">
          <ac:chgData name="Cristian Chilipirea" userId="34ab170da5908fc4" providerId="LiveId" clId="{5A98F104-3374-4CAB-83A5-B88E411F74A0}" dt="2021-03-29T18:10:03.116" v="173" actId="478"/>
          <ac:graphicFrameMkLst>
            <pc:docMk/>
            <pc:sldMk cId="2308862843" sldId="563"/>
            <ac:graphicFrameMk id="87" creationId="{9041DEBE-FCA0-48A2-9652-B74C1C9DDA32}"/>
          </ac:graphicFrameMkLst>
        </pc:graphicFrameChg>
        <pc:graphicFrameChg chg="del">
          <ac:chgData name="Cristian Chilipirea" userId="34ab170da5908fc4" providerId="LiveId" clId="{5A98F104-3374-4CAB-83A5-B88E411F74A0}" dt="2021-03-29T18:10:03.116" v="173" actId="478"/>
          <ac:graphicFrameMkLst>
            <pc:docMk/>
            <pc:sldMk cId="2308862843" sldId="563"/>
            <ac:graphicFrameMk id="90" creationId="{D0F62D7A-42B7-4240-8797-277256CFB3EB}"/>
          </ac:graphicFrameMkLst>
        </pc:graphicFrameChg>
        <pc:graphicFrameChg chg="del">
          <ac:chgData name="Cristian Chilipirea" userId="34ab170da5908fc4" providerId="LiveId" clId="{5A98F104-3374-4CAB-83A5-B88E411F74A0}" dt="2021-03-29T18:10:03.116" v="173" actId="478"/>
          <ac:graphicFrameMkLst>
            <pc:docMk/>
            <pc:sldMk cId="2308862843" sldId="563"/>
            <ac:graphicFrameMk id="106" creationId="{92876AF6-05B9-47A0-BD01-BC918111D9BB}"/>
          </ac:graphicFrameMkLst>
        </pc:graphicFrameChg>
        <pc:picChg chg="add mod">
          <ac:chgData name="Cristian Chilipirea" userId="34ab170da5908fc4" providerId="LiveId" clId="{5A98F104-3374-4CAB-83A5-B88E411F74A0}" dt="2021-03-29T18:10:12.477" v="175"/>
          <ac:picMkLst>
            <pc:docMk/>
            <pc:sldMk cId="2308862843" sldId="563"/>
            <ac:picMk id="28" creationId="{6CA9DC48-BFB1-43DC-864C-3AAE84E4FC39}"/>
          </ac:picMkLst>
        </pc:picChg>
        <pc:picChg chg="add mod">
          <ac:chgData name="Cristian Chilipirea" userId="34ab170da5908fc4" providerId="LiveId" clId="{5A98F104-3374-4CAB-83A5-B88E411F74A0}" dt="2021-03-29T18:10:12.477" v="175"/>
          <ac:picMkLst>
            <pc:docMk/>
            <pc:sldMk cId="2308862843" sldId="563"/>
            <ac:picMk id="29" creationId="{D85E3134-5256-40F7-B4C5-52FE5FC36811}"/>
          </ac:picMkLst>
        </pc:picChg>
        <pc:picChg chg="add mod">
          <ac:chgData name="Cristian Chilipirea" userId="34ab170da5908fc4" providerId="LiveId" clId="{5A98F104-3374-4CAB-83A5-B88E411F74A0}" dt="2021-03-29T18:10:12.477" v="175"/>
          <ac:picMkLst>
            <pc:docMk/>
            <pc:sldMk cId="2308862843" sldId="563"/>
            <ac:picMk id="30" creationId="{30C294F2-10C2-432A-AE2E-FC97E9A83837}"/>
          </ac:picMkLst>
        </pc:picChg>
        <pc:picChg chg="del">
          <ac:chgData name="Cristian Chilipirea" userId="34ab170da5908fc4" providerId="LiveId" clId="{5A98F104-3374-4CAB-83A5-B88E411F74A0}" dt="2021-03-29T18:10:03.116" v="173" actId="478"/>
          <ac:picMkLst>
            <pc:docMk/>
            <pc:sldMk cId="2308862843" sldId="563"/>
            <ac:picMk id="48" creationId="{89979ED4-4A15-455B-A4A2-9D55CA4BBB4F}"/>
          </ac:picMkLst>
        </pc:picChg>
        <pc:picChg chg="del">
          <ac:chgData name="Cristian Chilipirea" userId="34ab170da5908fc4" providerId="LiveId" clId="{5A98F104-3374-4CAB-83A5-B88E411F74A0}" dt="2021-03-29T18:10:03.116" v="173" actId="478"/>
          <ac:picMkLst>
            <pc:docMk/>
            <pc:sldMk cId="2308862843" sldId="563"/>
            <ac:picMk id="49" creationId="{1B9F15C1-3B97-4939-91A4-4D3A5CA07718}"/>
          </ac:picMkLst>
        </pc:picChg>
        <pc:cxnChg chg="del mod">
          <ac:chgData name="Cristian Chilipirea" userId="34ab170da5908fc4" providerId="LiveId" clId="{5A98F104-3374-4CAB-83A5-B88E411F74A0}" dt="2021-03-29T18:10:03.116" v="173" actId="478"/>
          <ac:cxnSpMkLst>
            <pc:docMk/>
            <pc:sldMk cId="2308862843" sldId="563"/>
            <ac:cxnSpMk id="11" creationId="{4929101F-4278-4759-A13D-34C4FB544B9F}"/>
          </ac:cxnSpMkLst>
        </pc:cxnChg>
        <pc:cxnChg chg="del mod">
          <ac:chgData name="Cristian Chilipirea" userId="34ab170da5908fc4" providerId="LiveId" clId="{5A98F104-3374-4CAB-83A5-B88E411F74A0}" dt="2021-03-29T18:10:03.116" v="173" actId="478"/>
          <ac:cxnSpMkLst>
            <pc:docMk/>
            <pc:sldMk cId="2308862843" sldId="563"/>
            <ac:cxnSpMk id="14" creationId="{1230AF0D-8B84-4F9F-8DAF-F39B78A0C76D}"/>
          </ac:cxnSpMkLst>
        </pc:cxnChg>
        <pc:cxnChg chg="del mod">
          <ac:chgData name="Cristian Chilipirea" userId="34ab170da5908fc4" providerId="LiveId" clId="{5A98F104-3374-4CAB-83A5-B88E411F74A0}" dt="2021-03-29T18:10:03.116" v="173" actId="478"/>
          <ac:cxnSpMkLst>
            <pc:docMk/>
            <pc:sldMk cId="2308862843" sldId="563"/>
            <ac:cxnSpMk id="38" creationId="{1660DD16-8C60-4A81-ADE3-8F5EF863E6A0}"/>
          </ac:cxnSpMkLst>
        </pc:cxnChg>
        <pc:cxnChg chg="add mod">
          <ac:chgData name="Cristian Chilipirea" userId="34ab170da5908fc4" providerId="LiveId" clId="{5A98F104-3374-4CAB-83A5-B88E411F74A0}" dt="2021-03-29T18:10:12.477" v="175"/>
          <ac:cxnSpMkLst>
            <pc:docMk/>
            <pc:sldMk cId="2308862843" sldId="563"/>
            <ac:cxnSpMk id="40" creationId="{8C3E4A9F-8F3D-4E7D-9200-5A861AC44E0C}"/>
          </ac:cxnSpMkLst>
        </pc:cxnChg>
        <pc:cxnChg chg="add del mod">
          <ac:chgData name="Cristian Chilipirea" userId="34ab170da5908fc4" providerId="LiveId" clId="{5A98F104-3374-4CAB-83A5-B88E411F74A0}" dt="2021-03-29T18:10:15.538" v="176" actId="478"/>
          <ac:cxnSpMkLst>
            <pc:docMk/>
            <pc:sldMk cId="2308862843" sldId="563"/>
            <ac:cxnSpMk id="41" creationId="{0A6CB02F-E1EE-41B0-8E5D-2E5EBA52E2E4}"/>
          </ac:cxnSpMkLst>
        </pc:cxnChg>
        <pc:cxnChg chg="add mod">
          <ac:chgData name="Cristian Chilipirea" userId="34ab170da5908fc4" providerId="LiveId" clId="{5A98F104-3374-4CAB-83A5-B88E411F74A0}" dt="2021-03-29T18:10:12.477" v="175"/>
          <ac:cxnSpMkLst>
            <pc:docMk/>
            <pc:sldMk cId="2308862843" sldId="563"/>
            <ac:cxnSpMk id="42" creationId="{C9F110CC-52B6-4212-AA60-400241CAC71C}"/>
          </ac:cxnSpMkLst>
        </pc:cxnChg>
        <pc:cxnChg chg="add mod">
          <ac:chgData name="Cristian Chilipirea" userId="34ab170da5908fc4" providerId="LiveId" clId="{5A98F104-3374-4CAB-83A5-B88E411F74A0}" dt="2021-03-29T18:10:12.477" v="175"/>
          <ac:cxnSpMkLst>
            <pc:docMk/>
            <pc:sldMk cId="2308862843" sldId="563"/>
            <ac:cxnSpMk id="43" creationId="{25558A60-896A-4A38-B580-7228B61662CE}"/>
          </ac:cxnSpMkLst>
        </pc:cxnChg>
        <pc:cxnChg chg="add mod">
          <ac:chgData name="Cristian Chilipirea" userId="34ab170da5908fc4" providerId="LiveId" clId="{5A98F104-3374-4CAB-83A5-B88E411F74A0}" dt="2021-03-29T18:10:12.477" v="175"/>
          <ac:cxnSpMkLst>
            <pc:docMk/>
            <pc:sldMk cId="2308862843" sldId="563"/>
            <ac:cxnSpMk id="45" creationId="{6968CD69-FE38-46EC-95E3-127A8E8D0CE0}"/>
          </ac:cxnSpMkLst>
        </pc:cxnChg>
        <pc:cxnChg chg="add mod">
          <ac:chgData name="Cristian Chilipirea" userId="34ab170da5908fc4" providerId="LiveId" clId="{5A98F104-3374-4CAB-83A5-B88E411F74A0}" dt="2021-03-29T18:10:12.477" v="175"/>
          <ac:cxnSpMkLst>
            <pc:docMk/>
            <pc:sldMk cId="2308862843" sldId="563"/>
            <ac:cxnSpMk id="51" creationId="{EE122BB8-856A-448F-9415-D4BB91A62A93}"/>
          </ac:cxnSpMkLst>
        </pc:cxnChg>
        <pc:cxnChg chg="add mod">
          <ac:chgData name="Cristian Chilipirea" userId="34ab170da5908fc4" providerId="LiveId" clId="{5A98F104-3374-4CAB-83A5-B88E411F74A0}" dt="2021-03-29T18:10:12.477" v="175"/>
          <ac:cxnSpMkLst>
            <pc:docMk/>
            <pc:sldMk cId="2308862843" sldId="563"/>
            <ac:cxnSpMk id="57" creationId="{DE9DF96A-9264-4E26-90C0-1ED1B595B806}"/>
          </ac:cxnSpMkLst>
        </pc:cxnChg>
        <pc:cxnChg chg="add del mod">
          <ac:chgData name="Cristian Chilipirea" userId="34ab170da5908fc4" providerId="LiveId" clId="{5A98F104-3374-4CAB-83A5-B88E411F74A0}" dt="2021-03-29T18:10:15.538" v="176" actId="478"/>
          <ac:cxnSpMkLst>
            <pc:docMk/>
            <pc:sldMk cId="2308862843" sldId="563"/>
            <ac:cxnSpMk id="59" creationId="{168203ED-422E-463A-985C-2A3D11E64710}"/>
          </ac:cxnSpMkLst>
        </pc:cxnChg>
        <pc:cxnChg chg="del mod">
          <ac:chgData name="Cristian Chilipirea" userId="34ab170da5908fc4" providerId="LiveId" clId="{5A98F104-3374-4CAB-83A5-B88E411F74A0}" dt="2021-03-29T18:10:03.116" v="173" actId="478"/>
          <ac:cxnSpMkLst>
            <pc:docMk/>
            <pc:sldMk cId="2308862843" sldId="563"/>
            <ac:cxnSpMk id="60" creationId="{4F27FB91-6031-45BD-BFC5-E1D20E1153F3}"/>
          </ac:cxnSpMkLst>
        </pc:cxnChg>
        <pc:cxnChg chg="add mod">
          <ac:chgData name="Cristian Chilipirea" userId="34ab170da5908fc4" providerId="LiveId" clId="{5A98F104-3374-4CAB-83A5-B88E411F74A0}" dt="2021-03-29T18:10:12.477" v="175"/>
          <ac:cxnSpMkLst>
            <pc:docMk/>
            <pc:sldMk cId="2308862843" sldId="563"/>
            <ac:cxnSpMk id="62" creationId="{25052EB8-6470-40DE-873E-54B484185CF6}"/>
          </ac:cxnSpMkLst>
        </pc:cxnChg>
        <pc:cxnChg chg="del mod">
          <ac:chgData name="Cristian Chilipirea" userId="34ab170da5908fc4" providerId="LiveId" clId="{5A98F104-3374-4CAB-83A5-B88E411F74A0}" dt="2021-03-29T18:10:03.116" v="173" actId="478"/>
          <ac:cxnSpMkLst>
            <pc:docMk/>
            <pc:sldMk cId="2308862843" sldId="563"/>
            <ac:cxnSpMk id="94" creationId="{35B0BE0D-9EF8-4745-91A1-BD224B38EA04}"/>
          </ac:cxnSpMkLst>
        </pc:cxnChg>
        <pc:cxnChg chg="del">
          <ac:chgData name="Cristian Chilipirea" userId="34ab170da5908fc4" providerId="LiveId" clId="{5A98F104-3374-4CAB-83A5-B88E411F74A0}" dt="2021-03-29T18:10:03.116" v="173" actId="478"/>
          <ac:cxnSpMkLst>
            <pc:docMk/>
            <pc:sldMk cId="2308862843" sldId="563"/>
            <ac:cxnSpMk id="101" creationId="{0995E4EA-8830-4FF0-A37E-E972CA9D80BE}"/>
          </ac:cxnSpMkLst>
        </pc:cxnChg>
        <pc:cxnChg chg="del">
          <ac:chgData name="Cristian Chilipirea" userId="34ab170da5908fc4" providerId="LiveId" clId="{5A98F104-3374-4CAB-83A5-B88E411F74A0}" dt="2021-03-29T18:10:03.116" v="173" actId="478"/>
          <ac:cxnSpMkLst>
            <pc:docMk/>
            <pc:sldMk cId="2308862843" sldId="563"/>
            <ac:cxnSpMk id="107" creationId="{11B3A1B7-10B0-446F-BBE4-90FBBA2B22C6}"/>
          </ac:cxnSpMkLst>
        </pc:cxnChg>
      </pc:sldChg>
      <pc:sldChg chg="addSp delSp modSp add mod modClrScheme chgLayout">
        <pc:chgData name="Cristian Chilipirea" userId="34ab170da5908fc4" providerId="LiveId" clId="{5A98F104-3374-4CAB-83A5-B88E411F74A0}" dt="2021-03-29T18:11:42.495" v="195" actId="1076"/>
        <pc:sldMkLst>
          <pc:docMk/>
          <pc:sldMk cId="3972570163" sldId="564"/>
        </pc:sldMkLst>
        <pc:spChg chg="mod ord">
          <ac:chgData name="Cristian Chilipirea" userId="34ab170da5908fc4" providerId="LiveId" clId="{5A98F104-3374-4CAB-83A5-B88E411F74A0}" dt="2021-03-29T18:11:42.495" v="195" actId="1076"/>
          <ac:spMkLst>
            <pc:docMk/>
            <pc:sldMk cId="3972570163" sldId="564"/>
            <ac:spMk id="2" creationId="{F73DAEA9-604B-4650-BEB9-0355EBC46D0A}"/>
          </ac:spMkLst>
        </pc:spChg>
        <pc:spChg chg="mod ord">
          <ac:chgData name="Cristian Chilipirea" userId="34ab170da5908fc4" providerId="LiveId" clId="{5A98F104-3374-4CAB-83A5-B88E411F74A0}" dt="2021-03-29T17:55:48.261" v="6" actId="700"/>
          <ac:spMkLst>
            <pc:docMk/>
            <pc:sldMk cId="3972570163" sldId="564"/>
            <ac:spMk id="4" creationId="{C0B88C40-8704-476C-8AA7-AB9498813E11}"/>
          </ac:spMkLst>
        </pc:spChg>
        <pc:spChg chg="add del mod ord">
          <ac:chgData name="Cristian Chilipirea" userId="34ab170da5908fc4" providerId="LiveId" clId="{5A98F104-3374-4CAB-83A5-B88E411F74A0}" dt="2021-03-29T18:10:42.421" v="179" actId="478"/>
          <ac:spMkLst>
            <pc:docMk/>
            <pc:sldMk cId="3972570163" sldId="564"/>
            <ac:spMk id="6" creationId="{AC831BC6-0C02-4306-9432-B6AFD204F0D4}"/>
          </ac:spMkLst>
        </pc:spChg>
        <pc:spChg chg="add mod">
          <ac:chgData name="Cristian Chilipirea" userId="34ab170da5908fc4" providerId="LiveId" clId="{5A98F104-3374-4CAB-83A5-B88E411F74A0}" dt="2021-03-29T18:11:11.128" v="189"/>
          <ac:spMkLst>
            <pc:docMk/>
            <pc:sldMk cId="3972570163" sldId="564"/>
            <ac:spMk id="35" creationId="{EB240E6C-7CD9-47A5-A162-F50B1FC98C29}"/>
          </ac:spMkLst>
        </pc:spChg>
        <pc:spChg chg="add mod">
          <ac:chgData name="Cristian Chilipirea" userId="34ab170da5908fc4" providerId="LiveId" clId="{5A98F104-3374-4CAB-83A5-B88E411F74A0}" dt="2021-03-29T18:11:11.128" v="189"/>
          <ac:spMkLst>
            <pc:docMk/>
            <pc:sldMk cId="3972570163" sldId="564"/>
            <ac:spMk id="36" creationId="{675B151A-8F5F-4F75-BDC7-1EDC267DD3C3}"/>
          </ac:spMkLst>
        </pc:spChg>
        <pc:spChg chg="add del">
          <ac:chgData name="Cristian Chilipirea" userId="34ab170da5908fc4" providerId="LiveId" clId="{5A98F104-3374-4CAB-83A5-B88E411F74A0}" dt="2021-03-29T18:10:58.903" v="183" actId="478"/>
          <ac:spMkLst>
            <pc:docMk/>
            <pc:sldMk cId="3972570163" sldId="564"/>
            <ac:spMk id="37" creationId="{3D8C322D-9FFD-47D6-A4A8-7E99CB19D1FC}"/>
          </ac:spMkLst>
        </pc:spChg>
        <pc:spChg chg="add mod">
          <ac:chgData name="Cristian Chilipirea" userId="34ab170da5908fc4" providerId="LiveId" clId="{5A98F104-3374-4CAB-83A5-B88E411F74A0}" dt="2021-03-29T18:11:11.128" v="189"/>
          <ac:spMkLst>
            <pc:docMk/>
            <pc:sldMk cId="3972570163" sldId="564"/>
            <ac:spMk id="39" creationId="{1BED515F-FAC4-4D12-8761-DFE59CAE34ED}"/>
          </ac:spMkLst>
        </pc:spChg>
        <pc:spChg chg="add mod">
          <ac:chgData name="Cristian Chilipirea" userId="34ab170da5908fc4" providerId="LiveId" clId="{5A98F104-3374-4CAB-83A5-B88E411F74A0}" dt="2021-03-29T18:11:11.128" v="189"/>
          <ac:spMkLst>
            <pc:docMk/>
            <pc:sldMk cId="3972570163" sldId="564"/>
            <ac:spMk id="40" creationId="{04510378-3B98-420A-A36E-7B2A5652A951}"/>
          </ac:spMkLst>
        </pc:spChg>
        <pc:spChg chg="add del">
          <ac:chgData name="Cristian Chilipirea" userId="34ab170da5908fc4" providerId="LiveId" clId="{5A98F104-3374-4CAB-83A5-B88E411F74A0}" dt="2021-03-29T18:10:55.418" v="182" actId="478"/>
          <ac:spMkLst>
            <pc:docMk/>
            <pc:sldMk cId="3972570163" sldId="564"/>
            <ac:spMk id="45" creationId="{AAD52A11-FA98-4877-91A6-E1A6CA711AC5}"/>
          </ac:spMkLst>
        </pc:spChg>
        <pc:spChg chg="add del">
          <ac:chgData name="Cristian Chilipirea" userId="34ab170da5908fc4" providerId="LiveId" clId="{5A98F104-3374-4CAB-83A5-B88E411F74A0}" dt="2021-03-29T18:10:58.903" v="183" actId="478"/>
          <ac:spMkLst>
            <pc:docMk/>
            <pc:sldMk cId="3972570163" sldId="564"/>
            <ac:spMk id="115" creationId="{877FB597-BB19-4A82-AEFE-5C0E6F9AB29D}"/>
          </ac:spMkLst>
        </pc:spChg>
        <pc:spChg chg="del">
          <ac:chgData name="Cristian Chilipirea" userId="34ab170da5908fc4" providerId="LiveId" clId="{5A98F104-3374-4CAB-83A5-B88E411F74A0}" dt="2021-03-29T18:11:01.005" v="184" actId="478"/>
          <ac:spMkLst>
            <pc:docMk/>
            <pc:sldMk cId="3972570163" sldId="564"/>
            <ac:spMk id="116" creationId="{204A23AF-3742-4331-A37E-DD4DEE8198EF}"/>
          </ac:spMkLst>
        </pc:spChg>
        <pc:spChg chg="del">
          <ac:chgData name="Cristian Chilipirea" userId="34ab170da5908fc4" providerId="LiveId" clId="{5A98F104-3374-4CAB-83A5-B88E411F74A0}" dt="2021-03-29T18:11:02.764" v="185" actId="478"/>
          <ac:spMkLst>
            <pc:docMk/>
            <pc:sldMk cId="3972570163" sldId="564"/>
            <ac:spMk id="119" creationId="{C1C0AF14-136A-4B4B-9E66-931F5F83351F}"/>
          </ac:spMkLst>
        </pc:spChg>
        <pc:graphicFrameChg chg="del">
          <ac:chgData name="Cristian Chilipirea" userId="34ab170da5908fc4" providerId="LiveId" clId="{5A98F104-3374-4CAB-83A5-B88E411F74A0}" dt="2021-03-29T18:10:50.726" v="180" actId="478"/>
          <ac:graphicFrameMkLst>
            <pc:docMk/>
            <pc:sldMk cId="3972570163" sldId="564"/>
            <ac:graphicFrameMk id="5" creationId="{9019ECFA-F5A3-4723-8806-4679601EC119}"/>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41" creationId="{07D36F54-A97B-4300-A844-0B086D9B779B}"/>
          </ac:graphicFrameMkLst>
        </pc:graphicFrameChg>
        <pc:graphicFrameChg chg="del">
          <ac:chgData name="Cristian Chilipirea" userId="34ab170da5908fc4" providerId="LiveId" clId="{5A98F104-3374-4CAB-83A5-B88E411F74A0}" dt="2021-03-29T18:10:50.726" v="180" actId="478"/>
          <ac:graphicFrameMkLst>
            <pc:docMk/>
            <pc:sldMk cId="3972570163" sldId="564"/>
            <ac:graphicFrameMk id="50" creationId="{ADE75D78-4CDA-42C7-8313-0F10EC921055}"/>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51" creationId="{BB91E37F-3C89-4DC9-8D35-CB3F7CD80960}"/>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53" creationId="{27A93E42-A26C-4E7A-9539-CA462575801D}"/>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54" creationId="{7FE8E014-C8D8-4C1D-ACA1-2570A8DE81E5}"/>
          </ac:graphicFrameMkLst>
        </pc:graphicFrameChg>
        <pc:graphicFrameChg chg="del">
          <ac:chgData name="Cristian Chilipirea" userId="34ab170da5908fc4" providerId="LiveId" clId="{5A98F104-3374-4CAB-83A5-B88E411F74A0}" dt="2021-03-29T18:10:50.726" v="180" actId="478"/>
          <ac:graphicFrameMkLst>
            <pc:docMk/>
            <pc:sldMk cId="3972570163" sldId="564"/>
            <ac:graphicFrameMk id="55" creationId="{51271A69-9309-4E96-B120-37EC13DEF58A}"/>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57" creationId="{4817906E-6929-4F01-8AAB-AA3C8A37D2D2}"/>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58" creationId="{A52EED51-4ED2-46DA-861F-698B86C9A45E}"/>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59" creationId="{95D4396A-3137-49F7-9E1C-C6F3F107B72B}"/>
          </ac:graphicFrameMkLst>
        </pc:graphicFrameChg>
        <pc:graphicFrameChg chg="add mod">
          <ac:chgData name="Cristian Chilipirea" userId="34ab170da5908fc4" providerId="LiveId" clId="{5A98F104-3374-4CAB-83A5-B88E411F74A0}" dt="2021-03-29T18:11:11.128" v="189"/>
          <ac:graphicFrameMkLst>
            <pc:docMk/>
            <pc:sldMk cId="3972570163" sldId="564"/>
            <ac:graphicFrameMk id="62" creationId="{C4FF9E42-427C-437E-8863-57038B3A727E}"/>
          </ac:graphicFrameMkLst>
        </pc:graphicFrameChg>
        <pc:graphicFrameChg chg="del">
          <ac:chgData name="Cristian Chilipirea" userId="34ab170da5908fc4" providerId="LiveId" clId="{5A98F104-3374-4CAB-83A5-B88E411F74A0}" dt="2021-03-29T18:10:50.726" v="180" actId="478"/>
          <ac:graphicFrameMkLst>
            <pc:docMk/>
            <pc:sldMk cId="3972570163" sldId="564"/>
            <ac:graphicFrameMk id="81" creationId="{24696BCA-E2A9-4465-8F33-2DA0C89E7511}"/>
          </ac:graphicFrameMkLst>
        </pc:graphicFrameChg>
        <pc:graphicFrameChg chg="add del">
          <ac:chgData name="Cristian Chilipirea" userId="34ab170da5908fc4" providerId="LiveId" clId="{5A98F104-3374-4CAB-83A5-B88E411F74A0}" dt="2021-03-29T18:10:58.903" v="183" actId="478"/>
          <ac:graphicFrameMkLst>
            <pc:docMk/>
            <pc:sldMk cId="3972570163" sldId="564"/>
            <ac:graphicFrameMk id="85" creationId="{E8365266-6C66-4A11-990C-7CF39A4DC986}"/>
          </ac:graphicFrameMkLst>
        </pc:graphicFrameChg>
        <pc:graphicFrameChg chg="del">
          <ac:chgData name="Cristian Chilipirea" userId="34ab170da5908fc4" providerId="LiveId" clId="{5A98F104-3374-4CAB-83A5-B88E411F74A0}" dt="2021-03-29T18:11:01.005" v="184" actId="478"/>
          <ac:graphicFrameMkLst>
            <pc:docMk/>
            <pc:sldMk cId="3972570163" sldId="564"/>
            <ac:graphicFrameMk id="87" creationId="{9041DEBE-FCA0-48A2-9652-B74C1C9DDA32}"/>
          </ac:graphicFrameMkLst>
        </pc:graphicFrameChg>
        <pc:graphicFrameChg chg="del">
          <ac:chgData name="Cristian Chilipirea" userId="34ab170da5908fc4" providerId="LiveId" clId="{5A98F104-3374-4CAB-83A5-B88E411F74A0}" dt="2021-03-29T18:11:02.764" v="185" actId="478"/>
          <ac:graphicFrameMkLst>
            <pc:docMk/>
            <pc:sldMk cId="3972570163" sldId="564"/>
            <ac:graphicFrameMk id="90" creationId="{D0F62D7A-42B7-4240-8797-277256CFB3EB}"/>
          </ac:graphicFrameMkLst>
        </pc:graphicFrameChg>
        <pc:graphicFrameChg chg="add del">
          <ac:chgData name="Cristian Chilipirea" userId="34ab170da5908fc4" providerId="LiveId" clId="{5A98F104-3374-4CAB-83A5-B88E411F74A0}" dt="2021-03-29T18:10:58.903" v="183" actId="478"/>
          <ac:graphicFrameMkLst>
            <pc:docMk/>
            <pc:sldMk cId="3972570163" sldId="564"/>
            <ac:graphicFrameMk id="106" creationId="{92876AF6-05B9-47A0-BD01-BC918111D9BB}"/>
          </ac:graphicFrameMkLst>
        </pc:graphicFrameChg>
        <pc:picChg chg="del">
          <ac:chgData name="Cristian Chilipirea" userId="34ab170da5908fc4" providerId="LiveId" clId="{5A98F104-3374-4CAB-83A5-B88E411F74A0}" dt="2021-03-29T18:11:05.373" v="188" actId="478"/>
          <ac:picMkLst>
            <pc:docMk/>
            <pc:sldMk cId="3972570163" sldId="564"/>
            <ac:picMk id="3" creationId="{530B9CB0-8AC6-4AE9-A670-38215FE2A105}"/>
          </ac:picMkLst>
        </pc:picChg>
        <pc:picChg chg="add mod">
          <ac:chgData name="Cristian Chilipirea" userId="34ab170da5908fc4" providerId="LiveId" clId="{5A98F104-3374-4CAB-83A5-B88E411F74A0}" dt="2021-03-29T18:11:11.128" v="189"/>
          <ac:picMkLst>
            <pc:docMk/>
            <pc:sldMk cId="3972570163" sldId="564"/>
            <ac:picMk id="31" creationId="{38F5B28C-EF6B-4ADB-B21B-1C15A990C101}"/>
          </ac:picMkLst>
        </pc:picChg>
        <pc:picChg chg="add mod">
          <ac:chgData name="Cristian Chilipirea" userId="34ab170da5908fc4" providerId="LiveId" clId="{5A98F104-3374-4CAB-83A5-B88E411F74A0}" dt="2021-03-29T18:11:11.128" v="189"/>
          <ac:picMkLst>
            <pc:docMk/>
            <pc:sldMk cId="3972570163" sldId="564"/>
            <ac:picMk id="32" creationId="{5C5EDC94-E343-4C8E-B66E-C96F72E5BB19}"/>
          </ac:picMkLst>
        </pc:picChg>
        <pc:picChg chg="add mod">
          <ac:chgData name="Cristian Chilipirea" userId="34ab170da5908fc4" providerId="LiveId" clId="{5A98F104-3374-4CAB-83A5-B88E411F74A0}" dt="2021-03-29T18:11:11.128" v="189"/>
          <ac:picMkLst>
            <pc:docMk/>
            <pc:sldMk cId="3972570163" sldId="564"/>
            <ac:picMk id="33" creationId="{212172A6-ED94-477C-82F4-0282DB1F00F9}"/>
          </ac:picMkLst>
        </pc:picChg>
        <pc:picChg chg="add mod">
          <ac:chgData name="Cristian Chilipirea" userId="34ab170da5908fc4" providerId="LiveId" clId="{5A98F104-3374-4CAB-83A5-B88E411F74A0}" dt="2021-03-29T18:11:11.128" v="189"/>
          <ac:picMkLst>
            <pc:docMk/>
            <pc:sldMk cId="3972570163" sldId="564"/>
            <ac:picMk id="34" creationId="{EFAB2FED-5541-478A-B474-6811B9BD5D2C}"/>
          </ac:picMkLst>
        </pc:picChg>
        <pc:picChg chg="del">
          <ac:chgData name="Cristian Chilipirea" userId="34ab170da5908fc4" providerId="LiveId" clId="{5A98F104-3374-4CAB-83A5-B88E411F74A0}" dt="2021-03-29T18:11:04.759" v="187" actId="478"/>
          <ac:picMkLst>
            <pc:docMk/>
            <pc:sldMk cId="3972570163" sldId="564"/>
            <ac:picMk id="48" creationId="{89979ED4-4A15-455B-A4A2-9D55CA4BBB4F}"/>
          </ac:picMkLst>
        </pc:picChg>
        <pc:picChg chg="del">
          <ac:chgData name="Cristian Chilipirea" userId="34ab170da5908fc4" providerId="LiveId" clId="{5A98F104-3374-4CAB-83A5-B88E411F74A0}" dt="2021-03-29T18:11:04.188" v="186" actId="478"/>
          <ac:picMkLst>
            <pc:docMk/>
            <pc:sldMk cId="3972570163" sldId="564"/>
            <ac:picMk id="49" creationId="{1B9F15C1-3B97-4939-91A4-4D3A5CA07718}"/>
          </ac:picMkLst>
        </pc:picChg>
        <pc:cxnChg chg="del mod">
          <ac:chgData name="Cristian Chilipirea" userId="34ab170da5908fc4" providerId="LiveId" clId="{5A98F104-3374-4CAB-83A5-B88E411F74A0}" dt="2021-03-29T18:10:50.726" v="180" actId="478"/>
          <ac:cxnSpMkLst>
            <pc:docMk/>
            <pc:sldMk cId="3972570163" sldId="564"/>
            <ac:cxnSpMk id="11" creationId="{4929101F-4278-4759-A13D-34C4FB544B9F}"/>
          </ac:cxnSpMkLst>
        </pc:cxnChg>
        <pc:cxnChg chg="del mod">
          <ac:chgData name="Cristian Chilipirea" userId="34ab170da5908fc4" providerId="LiveId" clId="{5A98F104-3374-4CAB-83A5-B88E411F74A0}" dt="2021-03-29T18:10:50.726" v="180" actId="478"/>
          <ac:cxnSpMkLst>
            <pc:docMk/>
            <pc:sldMk cId="3972570163" sldId="564"/>
            <ac:cxnSpMk id="14" creationId="{1230AF0D-8B84-4F9F-8DAF-F39B78A0C76D}"/>
          </ac:cxnSpMkLst>
        </pc:cxnChg>
        <pc:cxnChg chg="del mod">
          <ac:chgData name="Cristian Chilipirea" userId="34ab170da5908fc4" providerId="LiveId" clId="{5A98F104-3374-4CAB-83A5-B88E411F74A0}" dt="2021-03-29T18:11:01.005" v="184" actId="478"/>
          <ac:cxnSpMkLst>
            <pc:docMk/>
            <pc:sldMk cId="3972570163" sldId="564"/>
            <ac:cxnSpMk id="38" creationId="{1660DD16-8C60-4A81-ADE3-8F5EF863E6A0}"/>
          </ac:cxnSpMkLst>
        </pc:cxnChg>
        <pc:cxnChg chg="add mod">
          <ac:chgData name="Cristian Chilipirea" userId="34ab170da5908fc4" providerId="LiveId" clId="{5A98F104-3374-4CAB-83A5-B88E411F74A0}" dt="2021-03-29T18:11:11.128" v="189"/>
          <ac:cxnSpMkLst>
            <pc:docMk/>
            <pc:sldMk cId="3972570163" sldId="564"/>
            <ac:cxnSpMk id="42" creationId="{A308724E-8CFF-48A1-B654-229B824D964F}"/>
          </ac:cxnSpMkLst>
        </pc:cxnChg>
        <pc:cxnChg chg="add mod">
          <ac:chgData name="Cristian Chilipirea" userId="34ab170da5908fc4" providerId="LiveId" clId="{5A98F104-3374-4CAB-83A5-B88E411F74A0}" dt="2021-03-29T18:11:11.128" v="189"/>
          <ac:cxnSpMkLst>
            <pc:docMk/>
            <pc:sldMk cId="3972570163" sldId="564"/>
            <ac:cxnSpMk id="43" creationId="{06BA279F-385B-4B15-A4F3-FF402D3C04D2}"/>
          </ac:cxnSpMkLst>
        </pc:cxnChg>
        <pc:cxnChg chg="add mod">
          <ac:chgData name="Cristian Chilipirea" userId="34ab170da5908fc4" providerId="LiveId" clId="{5A98F104-3374-4CAB-83A5-B88E411F74A0}" dt="2021-03-29T18:11:11.128" v="189"/>
          <ac:cxnSpMkLst>
            <pc:docMk/>
            <pc:sldMk cId="3972570163" sldId="564"/>
            <ac:cxnSpMk id="44" creationId="{A8D950F9-E7B9-479E-A739-63880077AC92}"/>
          </ac:cxnSpMkLst>
        </pc:cxnChg>
        <pc:cxnChg chg="add mod">
          <ac:chgData name="Cristian Chilipirea" userId="34ab170da5908fc4" providerId="LiveId" clId="{5A98F104-3374-4CAB-83A5-B88E411F74A0}" dt="2021-03-29T18:11:11.128" v="189"/>
          <ac:cxnSpMkLst>
            <pc:docMk/>
            <pc:sldMk cId="3972570163" sldId="564"/>
            <ac:cxnSpMk id="52" creationId="{CD9F1A68-AA06-4191-BC33-4B088990FE83}"/>
          </ac:cxnSpMkLst>
        </pc:cxnChg>
        <pc:cxnChg chg="add mod">
          <ac:chgData name="Cristian Chilipirea" userId="34ab170da5908fc4" providerId="LiveId" clId="{5A98F104-3374-4CAB-83A5-B88E411F74A0}" dt="2021-03-29T18:11:11.128" v="189"/>
          <ac:cxnSpMkLst>
            <pc:docMk/>
            <pc:sldMk cId="3972570163" sldId="564"/>
            <ac:cxnSpMk id="56" creationId="{0CB2C02D-AADC-412B-BA51-9A6DC2A40691}"/>
          </ac:cxnSpMkLst>
        </pc:cxnChg>
        <pc:cxnChg chg="del mod">
          <ac:chgData name="Cristian Chilipirea" userId="34ab170da5908fc4" providerId="LiveId" clId="{5A98F104-3374-4CAB-83A5-B88E411F74A0}" dt="2021-03-29T18:10:50.726" v="180" actId="478"/>
          <ac:cxnSpMkLst>
            <pc:docMk/>
            <pc:sldMk cId="3972570163" sldId="564"/>
            <ac:cxnSpMk id="60" creationId="{4F27FB91-6031-45BD-BFC5-E1D20E1153F3}"/>
          </ac:cxnSpMkLst>
        </pc:cxnChg>
        <pc:cxnChg chg="add mod">
          <ac:chgData name="Cristian Chilipirea" userId="34ab170da5908fc4" providerId="LiveId" clId="{5A98F104-3374-4CAB-83A5-B88E411F74A0}" dt="2021-03-29T18:11:11.128" v="189"/>
          <ac:cxnSpMkLst>
            <pc:docMk/>
            <pc:sldMk cId="3972570163" sldId="564"/>
            <ac:cxnSpMk id="61" creationId="{0866698E-3539-42B1-9614-C387C3E0CB97}"/>
          </ac:cxnSpMkLst>
        </pc:cxnChg>
        <pc:cxnChg chg="add mod">
          <ac:chgData name="Cristian Chilipirea" userId="34ab170da5908fc4" providerId="LiveId" clId="{5A98F104-3374-4CAB-83A5-B88E411F74A0}" dt="2021-03-29T18:11:11.128" v="189"/>
          <ac:cxnSpMkLst>
            <pc:docMk/>
            <pc:sldMk cId="3972570163" sldId="564"/>
            <ac:cxnSpMk id="63" creationId="{6261DC79-7C30-481E-9D39-759BD3543187}"/>
          </ac:cxnSpMkLst>
        </pc:cxnChg>
        <pc:cxnChg chg="del mod">
          <ac:chgData name="Cristian Chilipirea" userId="34ab170da5908fc4" providerId="LiveId" clId="{5A98F104-3374-4CAB-83A5-B88E411F74A0}" dt="2021-03-29T18:11:02.764" v="185" actId="478"/>
          <ac:cxnSpMkLst>
            <pc:docMk/>
            <pc:sldMk cId="3972570163" sldId="564"/>
            <ac:cxnSpMk id="94" creationId="{35B0BE0D-9EF8-4745-91A1-BD224B38EA04}"/>
          </ac:cxnSpMkLst>
        </pc:cxnChg>
        <pc:cxnChg chg="add del">
          <ac:chgData name="Cristian Chilipirea" userId="34ab170da5908fc4" providerId="LiveId" clId="{5A98F104-3374-4CAB-83A5-B88E411F74A0}" dt="2021-03-29T18:10:58.903" v="183" actId="478"/>
          <ac:cxnSpMkLst>
            <pc:docMk/>
            <pc:sldMk cId="3972570163" sldId="564"/>
            <ac:cxnSpMk id="101" creationId="{0995E4EA-8830-4FF0-A37E-E972CA9D80BE}"/>
          </ac:cxnSpMkLst>
        </pc:cxnChg>
        <pc:cxnChg chg="add del">
          <ac:chgData name="Cristian Chilipirea" userId="34ab170da5908fc4" providerId="LiveId" clId="{5A98F104-3374-4CAB-83A5-B88E411F74A0}" dt="2021-03-29T18:10:58.903" v="183" actId="478"/>
          <ac:cxnSpMkLst>
            <pc:docMk/>
            <pc:sldMk cId="3972570163" sldId="564"/>
            <ac:cxnSpMk id="107" creationId="{11B3A1B7-10B0-446F-BBE4-90FBBA2B22C6}"/>
          </ac:cxnSpMkLst>
        </pc:cxnChg>
      </pc:sldChg>
      <pc:sldChg chg="modSp add mod modClrScheme chgLayout">
        <pc:chgData name="Cristian Chilipirea" userId="34ab170da5908fc4" providerId="LiveId" clId="{5A98F104-3374-4CAB-83A5-B88E411F74A0}" dt="2021-03-29T18:12:28.526" v="199" actId="12"/>
        <pc:sldMkLst>
          <pc:docMk/>
          <pc:sldMk cId="104335986" sldId="565"/>
        </pc:sldMkLst>
        <pc:spChg chg="mod ord">
          <ac:chgData name="Cristian Chilipirea" userId="34ab170da5908fc4" providerId="LiveId" clId="{5A98F104-3374-4CAB-83A5-B88E411F74A0}" dt="2021-03-29T18:12:10.219" v="197" actId="207"/>
          <ac:spMkLst>
            <pc:docMk/>
            <pc:sldMk cId="104335986" sldId="565"/>
            <ac:spMk id="2" creationId="{6371B57E-2067-411C-A52F-7DD37470DAE4}"/>
          </ac:spMkLst>
        </pc:spChg>
        <pc:spChg chg="mod ord">
          <ac:chgData name="Cristian Chilipirea" userId="34ab170da5908fc4" providerId="LiveId" clId="{5A98F104-3374-4CAB-83A5-B88E411F74A0}" dt="2021-03-29T18:12:28.526" v="199" actId="12"/>
          <ac:spMkLst>
            <pc:docMk/>
            <pc:sldMk cId="104335986" sldId="565"/>
            <ac:spMk id="3" creationId="{AC6CE8D3-B9B6-4A3E-BA06-B6D52A85BC9C}"/>
          </ac:spMkLst>
        </pc:spChg>
        <pc:spChg chg="mod ord">
          <ac:chgData name="Cristian Chilipirea" userId="34ab170da5908fc4" providerId="LiveId" clId="{5A98F104-3374-4CAB-83A5-B88E411F74A0}" dt="2021-03-29T17:55:48.261" v="6" actId="700"/>
          <ac:spMkLst>
            <pc:docMk/>
            <pc:sldMk cId="104335986" sldId="565"/>
            <ac:spMk id="4" creationId="{A067EC5A-99C9-4180-8D4D-2F4762AB6052}"/>
          </ac:spMkLst>
        </pc:spChg>
      </pc:sldChg>
      <pc:sldChg chg="modSp add mod modClrScheme chgLayout">
        <pc:chgData name="Cristian Chilipirea" userId="34ab170da5908fc4" providerId="LiveId" clId="{5A98F104-3374-4CAB-83A5-B88E411F74A0}" dt="2021-03-29T18:12:34.451" v="200" actId="207"/>
        <pc:sldMkLst>
          <pc:docMk/>
          <pc:sldMk cId="4038516819" sldId="566"/>
        </pc:sldMkLst>
        <pc:spChg chg="mod ord">
          <ac:chgData name="Cristian Chilipirea" userId="34ab170da5908fc4" providerId="LiveId" clId="{5A98F104-3374-4CAB-83A5-B88E411F74A0}" dt="2021-03-29T18:12:34.451" v="200" actId="207"/>
          <ac:spMkLst>
            <pc:docMk/>
            <pc:sldMk cId="4038516819" sldId="566"/>
            <ac:spMk id="2" creationId="{6371B57E-2067-411C-A52F-7DD37470DAE4}"/>
          </ac:spMkLst>
        </pc:spChg>
        <pc:spChg chg="mod ord">
          <ac:chgData name="Cristian Chilipirea" userId="34ab170da5908fc4" providerId="LiveId" clId="{5A98F104-3374-4CAB-83A5-B88E411F74A0}" dt="2021-03-29T17:55:48.261" v="6" actId="700"/>
          <ac:spMkLst>
            <pc:docMk/>
            <pc:sldMk cId="4038516819" sldId="566"/>
            <ac:spMk id="3" creationId="{AC6CE8D3-B9B6-4A3E-BA06-B6D52A85BC9C}"/>
          </ac:spMkLst>
        </pc:spChg>
        <pc:spChg chg="mod ord">
          <ac:chgData name="Cristian Chilipirea" userId="34ab170da5908fc4" providerId="LiveId" clId="{5A98F104-3374-4CAB-83A5-B88E411F74A0}" dt="2021-03-29T17:55:48.261" v="6" actId="700"/>
          <ac:spMkLst>
            <pc:docMk/>
            <pc:sldMk cId="4038516819" sldId="566"/>
            <ac:spMk id="4" creationId="{A067EC5A-99C9-4180-8D4D-2F4762AB6052}"/>
          </ac:spMkLst>
        </pc:spChg>
      </pc:sldChg>
      <pc:sldChg chg="addSp delSp modSp add del mod modClrScheme chgLayout">
        <pc:chgData name="Cristian Chilipirea" userId="34ab170da5908fc4" providerId="LiveId" clId="{5A98F104-3374-4CAB-83A5-B88E411F74A0}" dt="2021-03-29T17:56:30.228" v="19" actId="478"/>
        <pc:sldMkLst>
          <pc:docMk/>
          <pc:sldMk cId="697313882" sldId="567"/>
        </pc:sldMkLst>
        <pc:spChg chg="mod ord">
          <ac:chgData name="Cristian Chilipirea" userId="34ab170da5908fc4" providerId="LiveId" clId="{5A98F104-3374-4CAB-83A5-B88E411F74A0}" dt="2021-03-29T17:56:18.698" v="16" actId="207"/>
          <ac:spMkLst>
            <pc:docMk/>
            <pc:sldMk cId="697313882" sldId="567"/>
            <ac:spMk id="2" creationId="{810015D7-6003-4BFA-B610-DD68734806CE}"/>
          </ac:spMkLst>
        </pc:spChg>
        <pc:spChg chg="del mod ord">
          <ac:chgData name="Cristian Chilipirea" userId="34ab170da5908fc4" providerId="LiveId" clId="{5A98F104-3374-4CAB-83A5-B88E411F74A0}" dt="2021-03-29T17:55:48.261" v="6" actId="700"/>
          <ac:spMkLst>
            <pc:docMk/>
            <pc:sldMk cId="697313882" sldId="567"/>
            <ac:spMk id="3" creationId="{9355BE06-A2F8-44E2-98FF-15491FA92A34}"/>
          </ac:spMkLst>
        </pc:spChg>
        <pc:spChg chg="mod ord">
          <ac:chgData name="Cristian Chilipirea" userId="34ab170da5908fc4" providerId="LiveId" clId="{5A98F104-3374-4CAB-83A5-B88E411F74A0}" dt="2021-03-29T17:55:48.261" v="6" actId="700"/>
          <ac:spMkLst>
            <pc:docMk/>
            <pc:sldMk cId="697313882" sldId="567"/>
            <ac:spMk id="4" creationId="{97D03CFE-24E7-4FD7-996D-EA1B788D282D}"/>
          </ac:spMkLst>
        </pc:spChg>
        <pc:spChg chg="add del mod ord">
          <ac:chgData name="Cristian Chilipirea" userId="34ab170da5908fc4" providerId="LiveId" clId="{5A98F104-3374-4CAB-83A5-B88E411F74A0}" dt="2021-03-29T17:56:30.228" v="19" actId="478"/>
          <ac:spMkLst>
            <pc:docMk/>
            <pc:sldMk cId="697313882" sldId="567"/>
            <ac:spMk id="5" creationId="{EB4F193F-6193-4EFF-A5A8-3A278CDFA2BA}"/>
          </ac:spMkLst>
        </pc:spChg>
      </pc:sldChg>
      <pc:sldChg chg="addSp delSp modSp add mod modClrScheme chgLayout">
        <pc:chgData name="Cristian Chilipirea" userId="34ab170da5908fc4" providerId="LiveId" clId="{5A98F104-3374-4CAB-83A5-B88E411F74A0}" dt="2021-03-29T17:58:27.325" v="45" actId="478"/>
        <pc:sldMkLst>
          <pc:docMk/>
          <pc:sldMk cId="3391211656" sldId="568"/>
        </pc:sldMkLst>
        <pc:spChg chg="mod ord">
          <ac:chgData name="Cristian Chilipirea" userId="34ab170da5908fc4" providerId="LiveId" clId="{5A98F104-3374-4CAB-83A5-B88E411F74A0}" dt="2021-03-29T17:58:25.474" v="44" actId="207"/>
          <ac:spMkLst>
            <pc:docMk/>
            <pc:sldMk cId="3391211656" sldId="568"/>
            <ac:spMk id="2" creationId="{B87DA1CA-12D8-4EF9-8FBF-A24E1FFBCE76}"/>
          </ac:spMkLst>
        </pc:spChg>
        <pc:spChg chg="add del mod ord">
          <ac:chgData name="Cristian Chilipirea" userId="34ab170da5908fc4" providerId="LiveId" clId="{5A98F104-3374-4CAB-83A5-B88E411F74A0}" dt="2021-03-29T17:58:27.325" v="45" actId="478"/>
          <ac:spMkLst>
            <pc:docMk/>
            <pc:sldMk cId="3391211656" sldId="568"/>
            <ac:spMk id="3" creationId="{7C1599CD-7F85-4D98-B0E6-B5D69799DD04}"/>
          </ac:spMkLst>
        </pc:spChg>
        <pc:spChg chg="mod ord">
          <ac:chgData name="Cristian Chilipirea" userId="34ab170da5908fc4" providerId="LiveId" clId="{5A98F104-3374-4CAB-83A5-B88E411F74A0}" dt="2021-03-29T17:55:48.261" v="6" actId="700"/>
          <ac:spMkLst>
            <pc:docMk/>
            <pc:sldMk cId="3391211656" sldId="568"/>
            <ac:spMk id="4" creationId="{7877BCA3-FD64-41DC-84EA-770717413832}"/>
          </ac:spMkLst>
        </pc:spChg>
      </pc:sldChg>
      <pc:sldChg chg="addSp delSp modSp add mod modClrScheme chgLayout">
        <pc:chgData name="Cristian Chilipirea" userId="34ab170da5908fc4" providerId="LiveId" clId="{5A98F104-3374-4CAB-83A5-B88E411F74A0}" dt="2021-03-29T18:12:47.645" v="202" actId="478"/>
        <pc:sldMkLst>
          <pc:docMk/>
          <pc:sldMk cId="173445268" sldId="569"/>
        </pc:sldMkLst>
        <pc:spChg chg="mod ord">
          <ac:chgData name="Cristian Chilipirea" userId="34ab170da5908fc4" providerId="LiveId" clId="{5A98F104-3374-4CAB-83A5-B88E411F74A0}" dt="2021-03-29T18:12:46.128" v="201" actId="207"/>
          <ac:spMkLst>
            <pc:docMk/>
            <pc:sldMk cId="173445268" sldId="569"/>
            <ac:spMk id="2" creationId="{3B6CE0C0-23C7-4E3A-8B42-8CC4A92C0C34}"/>
          </ac:spMkLst>
        </pc:spChg>
        <pc:spChg chg="add del mod ord">
          <ac:chgData name="Cristian Chilipirea" userId="34ab170da5908fc4" providerId="LiveId" clId="{5A98F104-3374-4CAB-83A5-B88E411F74A0}" dt="2021-03-29T18:12:47.645" v="202" actId="478"/>
          <ac:spMkLst>
            <pc:docMk/>
            <pc:sldMk cId="173445268" sldId="569"/>
            <ac:spMk id="3" creationId="{78A03CBE-DE89-4906-A286-C9ED6834B706}"/>
          </ac:spMkLst>
        </pc:spChg>
        <pc:spChg chg="mod ord">
          <ac:chgData name="Cristian Chilipirea" userId="34ab170da5908fc4" providerId="LiveId" clId="{5A98F104-3374-4CAB-83A5-B88E411F74A0}" dt="2021-03-29T17:55:48.261" v="6" actId="700"/>
          <ac:spMkLst>
            <pc:docMk/>
            <pc:sldMk cId="173445268" sldId="569"/>
            <ac:spMk id="4" creationId="{ABD491E3-7F7C-4078-83CA-133B6F20993C}"/>
          </ac:spMkLst>
        </pc:spChg>
      </pc:sldChg>
      <pc:sldChg chg="addSp delSp modSp add mod modClrScheme chgLayout">
        <pc:chgData name="Cristian Chilipirea" userId="34ab170da5908fc4" providerId="LiveId" clId="{5A98F104-3374-4CAB-83A5-B88E411F74A0}" dt="2021-03-29T18:13:25.010" v="205" actId="207"/>
        <pc:sldMkLst>
          <pc:docMk/>
          <pc:sldMk cId="2940116152" sldId="570"/>
        </pc:sldMkLst>
        <pc:spChg chg="mod ord">
          <ac:chgData name="Cristian Chilipirea" userId="34ab170da5908fc4" providerId="LiveId" clId="{5A98F104-3374-4CAB-83A5-B88E411F74A0}" dt="2021-03-29T18:13:09.917" v="203" actId="207"/>
          <ac:spMkLst>
            <pc:docMk/>
            <pc:sldMk cId="2940116152" sldId="570"/>
            <ac:spMk id="2" creationId="{3A554363-18EF-479E-B888-78695C3327E7}"/>
          </ac:spMkLst>
        </pc:spChg>
        <pc:spChg chg="add del mod ord">
          <ac:chgData name="Cristian Chilipirea" userId="34ab170da5908fc4" providerId="LiveId" clId="{5A98F104-3374-4CAB-83A5-B88E411F74A0}" dt="2021-03-29T18:13:11.933" v="204" actId="478"/>
          <ac:spMkLst>
            <pc:docMk/>
            <pc:sldMk cId="2940116152" sldId="570"/>
            <ac:spMk id="3" creationId="{A480B9E3-A88F-4741-925B-56E7E82B6505}"/>
          </ac:spMkLst>
        </pc:spChg>
        <pc:spChg chg="mod ord">
          <ac:chgData name="Cristian Chilipirea" userId="34ab170da5908fc4" providerId="LiveId" clId="{5A98F104-3374-4CAB-83A5-B88E411F74A0}" dt="2021-03-29T17:55:48.261" v="6" actId="700"/>
          <ac:spMkLst>
            <pc:docMk/>
            <pc:sldMk cId="2940116152" sldId="570"/>
            <ac:spMk id="4" creationId="{F005A080-F7F1-4C84-88A2-89828A5D58B5}"/>
          </ac:spMkLst>
        </pc:spChg>
        <pc:spChg chg="mod">
          <ac:chgData name="Cristian Chilipirea" userId="34ab170da5908fc4" providerId="LiveId" clId="{5A98F104-3374-4CAB-83A5-B88E411F74A0}" dt="2021-03-29T18:13:25.010" v="205" actId="207"/>
          <ac:spMkLst>
            <pc:docMk/>
            <pc:sldMk cId="2940116152" sldId="570"/>
            <ac:spMk id="229" creationId="{415ACF38-2AC8-4103-B3C7-406B9B3B1EE9}"/>
          </ac:spMkLst>
        </pc:spChg>
        <pc:spChg chg="mod">
          <ac:chgData name="Cristian Chilipirea" userId="34ab170da5908fc4" providerId="LiveId" clId="{5A98F104-3374-4CAB-83A5-B88E411F74A0}" dt="2021-03-29T18:13:25.010" v="205" actId="207"/>
          <ac:spMkLst>
            <pc:docMk/>
            <pc:sldMk cId="2940116152" sldId="570"/>
            <ac:spMk id="231" creationId="{E8603DF9-3A14-4A7A-B263-F203081D274D}"/>
          </ac:spMkLst>
        </pc:spChg>
      </pc:sldChg>
      <pc:sldChg chg="addSp delSp modSp add mod modClrScheme chgLayout">
        <pc:chgData name="Cristian Chilipirea" userId="34ab170da5908fc4" providerId="LiveId" clId="{5A98F104-3374-4CAB-83A5-B88E411F74A0}" dt="2021-03-29T18:17:31.005" v="274" actId="207"/>
        <pc:sldMkLst>
          <pc:docMk/>
          <pc:sldMk cId="896639129" sldId="571"/>
        </pc:sldMkLst>
        <pc:spChg chg="mod ord">
          <ac:chgData name="Cristian Chilipirea" userId="34ab170da5908fc4" providerId="LiveId" clId="{5A98F104-3374-4CAB-83A5-B88E411F74A0}" dt="2021-03-29T18:13:35.924" v="206" actId="207"/>
          <ac:spMkLst>
            <pc:docMk/>
            <pc:sldMk cId="896639129" sldId="571"/>
            <ac:spMk id="2" creationId="{3A554363-18EF-479E-B888-78695C3327E7}"/>
          </ac:spMkLst>
        </pc:spChg>
        <pc:spChg chg="add del mod ord">
          <ac:chgData name="Cristian Chilipirea" userId="34ab170da5908fc4" providerId="LiveId" clId="{5A98F104-3374-4CAB-83A5-B88E411F74A0}" dt="2021-03-29T18:17:25.954" v="273" actId="478"/>
          <ac:spMkLst>
            <pc:docMk/>
            <pc:sldMk cId="896639129" sldId="571"/>
            <ac:spMk id="3" creationId="{6513DCD2-10D1-454B-83B3-93724CDC2AE8}"/>
          </ac:spMkLst>
        </pc:spChg>
        <pc:spChg chg="mod ord">
          <ac:chgData name="Cristian Chilipirea" userId="34ab170da5908fc4" providerId="LiveId" clId="{5A98F104-3374-4CAB-83A5-B88E411F74A0}" dt="2021-03-29T17:55:48.261" v="6" actId="700"/>
          <ac:spMkLst>
            <pc:docMk/>
            <pc:sldMk cId="896639129" sldId="571"/>
            <ac:spMk id="4" creationId="{F005A080-F7F1-4C84-88A2-89828A5D58B5}"/>
          </ac:spMkLst>
        </pc:spChg>
        <pc:spChg chg="mod">
          <ac:chgData name="Cristian Chilipirea" userId="34ab170da5908fc4" providerId="LiveId" clId="{5A98F104-3374-4CAB-83A5-B88E411F74A0}" dt="2021-03-29T18:17:31.005" v="274" actId="207"/>
          <ac:spMkLst>
            <pc:docMk/>
            <pc:sldMk cId="896639129" sldId="571"/>
            <ac:spMk id="82" creationId="{580E86EF-6748-43D6-8CB7-2466E756C857}"/>
          </ac:spMkLst>
        </pc:spChg>
        <pc:spChg chg="mod">
          <ac:chgData name="Cristian Chilipirea" userId="34ab170da5908fc4" providerId="LiveId" clId="{5A98F104-3374-4CAB-83A5-B88E411F74A0}" dt="2021-03-29T18:17:31.005" v="274" actId="207"/>
          <ac:spMkLst>
            <pc:docMk/>
            <pc:sldMk cId="896639129" sldId="571"/>
            <ac:spMk id="85" creationId="{C47AD5C0-512A-4930-8AF7-E290DD50B0A3}"/>
          </ac:spMkLst>
        </pc:spChg>
      </pc:sldChg>
      <pc:sldChg chg="addSp delSp modSp add mod modClrScheme chgLayout">
        <pc:chgData name="Cristian Chilipirea" userId="34ab170da5908fc4" providerId="LiveId" clId="{5A98F104-3374-4CAB-83A5-B88E411F74A0}" dt="2021-03-29T18:20:10.207" v="276" actId="207"/>
        <pc:sldMkLst>
          <pc:docMk/>
          <pc:sldMk cId="2849573075" sldId="572"/>
        </pc:sldMkLst>
        <pc:spChg chg="mod ord">
          <ac:chgData name="Cristian Chilipirea" userId="34ab170da5908fc4" providerId="LiveId" clId="{5A98F104-3374-4CAB-83A5-B88E411F74A0}" dt="2021-03-29T18:13:40.308" v="207" actId="207"/>
          <ac:spMkLst>
            <pc:docMk/>
            <pc:sldMk cId="2849573075" sldId="572"/>
            <ac:spMk id="2" creationId="{3A554363-18EF-479E-B888-78695C3327E7}"/>
          </ac:spMkLst>
        </pc:spChg>
        <pc:spChg chg="add del mod ord">
          <ac:chgData name="Cristian Chilipirea" userId="34ab170da5908fc4" providerId="LiveId" clId="{5A98F104-3374-4CAB-83A5-B88E411F74A0}" dt="2021-03-29T18:17:36.409" v="275" actId="478"/>
          <ac:spMkLst>
            <pc:docMk/>
            <pc:sldMk cId="2849573075" sldId="572"/>
            <ac:spMk id="3" creationId="{A649A59F-F8A9-446B-8C6A-9EB37AF74C12}"/>
          </ac:spMkLst>
        </pc:spChg>
        <pc:spChg chg="mod ord">
          <ac:chgData name="Cristian Chilipirea" userId="34ab170da5908fc4" providerId="LiveId" clId="{5A98F104-3374-4CAB-83A5-B88E411F74A0}" dt="2021-03-29T17:55:48.261" v="6" actId="700"/>
          <ac:spMkLst>
            <pc:docMk/>
            <pc:sldMk cId="2849573075" sldId="572"/>
            <ac:spMk id="4" creationId="{F005A080-F7F1-4C84-88A2-89828A5D58B5}"/>
          </ac:spMkLst>
        </pc:spChg>
        <pc:spChg chg="mod">
          <ac:chgData name="Cristian Chilipirea" userId="34ab170da5908fc4" providerId="LiveId" clId="{5A98F104-3374-4CAB-83A5-B88E411F74A0}" dt="2021-03-29T18:20:10.207" v="276" actId="207"/>
          <ac:spMkLst>
            <pc:docMk/>
            <pc:sldMk cId="2849573075" sldId="572"/>
            <ac:spMk id="82" creationId="{12C626AB-1F16-41F7-9BE0-65E48C41FA1E}"/>
          </ac:spMkLst>
        </pc:spChg>
        <pc:spChg chg="mod">
          <ac:chgData name="Cristian Chilipirea" userId="34ab170da5908fc4" providerId="LiveId" clId="{5A98F104-3374-4CAB-83A5-B88E411F74A0}" dt="2021-03-29T18:20:10.207" v="276" actId="207"/>
          <ac:spMkLst>
            <pc:docMk/>
            <pc:sldMk cId="2849573075" sldId="572"/>
            <ac:spMk id="85" creationId="{3DC1A043-7A2A-42A4-B4DD-DC6F1525A751}"/>
          </ac:spMkLst>
        </pc:spChg>
      </pc:sldChg>
      <pc:sldChg chg="addSp delSp modSp add mod modClrScheme chgLayout">
        <pc:chgData name="Cristian Chilipirea" userId="34ab170da5908fc4" providerId="LiveId" clId="{5A98F104-3374-4CAB-83A5-B88E411F74A0}" dt="2021-03-29T18:20:26.630" v="279" actId="207"/>
        <pc:sldMkLst>
          <pc:docMk/>
          <pc:sldMk cId="1214710388" sldId="573"/>
        </pc:sldMkLst>
        <pc:spChg chg="mod ord">
          <ac:chgData name="Cristian Chilipirea" userId="34ab170da5908fc4" providerId="LiveId" clId="{5A98F104-3374-4CAB-83A5-B88E411F74A0}" dt="2021-03-29T18:20:16.301" v="277" actId="207"/>
          <ac:spMkLst>
            <pc:docMk/>
            <pc:sldMk cId="1214710388" sldId="573"/>
            <ac:spMk id="2" creationId="{3A554363-18EF-479E-B888-78695C3327E7}"/>
          </ac:spMkLst>
        </pc:spChg>
        <pc:spChg chg="add del mod ord">
          <ac:chgData name="Cristian Chilipirea" userId="34ab170da5908fc4" providerId="LiveId" clId="{5A98F104-3374-4CAB-83A5-B88E411F74A0}" dt="2021-03-29T18:20:22.070" v="278" actId="478"/>
          <ac:spMkLst>
            <pc:docMk/>
            <pc:sldMk cId="1214710388" sldId="573"/>
            <ac:spMk id="3" creationId="{CE9D4FF9-FCC3-460B-8F43-754DB4BDC157}"/>
          </ac:spMkLst>
        </pc:spChg>
        <pc:spChg chg="mod ord">
          <ac:chgData name="Cristian Chilipirea" userId="34ab170da5908fc4" providerId="LiveId" clId="{5A98F104-3374-4CAB-83A5-B88E411F74A0}" dt="2021-03-29T17:55:48.261" v="6" actId="700"/>
          <ac:spMkLst>
            <pc:docMk/>
            <pc:sldMk cId="1214710388" sldId="573"/>
            <ac:spMk id="4" creationId="{F005A080-F7F1-4C84-88A2-89828A5D58B5}"/>
          </ac:spMkLst>
        </pc:spChg>
        <pc:spChg chg="mod">
          <ac:chgData name="Cristian Chilipirea" userId="34ab170da5908fc4" providerId="LiveId" clId="{5A98F104-3374-4CAB-83A5-B88E411F74A0}" dt="2021-03-29T18:20:26.630" v="279" actId="207"/>
          <ac:spMkLst>
            <pc:docMk/>
            <pc:sldMk cId="1214710388" sldId="573"/>
            <ac:spMk id="82" creationId="{195B033C-EB05-4C4E-9ADF-29AF3DC8EA51}"/>
          </ac:spMkLst>
        </pc:spChg>
        <pc:spChg chg="mod">
          <ac:chgData name="Cristian Chilipirea" userId="34ab170da5908fc4" providerId="LiveId" clId="{5A98F104-3374-4CAB-83A5-B88E411F74A0}" dt="2021-03-29T18:20:26.630" v="279" actId="207"/>
          <ac:spMkLst>
            <pc:docMk/>
            <pc:sldMk cId="1214710388" sldId="573"/>
            <ac:spMk id="85" creationId="{425CD436-98D0-4E8E-AD2D-8FB8BC251AE4}"/>
          </ac:spMkLst>
        </pc:spChg>
      </pc:sldChg>
      <pc:sldChg chg="addSp delSp modSp add mod modClrScheme chgLayout">
        <pc:chgData name="Cristian Chilipirea" userId="34ab170da5908fc4" providerId="LiveId" clId="{5A98F104-3374-4CAB-83A5-B88E411F74A0}" dt="2021-03-29T18:20:36.387" v="281" actId="207"/>
        <pc:sldMkLst>
          <pc:docMk/>
          <pc:sldMk cId="288260150" sldId="574"/>
        </pc:sldMkLst>
        <pc:spChg chg="mod ord">
          <ac:chgData name="Cristian Chilipirea" userId="34ab170da5908fc4" providerId="LiveId" clId="{5A98F104-3374-4CAB-83A5-B88E411F74A0}" dt="2021-03-29T18:13:42.556" v="208" actId="207"/>
          <ac:spMkLst>
            <pc:docMk/>
            <pc:sldMk cId="288260150" sldId="574"/>
            <ac:spMk id="2" creationId="{3A554363-18EF-479E-B888-78695C3327E7}"/>
          </ac:spMkLst>
        </pc:spChg>
        <pc:spChg chg="add del mod ord">
          <ac:chgData name="Cristian Chilipirea" userId="34ab170da5908fc4" providerId="LiveId" clId="{5A98F104-3374-4CAB-83A5-B88E411F74A0}" dt="2021-03-29T18:20:32.742" v="280" actId="478"/>
          <ac:spMkLst>
            <pc:docMk/>
            <pc:sldMk cId="288260150" sldId="574"/>
            <ac:spMk id="3" creationId="{DFB8D446-B8C4-4A0C-9B13-EE72F0196ECF}"/>
          </ac:spMkLst>
        </pc:spChg>
        <pc:spChg chg="mod ord">
          <ac:chgData name="Cristian Chilipirea" userId="34ab170da5908fc4" providerId="LiveId" clId="{5A98F104-3374-4CAB-83A5-B88E411F74A0}" dt="2021-03-29T17:55:48.261" v="6" actId="700"/>
          <ac:spMkLst>
            <pc:docMk/>
            <pc:sldMk cId="288260150" sldId="574"/>
            <ac:spMk id="4" creationId="{F005A080-F7F1-4C84-88A2-89828A5D58B5}"/>
          </ac:spMkLst>
        </pc:spChg>
        <pc:spChg chg="mod">
          <ac:chgData name="Cristian Chilipirea" userId="34ab170da5908fc4" providerId="LiveId" clId="{5A98F104-3374-4CAB-83A5-B88E411F74A0}" dt="2021-03-29T18:20:36.387" v="281" actId="207"/>
          <ac:spMkLst>
            <pc:docMk/>
            <pc:sldMk cId="288260150" sldId="574"/>
            <ac:spMk id="82" creationId="{196D940A-F474-4BB2-97EE-CE8EDEDFD766}"/>
          </ac:spMkLst>
        </pc:spChg>
        <pc:spChg chg="mod">
          <ac:chgData name="Cristian Chilipirea" userId="34ab170da5908fc4" providerId="LiveId" clId="{5A98F104-3374-4CAB-83A5-B88E411F74A0}" dt="2021-03-29T18:20:36.387" v="281" actId="207"/>
          <ac:spMkLst>
            <pc:docMk/>
            <pc:sldMk cId="288260150" sldId="574"/>
            <ac:spMk id="85" creationId="{EE1D939B-E587-4495-A409-127E3094DB39}"/>
          </ac:spMkLst>
        </pc:spChg>
      </pc:sldChg>
      <pc:sldChg chg="addSp delSp modSp add mod modClrScheme chgLayout">
        <pc:chgData name="Cristian Chilipirea" userId="34ab170da5908fc4" providerId="LiveId" clId="{5A98F104-3374-4CAB-83A5-B88E411F74A0}" dt="2021-03-29T18:20:46.850" v="283" actId="207"/>
        <pc:sldMkLst>
          <pc:docMk/>
          <pc:sldMk cId="13021300" sldId="575"/>
        </pc:sldMkLst>
        <pc:spChg chg="mod ord">
          <ac:chgData name="Cristian Chilipirea" userId="34ab170da5908fc4" providerId="LiveId" clId="{5A98F104-3374-4CAB-83A5-B88E411F74A0}" dt="2021-03-29T18:13:44.727" v="209" actId="207"/>
          <ac:spMkLst>
            <pc:docMk/>
            <pc:sldMk cId="13021300" sldId="575"/>
            <ac:spMk id="2" creationId="{3A554363-18EF-479E-B888-78695C3327E7}"/>
          </ac:spMkLst>
        </pc:spChg>
        <pc:spChg chg="add del mod ord">
          <ac:chgData name="Cristian Chilipirea" userId="34ab170da5908fc4" providerId="LiveId" clId="{5A98F104-3374-4CAB-83A5-B88E411F74A0}" dt="2021-03-29T18:20:42.990" v="282" actId="478"/>
          <ac:spMkLst>
            <pc:docMk/>
            <pc:sldMk cId="13021300" sldId="575"/>
            <ac:spMk id="3" creationId="{0164A713-796D-44BE-86CE-4273186E9CF1}"/>
          </ac:spMkLst>
        </pc:spChg>
        <pc:spChg chg="mod ord">
          <ac:chgData name="Cristian Chilipirea" userId="34ab170da5908fc4" providerId="LiveId" clId="{5A98F104-3374-4CAB-83A5-B88E411F74A0}" dt="2021-03-29T17:55:48.261" v="6" actId="700"/>
          <ac:spMkLst>
            <pc:docMk/>
            <pc:sldMk cId="13021300" sldId="575"/>
            <ac:spMk id="4" creationId="{F005A080-F7F1-4C84-88A2-89828A5D58B5}"/>
          </ac:spMkLst>
        </pc:spChg>
        <pc:spChg chg="mod">
          <ac:chgData name="Cristian Chilipirea" userId="34ab170da5908fc4" providerId="LiveId" clId="{5A98F104-3374-4CAB-83A5-B88E411F74A0}" dt="2021-03-29T18:20:46.850" v="283" actId="207"/>
          <ac:spMkLst>
            <pc:docMk/>
            <pc:sldMk cId="13021300" sldId="575"/>
            <ac:spMk id="82" creationId="{3202C1CD-F5C7-42C1-BB74-90686FB7E462}"/>
          </ac:spMkLst>
        </pc:spChg>
        <pc:spChg chg="mod">
          <ac:chgData name="Cristian Chilipirea" userId="34ab170da5908fc4" providerId="LiveId" clId="{5A98F104-3374-4CAB-83A5-B88E411F74A0}" dt="2021-03-29T18:20:46.850" v="283" actId="207"/>
          <ac:spMkLst>
            <pc:docMk/>
            <pc:sldMk cId="13021300" sldId="575"/>
            <ac:spMk id="85" creationId="{21E1D20A-DC86-47B4-8A60-6ACD35BDDCB1}"/>
          </ac:spMkLst>
        </pc:spChg>
      </pc:sldChg>
      <pc:sldChg chg="addSp delSp modSp add mod modClrScheme chgLayout">
        <pc:chgData name="Cristian Chilipirea" userId="34ab170da5908fc4" providerId="LiveId" clId="{5A98F104-3374-4CAB-83A5-B88E411F74A0}" dt="2021-03-29T18:20:57.670" v="285" actId="207"/>
        <pc:sldMkLst>
          <pc:docMk/>
          <pc:sldMk cId="160017698" sldId="576"/>
        </pc:sldMkLst>
        <pc:spChg chg="mod ord">
          <ac:chgData name="Cristian Chilipirea" userId="34ab170da5908fc4" providerId="LiveId" clId="{5A98F104-3374-4CAB-83A5-B88E411F74A0}" dt="2021-03-29T18:13:47.304" v="210" actId="207"/>
          <ac:spMkLst>
            <pc:docMk/>
            <pc:sldMk cId="160017698" sldId="576"/>
            <ac:spMk id="2" creationId="{3A554363-18EF-479E-B888-78695C3327E7}"/>
          </ac:spMkLst>
        </pc:spChg>
        <pc:spChg chg="add del mod ord">
          <ac:chgData name="Cristian Chilipirea" userId="34ab170da5908fc4" providerId="LiveId" clId="{5A98F104-3374-4CAB-83A5-B88E411F74A0}" dt="2021-03-29T18:20:52.482" v="284" actId="478"/>
          <ac:spMkLst>
            <pc:docMk/>
            <pc:sldMk cId="160017698" sldId="576"/>
            <ac:spMk id="3" creationId="{3A77F679-0A7B-4F78-82C5-297A8F701FA3}"/>
          </ac:spMkLst>
        </pc:spChg>
        <pc:spChg chg="mod ord">
          <ac:chgData name="Cristian Chilipirea" userId="34ab170da5908fc4" providerId="LiveId" clId="{5A98F104-3374-4CAB-83A5-B88E411F74A0}" dt="2021-03-29T17:55:48.261" v="6" actId="700"/>
          <ac:spMkLst>
            <pc:docMk/>
            <pc:sldMk cId="160017698" sldId="576"/>
            <ac:spMk id="4" creationId="{F005A080-F7F1-4C84-88A2-89828A5D58B5}"/>
          </ac:spMkLst>
        </pc:spChg>
        <pc:spChg chg="mod">
          <ac:chgData name="Cristian Chilipirea" userId="34ab170da5908fc4" providerId="LiveId" clId="{5A98F104-3374-4CAB-83A5-B88E411F74A0}" dt="2021-03-29T18:20:57.670" v="285" actId="207"/>
          <ac:spMkLst>
            <pc:docMk/>
            <pc:sldMk cId="160017698" sldId="576"/>
            <ac:spMk id="82" creationId="{5E74BE27-746C-4D95-B810-2C5952B227BF}"/>
          </ac:spMkLst>
        </pc:spChg>
        <pc:spChg chg="mod">
          <ac:chgData name="Cristian Chilipirea" userId="34ab170da5908fc4" providerId="LiveId" clId="{5A98F104-3374-4CAB-83A5-B88E411F74A0}" dt="2021-03-29T18:20:57.670" v="285" actId="207"/>
          <ac:spMkLst>
            <pc:docMk/>
            <pc:sldMk cId="160017698" sldId="576"/>
            <ac:spMk id="85" creationId="{1A490193-B526-4204-8936-BB3844871DC2}"/>
          </ac:spMkLst>
        </pc:spChg>
      </pc:sldChg>
      <pc:sldChg chg="addSp delSp modSp add mod modClrScheme chgLayout">
        <pc:chgData name="Cristian Chilipirea" userId="34ab170da5908fc4" providerId="LiveId" clId="{5A98F104-3374-4CAB-83A5-B88E411F74A0}" dt="2021-03-29T18:21:20.789" v="287" actId="207"/>
        <pc:sldMkLst>
          <pc:docMk/>
          <pc:sldMk cId="3718825322" sldId="577"/>
        </pc:sldMkLst>
        <pc:spChg chg="mod ord">
          <ac:chgData name="Cristian Chilipirea" userId="34ab170da5908fc4" providerId="LiveId" clId="{5A98F104-3374-4CAB-83A5-B88E411F74A0}" dt="2021-03-29T18:13:51.472" v="211" actId="207"/>
          <ac:spMkLst>
            <pc:docMk/>
            <pc:sldMk cId="3718825322" sldId="577"/>
            <ac:spMk id="2" creationId="{3A554363-18EF-479E-B888-78695C3327E7}"/>
          </ac:spMkLst>
        </pc:spChg>
        <pc:spChg chg="add del mod ord">
          <ac:chgData name="Cristian Chilipirea" userId="34ab170da5908fc4" providerId="LiveId" clId="{5A98F104-3374-4CAB-83A5-B88E411F74A0}" dt="2021-03-29T18:21:17.038" v="286" actId="478"/>
          <ac:spMkLst>
            <pc:docMk/>
            <pc:sldMk cId="3718825322" sldId="577"/>
            <ac:spMk id="3" creationId="{BD4F7433-3B64-47E3-A64F-8EA220EB3972}"/>
          </ac:spMkLst>
        </pc:spChg>
        <pc:spChg chg="mod ord">
          <ac:chgData name="Cristian Chilipirea" userId="34ab170da5908fc4" providerId="LiveId" clId="{5A98F104-3374-4CAB-83A5-B88E411F74A0}" dt="2021-03-29T17:55:48.261" v="6" actId="700"/>
          <ac:spMkLst>
            <pc:docMk/>
            <pc:sldMk cId="3718825322" sldId="577"/>
            <ac:spMk id="4" creationId="{F005A080-F7F1-4C84-88A2-89828A5D58B5}"/>
          </ac:spMkLst>
        </pc:spChg>
        <pc:spChg chg="mod">
          <ac:chgData name="Cristian Chilipirea" userId="34ab170da5908fc4" providerId="LiveId" clId="{5A98F104-3374-4CAB-83A5-B88E411F74A0}" dt="2021-03-29T18:21:20.789" v="287" actId="207"/>
          <ac:spMkLst>
            <pc:docMk/>
            <pc:sldMk cId="3718825322" sldId="577"/>
            <ac:spMk id="82" creationId="{B4E09204-173A-4B9B-BBE0-3B4849C4E47B}"/>
          </ac:spMkLst>
        </pc:spChg>
        <pc:spChg chg="mod">
          <ac:chgData name="Cristian Chilipirea" userId="34ab170da5908fc4" providerId="LiveId" clId="{5A98F104-3374-4CAB-83A5-B88E411F74A0}" dt="2021-03-29T18:21:20.789" v="287" actId="207"/>
          <ac:spMkLst>
            <pc:docMk/>
            <pc:sldMk cId="3718825322" sldId="577"/>
            <ac:spMk id="85" creationId="{A59F76BC-AD13-4AC9-84F5-4F8F01022C35}"/>
          </ac:spMkLst>
        </pc:spChg>
      </pc:sldChg>
      <pc:sldChg chg="addSp delSp modSp add mod modClrScheme chgLayout">
        <pc:chgData name="Cristian Chilipirea" userId="34ab170da5908fc4" providerId="LiveId" clId="{5A98F104-3374-4CAB-83A5-B88E411F74A0}" dt="2021-03-29T18:21:29.837" v="289" actId="207"/>
        <pc:sldMkLst>
          <pc:docMk/>
          <pc:sldMk cId="600689036" sldId="578"/>
        </pc:sldMkLst>
        <pc:spChg chg="mod ord">
          <ac:chgData name="Cristian Chilipirea" userId="34ab170da5908fc4" providerId="LiveId" clId="{5A98F104-3374-4CAB-83A5-B88E411F74A0}" dt="2021-03-29T18:13:54.146" v="212" actId="207"/>
          <ac:spMkLst>
            <pc:docMk/>
            <pc:sldMk cId="600689036" sldId="578"/>
            <ac:spMk id="2" creationId="{3A554363-18EF-479E-B888-78695C3327E7}"/>
          </ac:spMkLst>
        </pc:spChg>
        <pc:spChg chg="add del mod ord">
          <ac:chgData name="Cristian Chilipirea" userId="34ab170da5908fc4" providerId="LiveId" clId="{5A98F104-3374-4CAB-83A5-B88E411F74A0}" dt="2021-03-29T18:21:25.931" v="288" actId="478"/>
          <ac:spMkLst>
            <pc:docMk/>
            <pc:sldMk cId="600689036" sldId="578"/>
            <ac:spMk id="3" creationId="{6C1825CE-9D7D-472A-9090-FD3657706BF4}"/>
          </ac:spMkLst>
        </pc:spChg>
        <pc:spChg chg="mod ord">
          <ac:chgData name="Cristian Chilipirea" userId="34ab170da5908fc4" providerId="LiveId" clId="{5A98F104-3374-4CAB-83A5-B88E411F74A0}" dt="2021-03-29T17:55:48.261" v="6" actId="700"/>
          <ac:spMkLst>
            <pc:docMk/>
            <pc:sldMk cId="600689036" sldId="578"/>
            <ac:spMk id="4" creationId="{F005A080-F7F1-4C84-88A2-89828A5D58B5}"/>
          </ac:spMkLst>
        </pc:spChg>
        <pc:spChg chg="mod">
          <ac:chgData name="Cristian Chilipirea" userId="34ab170da5908fc4" providerId="LiveId" clId="{5A98F104-3374-4CAB-83A5-B88E411F74A0}" dt="2021-03-29T18:21:29.837" v="289" actId="207"/>
          <ac:spMkLst>
            <pc:docMk/>
            <pc:sldMk cId="600689036" sldId="578"/>
            <ac:spMk id="82" creationId="{0EA98169-1FDB-4EBF-990C-99FA449D02F3}"/>
          </ac:spMkLst>
        </pc:spChg>
        <pc:spChg chg="mod">
          <ac:chgData name="Cristian Chilipirea" userId="34ab170da5908fc4" providerId="LiveId" clId="{5A98F104-3374-4CAB-83A5-B88E411F74A0}" dt="2021-03-29T18:21:29.837" v="289" actId="207"/>
          <ac:spMkLst>
            <pc:docMk/>
            <pc:sldMk cId="600689036" sldId="578"/>
            <ac:spMk id="85" creationId="{AD1E841E-5684-4B20-A630-0B4BB76E9AF9}"/>
          </ac:spMkLst>
        </pc:spChg>
      </pc:sldChg>
      <pc:sldChg chg="addSp delSp modSp add mod modClrScheme chgLayout">
        <pc:chgData name="Cristian Chilipirea" userId="34ab170da5908fc4" providerId="LiveId" clId="{5A98F104-3374-4CAB-83A5-B88E411F74A0}" dt="2021-03-29T18:22:12.795" v="291" actId="207"/>
        <pc:sldMkLst>
          <pc:docMk/>
          <pc:sldMk cId="348043908" sldId="579"/>
        </pc:sldMkLst>
        <pc:spChg chg="mod ord">
          <ac:chgData name="Cristian Chilipirea" userId="34ab170da5908fc4" providerId="LiveId" clId="{5A98F104-3374-4CAB-83A5-B88E411F74A0}" dt="2021-03-29T18:13:58.465" v="213" actId="207"/>
          <ac:spMkLst>
            <pc:docMk/>
            <pc:sldMk cId="348043908" sldId="579"/>
            <ac:spMk id="2" creationId="{3A554363-18EF-479E-B888-78695C3327E7}"/>
          </ac:spMkLst>
        </pc:spChg>
        <pc:spChg chg="add del mod ord">
          <ac:chgData name="Cristian Chilipirea" userId="34ab170da5908fc4" providerId="LiveId" clId="{5A98F104-3374-4CAB-83A5-B88E411F74A0}" dt="2021-03-29T18:22:09.310" v="290" actId="478"/>
          <ac:spMkLst>
            <pc:docMk/>
            <pc:sldMk cId="348043908" sldId="579"/>
            <ac:spMk id="3" creationId="{FC0A2121-17F4-45AF-8982-ACDAF48158C6}"/>
          </ac:spMkLst>
        </pc:spChg>
        <pc:spChg chg="mod ord">
          <ac:chgData name="Cristian Chilipirea" userId="34ab170da5908fc4" providerId="LiveId" clId="{5A98F104-3374-4CAB-83A5-B88E411F74A0}" dt="2021-03-29T17:55:48.261" v="6" actId="700"/>
          <ac:spMkLst>
            <pc:docMk/>
            <pc:sldMk cId="348043908" sldId="579"/>
            <ac:spMk id="4" creationId="{F005A080-F7F1-4C84-88A2-89828A5D58B5}"/>
          </ac:spMkLst>
        </pc:spChg>
        <pc:spChg chg="mod">
          <ac:chgData name="Cristian Chilipirea" userId="34ab170da5908fc4" providerId="LiveId" clId="{5A98F104-3374-4CAB-83A5-B88E411F74A0}" dt="2021-03-29T18:22:12.795" v="291" actId="207"/>
          <ac:spMkLst>
            <pc:docMk/>
            <pc:sldMk cId="348043908" sldId="579"/>
            <ac:spMk id="88" creationId="{F40225B8-EC8E-418F-857A-EF3EB7912C0B}"/>
          </ac:spMkLst>
        </pc:spChg>
        <pc:spChg chg="mod">
          <ac:chgData name="Cristian Chilipirea" userId="34ab170da5908fc4" providerId="LiveId" clId="{5A98F104-3374-4CAB-83A5-B88E411F74A0}" dt="2021-03-29T18:22:12.795" v="291" actId="207"/>
          <ac:spMkLst>
            <pc:docMk/>
            <pc:sldMk cId="348043908" sldId="579"/>
            <ac:spMk id="91" creationId="{8919D2F0-1896-4B49-9C05-7FBDE051F15D}"/>
          </ac:spMkLst>
        </pc:spChg>
      </pc:sldChg>
      <pc:sldChg chg="addSp delSp modSp add mod modClrScheme chgLayout">
        <pc:chgData name="Cristian Chilipirea" userId="34ab170da5908fc4" providerId="LiveId" clId="{5A98F104-3374-4CAB-83A5-B88E411F74A0}" dt="2021-03-29T18:22:19.853" v="293" actId="207"/>
        <pc:sldMkLst>
          <pc:docMk/>
          <pc:sldMk cId="4260974895" sldId="580"/>
        </pc:sldMkLst>
        <pc:spChg chg="mod ord">
          <ac:chgData name="Cristian Chilipirea" userId="34ab170da5908fc4" providerId="LiveId" clId="{5A98F104-3374-4CAB-83A5-B88E411F74A0}" dt="2021-03-29T18:14:05.752" v="215" actId="207"/>
          <ac:spMkLst>
            <pc:docMk/>
            <pc:sldMk cId="4260974895" sldId="580"/>
            <ac:spMk id="2" creationId="{3A554363-18EF-479E-B888-78695C3327E7}"/>
          </ac:spMkLst>
        </pc:spChg>
        <pc:spChg chg="add del mod ord">
          <ac:chgData name="Cristian Chilipirea" userId="34ab170da5908fc4" providerId="LiveId" clId="{5A98F104-3374-4CAB-83A5-B88E411F74A0}" dt="2021-03-29T18:22:16.430" v="292" actId="478"/>
          <ac:spMkLst>
            <pc:docMk/>
            <pc:sldMk cId="4260974895" sldId="580"/>
            <ac:spMk id="3" creationId="{45B39A9E-F16F-463D-9399-6C1A68F02EC3}"/>
          </ac:spMkLst>
        </pc:spChg>
        <pc:spChg chg="mod ord">
          <ac:chgData name="Cristian Chilipirea" userId="34ab170da5908fc4" providerId="LiveId" clId="{5A98F104-3374-4CAB-83A5-B88E411F74A0}" dt="2021-03-29T17:55:48.261" v="6" actId="700"/>
          <ac:spMkLst>
            <pc:docMk/>
            <pc:sldMk cId="4260974895" sldId="580"/>
            <ac:spMk id="4" creationId="{F005A080-F7F1-4C84-88A2-89828A5D58B5}"/>
          </ac:spMkLst>
        </pc:spChg>
        <pc:spChg chg="mod">
          <ac:chgData name="Cristian Chilipirea" userId="34ab170da5908fc4" providerId="LiveId" clId="{5A98F104-3374-4CAB-83A5-B88E411F74A0}" dt="2021-03-29T18:22:19.853" v="293" actId="207"/>
          <ac:spMkLst>
            <pc:docMk/>
            <pc:sldMk cId="4260974895" sldId="580"/>
            <ac:spMk id="217" creationId="{58DF76B1-1B6A-4FB5-8081-0A21D48EE0C5}"/>
          </ac:spMkLst>
        </pc:spChg>
        <pc:spChg chg="mod">
          <ac:chgData name="Cristian Chilipirea" userId="34ab170da5908fc4" providerId="LiveId" clId="{5A98F104-3374-4CAB-83A5-B88E411F74A0}" dt="2021-03-29T18:22:19.853" v="293" actId="207"/>
          <ac:spMkLst>
            <pc:docMk/>
            <pc:sldMk cId="4260974895" sldId="580"/>
            <ac:spMk id="221" creationId="{02700EAC-DC44-4AD9-BBF2-1F2FD10E8C83}"/>
          </ac:spMkLst>
        </pc:spChg>
      </pc:sldChg>
      <pc:sldChg chg="addSp delSp modSp add mod modClrScheme chgLayout">
        <pc:chgData name="Cristian Chilipirea" userId="34ab170da5908fc4" providerId="LiveId" clId="{5A98F104-3374-4CAB-83A5-B88E411F74A0}" dt="2021-03-29T18:22:27.498" v="295" actId="207"/>
        <pc:sldMkLst>
          <pc:docMk/>
          <pc:sldMk cId="3252557593" sldId="581"/>
        </pc:sldMkLst>
        <pc:spChg chg="mod ord">
          <ac:chgData name="Cristian Chilipirea" userId="34ab170da5908fc4" providerId="LiveId" clId="{5A98F104-3374-4CAB-83A5-B88E411F74A0}" dt="2021-03-29T18:14:01.596" v="214" actId="207"/>
          <ac:spMkLst>
            <pc:docMk/>
            <pc:sldMk cId="3252557593" sldId="581"/>
            <ac:spMk id="2" creationId="{3A554363-18EF-479E-B888-78695C3327E7}"/>
          </ac:spMkLst>
        </pc:spChg>
        <pc:spChg chg="mod ord">
          <ac:chgData name="Cristian Chilipirea" userId="34ab170da5908fc4" providerId="LiveId" clId="{5A98F104-3374-4CAB-83A5-B88E411F74A0}" dt="2021-03-29T17:55:48.261" v="6" actId="700"/>
          <ac:spMkLst>
            <pc:docMk/>
            <pc:sldMk cId="3252557593" sldId="581"/>
            <ac:spMk id="4" creationId="{F005A080-F7F1-4C84-88A2-89828A5D58B5}"/>
          </ac:spMkLst>
        </pc:spChg>
        <pc:spChg chg="add del mod ord">
          <ac:chgData name="Cristian Chilipirea" userId="34ab170da5908fc4" providerId="LiveId" clId="{5A98F104-3374-4CAB-83A5-B88E411F74A0}" dt="2021-03-29T18:22:23.458" v="294" actId="478"/>
          <ac:spMkLst>
            <pc:docMk/>
            <pc:sldMk cId="3252557593" sldId="581"/>
            <ac:spMk id="5" creationId="{804D22F9-6F32-483B-9E39-24911677C8F9}"/>
          </ac:spMkLst>
        </pc:spChg>
        <pc:spChg chg="mod">
          <ac:chgData name="Cristian Chilipirea" userId="34ab170da5908fc4" providerId="LiveId" clId="{5A98F104-3374-4CAB-83A5-B88E411F74A0}" dt="2021-03-29T18:22:27.498" v="295" actId="207"/>
          <ac:spMkLst>
            <pc:docMk/>
            <pc:sldMk cId="3252557593" sldId="581"/>
            <ac:spMk id="217" creationId="{58DF76B1-1B6A-4FB5-8081-0A21D48EE0C5}"/>
          </ac:spMkLst>
        </pc:spChg>
        <pc:spChg chg="mod">
          <ac:chgData name="Cristian Chilipirea" userId="34ab170da5908fc4" providerId="LiveId" clId="{5A98F104-3374-4CAB-83A5-B88E411F74A0}" dt="2021-03-29T18:22:27.498" v="295" actId="207"/>
          <ac:spMkLst>
            <pc:docMk/>
            <pc:sldMk cId="3252557593" sldId="581"/>
            <ac:spMk id="221" creationId="{02700EAC-DC44-4AD9-BBF2-1F2FD10E8C83}"/>
          </ac:spMkLst>
        </pc:spChg>
      </pc:sldChg>
      <pc:sldChg chg="addSp delSp modSp add mod modClrScheme chgLayout">
        <pc:chgData name="Cristian Chilipirea" userId="34ab170da5908fc4" providerId="LiveId" clId="{5A98F104-3374-4CAB-83A5-B88E411F74A0}" dt="2021-03-29T18:23:06.337" v="297" actId="207"/>
        <pc:sldMkLst>
          <pc:docMk/>
          <pc:sldMk cId="2248241393" sldId="582"/>
        </pc:sldMkLst>
        <pc:spChg chg="mod ord">
          <ac:chgData name="Cristian Chilipirea" userId="34ab170da5908fc4" providerId="LiveId" clId="{5A98F104-3374-4CAB-83A5-B88E411F74A0}" dt="2021-03-29T18:14:08.754" v="216" actId="207"/>
          <ac:spMkLst>
            <pc:docMk/>
            <pc:sldMk cId="2248241393" sldId="582"/>
            <ac:spMk id="2" creationId="{3A554363-18EF-479E-B888-78695C3327E7}"/>
          </ac:spMkLst>
        </pc:spChg>
        <pc:spChg chg="add del mod ord">
          <ac:chgData name="Cristian Chilipirea" userId="34ab170da5908fc4" providerId="LiveId" clId="{5A98F104-3374-4CAB-83A5-B88E411F74A0}" dt="2021-03-29T18:23:02.709" v="296" actId="478"/>
          <ac:spMkLst>
            <pc:docMk/>
            <pc:sldMk cId="2248241393" sldId="582"/>
            <ac:spMk id="3" creationId="{03B5D535-A10C-48DC-A0AD-1444371586E4}"/>
          </ac:spMkLst>
        </pc:spChg>
        <pc:spChg chg="mod ord">
          <ac:chgData name="Cristian Chilipirea" userId="34ab170da5908fc4" providerId="LiveId" clId="{5A98F104-3374-4CAB-83A5-B88E411F74A0}" dt="2021-03-29T17:55:48.261" v="6" actId="700"/>
          <ac:spMkLst>
            <pc:docMk/>
            <pc:sldMk cId="2248241393" sldId="582"/>
            <ac:spMk id="4" creationId="{F005A080-F7F1-4C84-88A2-89828A5D58B5}"/>
          </ac:spMkLst>
        </pc:spChg>
        <pc:spChg chg="mod">
          <ac:chgData name="Cristian Chilipirea" userId="34ab170da5908fc4" providerId="LiveId" clId="{5A98F104-3374-4CAB-83A5-B88E411F74A0}" dt="2021-03-29T18:23:06.337" v="297" actId="207"/>
          <ac:spMkLst>
            <pc:docMk/>
            <pc:sldMk cId="2248241393" sldId="582"/>
            <ac:spMk id="217" creationId="{58DF76B1-1B6A-4FB5-8081-0A21D48EE0C5}"/>
          </ac:spMkLst>
        </pc:spChg>
        <pc:spChg chg="mod">
          <ac:chgData name="Cristian Chilipirea" userId="34ab170da5908fc4" providerId="LiveId" clId="{5A98F104-3374-4CAB-83A5-B88E411F74A0}" dt="2021-03-29T18:23:06.337" v="297" actId="207"/>
          <ac:spMkLst>
            <pc:docMk/>
            <pc:sldMk cId="2248241393" sldId="582"/>
            <ac:spMk id="221" creationId="{02700EAC-DC44-4AD9-BBF2-1F2FD10E8C83}"/>
          </ac:spMkLst>
        </pc:spChg>
      </pc:sldChg>
      <pc:sldChg chg="addSp delSp modSp add mod modClrScheme chgLayout">
        <pc:chgData name="Cristian Chilipirea" userId="34ab170da5908fc4" providerId="LiveId" clId="{5A98F104-3374-4CAB-83A5-B88E411F74A0}" dt="2021-03-29T18:23:14.150" v="299" actId="207"/>
        <pc:sldMkLst>
          <pc:docMk/>
          <pc:sldMk cId="1299193481" sldId="583"/>
        </pc:sldMkLst>
        <pc:spChg chg="mod ord">
          <ac:chgData name="Cristian Chilipirea" userId="34ab170da5908fc4" providerId="LiveId" clId="{5A98F104-3374-4CAB-83A5-B88E411F74A0}" dt="2021-03-29T18:14:13.365" v="217" actId="207"/>
          <ac:spMkLst>
            <pc:docMk/>
            <pc:sldMk cId="1299193481" sldId="583"/>
            <ac:spMk id="2" creationId="{3A554363-18EF-479E-B888-78695C3327E7}"/>
          </ac:spMkLst>
        </pc:spChg>
        <pc:spChg chg="add del mod ord">
          <ac:chgData name="Cristian Chilipirea" userId="34ab170da5908fc4" providerId="LiveId" clId="{5A98F104-3374-4CAB-83A5-B88E411F74A0}" dt="2021-03-29T18:23:10.806" v="298" actId="478"/>
          <ac:spMkLst>
            <pc:docMk/>
            <pc:sldMk cId="1299193481" sldId="583"/>
            <ac:spMk id="3" creationId="{6D0B16A7-65BC-44AF-AA41-CFA17E494ADA}"/>
          </ac:spMkLst>
        </pc:spChg>
        <pc:spChg chg="mod ord">
          <ac:chgData name="Cristian Chilipirea" userId="34ab170da5908fc4" providerId="LiveId" clId="{5A98F104-3374-4CAB-83A5-B88E411F74A0}" dt="2021-03-29T17:55:48.261" v="6" actId="700"/>
          <ac:spMkLst>
            <pc:docMk/>
            <pc:sldMk cId="1299193481" sldId="583"/>
            <ac:spMk id="4" creationId="{F005A080-F7F1-4C84-88A2-89828A5D58B5}"/>
          </ac:spMkLst>
        </pc:spChg>
        <pc:spChg chg="mod">
          <ac:chgData name="Cristian Chilipirea" userId="34ab170da5908fc4" providerId="LiveId" clId="{5A98F104-3374-4CAB-83A5-B88E411F74A0}" dt="2021-03-29T18:23:14.150" v="299" actId="207"/>
          <ac:spMkLst>
            <pc:docMk/>
            <pc:sldMk cId="1299193481" sldId="583"/>
            <ac:spMk id="217" creationId="{58DF76B1-1B6A-4FB5-8081-0A21D48EE0C5}"/>
          </ac:spMkLst>
        </pc:spChg>
        <pc:spChg chg="mod">
          <ac:chgData name="Cristian Chilipirea" userId="34ab170da5908fc4" providerId="LiveId" clId="{5A98F104-3374-4CAB-83A5-B88E411F74A0}" dt="2021-03-29T18:23:14.150" v="299" actId="207"/>
          <ac:spMkLst>
            <pc:docMk/>
            <pc:sldMk cId="1299193481" sldId="583"/>
            <ac:spMk id="221" creationId="{02700EAC-DC44-4AD9-BBF2-1F2FD10E8C83}"/>
          </ac:spMkLst>
        </pc:spChg>
      </pc:sldChg>
      <pc:sldChg chg="addSp delSp modSp add mod modClrScheme chgLayout">
        <pc:chgData name="Cristian Chilipirea" userId="34ab170da5908fc4" providerId="LiveId" clId="{5A98F104-3374-4CAB-83A5-B88E411F74A0}" dt="2021-03-29T18:23:24.002" v="301" actId="207"/>
        <pc:sldMkLst>
          <pc:docMk/>
          <pc:sldMk cId="1063902004" sldId="584"/>
        </pc:sldMkLst>
        <pc:spChg chg="mod ord">
          <ac:chgData name="Cristian Chilipirea" userId="34ab170da5908fc4" providerId="LiveId" clId="{5A98F104-3374-4CAB-83A5-B88E411F74A0}" dt="2021-03-29T18:14:24.588" v="223" actId="207"/>
          <ac:spMkLst>
            <pc:docMk/>
            <pc:sldMk cId="1063902004" sldId="584"/>
            <ac:spMk id="2" creationId="{3A554363-18EF-479E-B888-78695C3327E7}"/>
          </ac:spMkLst>
        </pc:spChg>
        <pc:spChg chg="add del mod ord">
          <ac:chgData name="Cristian Chilipirea" userId="34ab170da5908fc4" providerId="LiveId" clId="{5A98F104-3374-4CAB-83A5-B88E411F74A0}" dt="2021-03-29T18:23:19.605" v="300" actId="478"/>
          <ac:spMkLst>
            <pc:docMk/>
            <pc:sldMk cId="1063902004" sldId="584"/>
            <ac:spMk id="3" creationId="{3688FACA-1AE5-425C-9956-6326D57FD9FE}"/>
          </ac:spMkLst>
        </pc:spChg>
        <pc:spChg chg="mod ord">
          <ac:chgData name="Cristian Chilipirea" userId="34ab170da5908fc4" providerId="LiveId" clId="{5A98F104-3374-4CAB-83A5-B88E411F74A0}" dt="2021-03-29T17:55:48.261" v="6" actId="700"/>
          <ac:spMkLst>
            <pc:docMk/>
            <pc:sldMk cId="1063902004" sldId="584"/>
            <ac:spMk id="4" creationId="{F005A080-F7F1-4C84-88A2-89828A5D58B5}"/>
          </ac:spMkLst>
        </pc:spChg>
        <pc:spChg chg="mod">
          <ac:chgData name="Cristian Chilipirea" userId="34ab170da5908fc4" providerId="LiveId" clId="{5A98F104-3374-4CAB-83A5-B88E411F74A0}" dt="2021-03-29T18:23:24.002" v="301" actId="207"/>
          <ac:spMkLst>
            <pc:docMk/>
            <pc:sldMk cId="1063902004" sldId="584"/>
            <ac:spMk id="217" creationId="{58DF76B1-1B6A-4FB5-8081-0A21D48EE0C5}"/>
          </ac:spMkLst>
        </pc:spChg>
        <pc:spChg chg="mod">
          <ac:chgData name="Cristian Chilipirea" userId="34ab170da5908fc4" providerId="LiveId" clId="{5A98F104-3374-4CAB-83A5-B88E411F74A0}" dt="2021-03-29T18:23:24.002" v="301" actId="207"/>
          <ac:spMkLst>
            <pc:docMk/>
            <pc:sldMk cId="1063902004" sldId="584"/>
            <ac:spMk id="221" creationId="{02700EAC-DC44-4AD9-BBF2-1F2FD10E8C83}"/>
          </ac:spMkLst>
        </pc:spChg>
      </pc:sldChg>
      <pc:sldChg chg="addSp delSp modSp add mod modClrScheme chgLayout">
        <pc:chgData name="Cristian Chilipirea" userId="34ab170da5908fc4" providerId="LiveId" clId="{5A98F104-3374-4CAB-83A5-B88E411F74A0}" dt="2021-03-29T18:23:32.063" v="303" actId="207"/>
        <pc:sldMkLst>
          <pc:docMk/>
          <pc:sldMk cId="132058138" sldId="585"/>
        </pc:sldMkLst>
        <pc:spChg chg="mod ord">
          <ac:chgData name="Cristian Chilipirea" userId="34ab170da5908fc4" providerId="LiveId" clId="{5A98F104-3374-4CAB-83A5-B88E411F74A0}" dt="2021-03-29T18:14:15.600" v="218" actId="207"/>
          <ac:spMkLst>
            <pc:docMk/>
            <pc:sldMk cId="132058138" sldId="585"/>
            <ac:spMk id="2" creationId="{3A554363-18EF-479E-B888-78695C3327E7}"/>
          </ac:spMkLst>
        </pc:spChg>
        <pc:spChg chg="add del mod ord">
          <ac:chgData name="Cristian Chilipirea" userId="34ab170da5908fc4" providerId="LiveId" clId="{5A98F104-3374-4CAB-83A5-B88E411F74A0}" dt="2021-03-29T18:23:28.466" v="302" actId="478"/>
          <ac:spMkLst>
            <pc:docMk/>
            <pc:sldMk cId="132058138" sldId="585"/>
            <ac:spMk id="3" creationId="{537076C6-C6D1-415E-B547-D5488803D413}"/>
          </ac:spMkLst>
        </pc:spChg>
        <pc:spChg chg="mod ord">
          <ac:chgData name="Cristian Chilipirea" userId="34ab170da5908fc4" providerId="LiveId" clId="{5A98F104-3374-4CAB-83A5-B88E411F74A0}" dt="2021-03-29T17:55:48.261" v="6" actId="700"/>
          <ac:spMkLst>
            <pc:docMk/>
            <pc:sldMk cId="132058138" sldId="585"/>
            <ac:spMk id="4" creationId="{F005A080-F7F1-4C84-88A2-89828A5D58B5}"/>
          </ac:spMkLst>
        </pc:spChg>
        <pc:spChg chg="mod">
          <ac:chgData name="Cristian Chilipirea" userId="34ab170da5908fc4" providerId="LiveId" clId="{5A98F104-3374-4CAB-83A5-B88E411F74A0}" dt="2021-03-29T18:23:32.063" v="303" actId="207"/>
          <ac:spMkLst>
            <pc:docMk/>
            <pc:sldMk cId="132058138" sldId="585"/>
            <ac:spMk id="217" creationId="{58DF76B1-1B6A-4FB5-8081-0A21D48EE0C5}"/>
          </ac:spMkLst>
        </pc:spChg>
        <pc:spChg chg="mod">
          <ac:chgData name="Cristian Chilipirea" userId="34ab170da5908fc4" providerId="LiveId" clId="{5A98F104-3374-4CAB-83A5-B88E411F74A0}" dt="2021-03-29T18:23:32.063" v="303" actId="207"/>
          <ac:spMkLst>
            <pc:docMk/>
            <pc:sldMk cId="132058138" sldId="585"/>
            <ac:spMk id="221" creationId="{02700EAC-DC44-4AD9-BBF2-1F2FD10E8C83}"/>
          </ac:spMkLst>
        </pc:spChg>
      </pc:sldChg>
      <pc:sldChg chg="addSp delSp modSp add mod modClrScheme chgLayout">
        <pc:chgData name="Cristian Chilipirea" userId="34ab170da5908fc4" providerId="LiveId" clId="{5A98F104-3374-4CAB-83A5-B88E411F74A0}" dt="2021-03-29T18:23:40.470" v="305" actId="207"/>
        <pc:sldMkLst>
          <pc:docMk/>
          <pc:sldMk cId="3249537155" sldId="586"/>
        </pc:sldMkLst>
        <pc:spChg chg="mod ord">
          <ac:chgData name="Cristian Chilipirea" userId="34ab170da5908fc4" providerId="LiveId" clId="{5A98F104-3374-4CAB-83A5-B88E411F74A0}" dt="2021-03-29T18:14:29.209" v="224" actId="207"/>
          <ac:spMkLst>
            <pc:docMk/>
            <pc:sldMk cId="3249537155" sldId="586"/>
            <ac:spMk id="2" creationId="{3A554363-18EF-479E-B888-78695C3327E7}"/>
          </ac:spMkLst>
        </pc:spChg>
        <pc:spChg chg="add del mod ord">
          <ac:chgData name="Cristian Chilipirea" userId="34ab170da5908fc4" providerId="LiveId" clId="{5A98F104-3374-4CAB-83A5-B88E411F74A0}" dt="2021-03-29T18:23:37.249" v="304" actId="478"/>
          <ac:spMkLst>
            <pc:docMk/>
            <pc:sldMk cId="3249537155" sldId="586"/>
            <ac:spMk id="3" creationId="{E03A5265-59F6-437B-AEEE-AAB296753E0C}"/>
          </ac:spMkLst>
        </pc:spChg>
        <pc:spChg chg="mod ord">
          <ac:chgData name="Cristian Chilipirea" userId="34ab170da5908fc4" providerId="LiveId" clId="{5A98F104-3374-4CAB-83A5-B88E411F74A0}" dt="2021-03-29T17:55:48.261" v="6" actId="700"/>
          <ac:spMkLst>
            <pc:docMk/>
            <pc:sldMk cId="3249537155" sldId="586"/>
            <ac:spMk id="4" creationId="{F005A080-F7F1-4C84-88A2-89828A5D58B5}"/>
          </ac:spMkLst>
        </pc:spChg>
        <pc:spChg chg="mod">
          <ac:chgData name="Cristian Chilipirea" userId="34ab170da5908fc4" providerId="LiveId" clId="{5A98F104-3374-4CAB-83A5-B88E411F74A0}" dt="2021-03-29T18:23:40.470" v="305" actId="207"/>
          <ac:spMkLst>
            <pc:docMk/>
            <pc:sldMk cId="3249537155" sldId="586"/>
            <ac:spMk id="217" creationId="{58DF76B1-1B6A-4FB5-8081-0A21D48EE0C5}"/>
          </ac:spMkLst>
        </pc:spChg>
        <pc:spChg chg="mod">
          <ac:chgData name="Cristian Chilipirea" userId="34ab170da5908fc4" providerId="LiveId" clId="{5A98F104-3374-4CAB-83A5-B88E411F74A0}" dt="2021-03-29T18:23:40.470" v="305" actId="207"/>
          <ac:spMkLst>
            <pc:docMk/>
            <pc:sldMk cId="3249537155" sldId="586"/>
            <ac:spMk id="221" creationId="{02700EAC-DC44-4AD9-BBF2-1F2FD10E8C83}"/>
          </ac:spMkLst>
        </pc:spChg>
      </pc:sldChg>
      <pc:sldChg chg="addSp delSp modSp add mod modClrScheme chgLayout">
        <pc:chgData name="Cristian Chilipirea" userId="34ab170da5908fc4" providerId="LiveId" clId="{5A98F104-3374-4CAB-83A5-B88E411F74A0}" dt="2021-03-29T18:23:49.091" v="307" actId="207"/>
        <pc:sldMkLst>
          <pc:docMk/>
          <pc:sldMk cId="3701239978" sldId="587"/>
        </pc:sldMkLst>
        <pc:spChg chg="mod ord">
          <ac:chgData name="Cristian Chilipirea" userId="34ab170da5908fc4" providerId="LiveId" clId="{5A98F104-3374-4CAB-83A5-B88E411F74A0}" dt="2021-03-29T18:14:32.356" v="225" actId="207"/>
          <ac:spMkLst>
            <pc:docMk/>
            <pc:sldMk cId="3701239978" sldId="587"/>
            <ac:spMk id="2" creationId="{3A554363-18EF-479E-B888-78695C3327E7}"/>
          </ac:spMkLst>
        </pc:spChg>
        <pc:spChg chg="add del mod ord">
          <ac:chgData name="Cristian Chilipirea" userId="34ab170da5908fc4" providerId="LiveId" clId="{5A98F104-3374-4CAB-83A5-B88E411F74A0}" dt="2021-03-29T18:23:45.897" v="306" actId="478"/>
          <ac:spMkLst>
            <pc:docMk/>
            <pc:sldMk cId="3701239978" sldId="587"/>
            <ac:spMk id="3" creationId="{B525B144-1E8D-493A-8798-0357502E07F6}"/>
          </ac:spMkLst>
        </pc:spChg>
        <pc:spChg chg="mod ord">
          <ac:chgData name="Cristian Chilipirea" userId="34ab170da5908fc4" providerId="LiveId" clId="{5A98F104-3374-4CAB-83A5-B88E411F74A0}" dt="2021-03-29T17:55:48.261" v="6" actId="700"/>
          <ac:spMkLst>
            <pc:docMk/>
            <pc:sldMk cId="3701239978" sldId="587"/>
            <ac:spMk id="4" creationId="{F005A080-F7F1-4C84-88A2-89828A5D58B5}"/>
          </ac:spMkLst>
        </pc:spChg>
        <pc:spChg chg="mod">
          <ac:chgData name="Cristian Chilipirea" userId="34ab170da5908fc4" providerId="LiveId" clId="{5A98F104-3374-4CAB-83A5-B88E411F74A0}" dt="2021-03-29T18:23:49.091" v="307" actId="207"/>
          <ac:spMkLst>
            <pc:docMk/>
            <pc:sldMk cId="3701239978" sldId="587"/>
            <ac:spMk id="217" creationId="{58DF76B1-1B6A-4FB5-8081-0A21D48EE0C5}"/>
          </ac:spMkLst>
        </pc:spChg>
        <pc:spChg chg="mod">
          <ac:chgData name="Cristian Chilipirea" userId="34ab170da5908fc4" providerId="LiveId" clId="{5A98F104-3374-4CAB-83A5-B88E411F74A0}" dt="2021-03-29T18:23:49.091" v="307" actId="207"/>
          <ac:spMkLst>
            <pc:docMk/>
            <pc:sldMk cId="3701239978" sldId="587"/>
            <ac:spMk id="221" creationId="{02700EAC-DC44-4AD9-BBF2-1F2FD10E8C83}"/>
          </ac:spMkLst>
        </pc:spChg>
      </pc:sldChg>
      <pc:sldChg chg="addSp delSp modSp add mod modClrScheme chgLayout">
        <pc:chgData name="Cristian Chilipirea" userId="34ab170da5908fc4" providerId="LiveId" clId="{5A98F104-3374-4CAB-83A5-B88E411F74A0}" dt="2021-03-29T18:23:58.798" v="309" actId="207"/>
        <pc:sldMkLst>
          <pc:docMk/>
          <pc:sldMk cId="1976307886" sldId="588"/>
        </pc:sldMkLst>
        <pc:spChg chg="mod ord">
          <ac:chgData name="Cristian Chilipirea" userId="34ab170da5908fc4" providerId="LiveId" clId="{5A98F104-3374-4CAB-83A5-B88E411F74A0}" dt="2021-03-29T18:14:35.458" v="226" actId="207"/>
          <ac:spMkLst>
            <pc:docMk/>
            <pc:sldMk cId="1976307886" sldId="588"/>
            <ac:spMk id="2" creationId="{3A554363-18EF-479E-B888-78695C3327E7}"/>
          </ac:spMkLst>
        </pc:spChg>
        <pc:spChg chg="add del mod ord">
          <ac:chgData name="Cristian Chilipirea" userId="34ab170da5908fc4" providerId="LiveId" clId="{5A98F104-3374-4CAB-83A5-B88E411F74A0}" dt="2021-03-29T18:23:54.766" v="308" actId="478"/>
          <ac:spMkLst>
            <pc:docMk/>
            <pc:sldMk cId="1976307886" sldId="588"/>
            <ac:spMk id="3" creationId="{EDF27622-3103-4E71-9C4B-339C9F77AE58}"/>
          </ac:spMkLst>
        </pc:spChg>
        <pc:spChg chg="mod ord">
          <ac:chgData name="Cristian Chilipirea" userId="34ab170da5908fc4" providerId="LiveId" clId="{5A98F104-3374-4CAB-83A5-B88E411F74A0}" dt="2021-03-29T17:55:48.261" v="6" actId="700"/>
          <ac:spMkLst>
            <pc:docMk/>
            <pc:sldMk cId="1976307886" sldId="588"/>
            <ac:spMk id="4" creationId="{F005A080-F7F1-4C84-88A2-89828A5D58B5}"/>
          </ac:spMkLst>
        </pc:spChg>
        <pc:spChg chg="mod">
          <ac:chgData name="Cristian Chilipirea" userId="34ab170da5908fc4" providerId="LiveId" clId="{5A98F104-3374-4CAB-83A5-B88E411F74A0}" dt="2021-03-29T18:23:58.798" v="309" actId="207"/>
          <ac:spMkLst>
            <pc:docMk/>
            <pc:sldMk cId="1976307886" sldId="588"/>
            <ac:spMk id="217" creationId="{58DF76B1-1B6A-4FB5-8081-0A21D48EE0C5}"/>
          </ac:spMkLst>
        </pc:spChg>
        <pc:spChg chg="mod">
          <ac:chgData name="Cristian Chilipirea" userId="34ab170da5908fc4" providerId="LiveId" clId="{5A98F104-3374-4CAB-83A5-B88E411F74A0}" dt="2021-03-29T18:23:58.798" v="309" actId="207"/>
          <ac:spMkLst>
            <pc:docMk/>
            <pc:sldMk cId="1976307886" sldId="588"/>
            <ac:spMk id="221" creationId="{02700EAC-DC44-4AD9-BBF2-1F2FD10E8C83}"/>
          </ac:spMkLst>
        </pc:spChg>
      </pc:sldChg>
      <pc:sldChg chg="addSp delSp modSp add mod modClrScheme chgLayout">
        <pc:chgData name="Cristian Chilipirea" userId="34ab170da5908fc4" providerId="LiveId" clId="{5A98F104-3374-4CAB-83A5-B88E411F74A0}" dt="2021-03-29T18:24:08.412" v="311" actId="207"/>
        <pc:sldMkLst>
          <pc:docMk/>
          <pc:sldMk cId="2929131563" sldId="589"/>
        </pc:sldMkLst>
        <pc:spChg chg="mod ord">
          <ac:chgData name="Cristian Chilipirea" userId="34ab170da5908fc4" providerId="LiveId" clId="{5A98F104-3374-4CAB-83A5-B88E411F74A0}" dt="2021-03-29T18:14:39.921" v="227" actId="207"/>
          <ac:spMkLst>
            <pc:docMk/>
            <pc:sldMk cId="2929131563" sldId="589"/>
            <ac:spMk id="2" creationId="{3A554363-18EF-479E-B888-78695C3327E7}"/>
          </ac:spMkLst>
        </pc:spChg>
        <pc:spChg chg="add del mod ord">
          <ac:chgData name="Cristian Chilipirea" userId="34ab170da5908fc4" providerId="LiveId" clId="{5A98F104-3374-4CAB-83A5-B88E411F74A0}" dt="2021-03-29T18:24:04.982" v="310" actId="478"/>
          <ac:spMkLst>
            <pc:docMk/>
            <pc:sldMk cId="2929131563" sldId="589"/>
            <ac:spMk id="3" creationId="{69A7A4A8-B5C2-4B9E-A0E0-8C2BFED2A994}"/>
          </ac:spMkLst>
        </pc:spChg>
        <pc:spChg chg="mod ord">
          <ac:chgData name="Cristian Chilipirea" userId="34ab170da5908fc4" providerId="LiveId" clId="{5A98F104-3374-4CAB-83A5-B88E411F74A0}" dt="2021-03-29T17:55:48.261" v="6" actId="700"/>
          <ac:spMkLst>
            <pc:docMk/>
            <pc:sldMk cId="2929131563" sldId="589"/>
            <ac:spMk id="4" creationId="{F005A080-F7F1-4C84-88A2-89828A5D58B5}"/>
          </ac:spMkLst>
        </pc:spChg>
        <pc:spChg chg="mod">
          <ac:chgData name="Cristian Chilipirea" userId="34ab170da5908fc4" providerId="LiveId" clId="{5A98F104-3374-4CAB-83A5-B88E411F74A0}" dt="2021-03-29T18:24:08.412" v="311" actId="207"/>
          <ac:spMkLst>
            <pc:docMk/>
            <pc:sldMk cId="2929131563" sldId="589"/>
            <ac:spMk id="217" creationId="{58DF76B1-1B6A-4FB5-8081-0A21D48EE0C5}"/>
          </ac:spMkLst>
        </pc:spChg>
        <pc:spChg chg="mod">
          <ac:chgData name="Cristian Chilipirea" userId="34ab170da5908fc4" providerId="LiveId" clId="{5A98F104-3374-4CAB-83A5-B88E411F74A0}" dt="2021-03-29T18:24:08.412" v="311" actId="207"/>
          <ac:spMkLst>
            <pc:docMk/>
            <pc:sldMk cId="2929131563" sldId="589"/>
            <ac:spMk id="221" creationId="{02700EAC-DC44-4AD9-BBF2-1F2FD10E8C83}"/>
          </ac:spMkLst>
        </pc:spChg>
      </pc:sldChg>
      <pc:sldChg chg="addSp delSp modSp add mod modClrScheme chgLayout">
        <pc:chgData name="Cristian Chilipirea" userId="34ab170da5908fc4" providerId="LiveId" clId="{5A98F104-3374-4CAB-83A5-B88E411F74A0}" dt="2021-03-29T18:24:19.457" v="313" actId="207"/>
        <pc:sldMkLst>
          <pc:docMk/>
          <pc:sldMk cId="683285954" sldId="590"/>
        </pc:sldMkLst>
        <pc:spChg chg="mod ord">
          <ac:chgData name="Cristian Chilipirea" userId="34ab170da5908fc4" providerId="LiveId" clId="{5A98F104-3374-4CAB-83A5-B88E411F74A0}" dt="2021-03-29T18:14:42.643" v="228" actId="207"/>
          <ac:spMkLst>
            <pc:docMk/>
            <pc:sldMk cId="683285954" sldId="590"/>
            <ac:spMk id="2" creationId="{3A554363-18EF-479E-B888-78695C3327E7}"/>
          </ac:spMkLst>
        </pc:spChg>
        <pc:spChg chg="add del mod ord">
          <ac:chgData name="Cristian Chilipirea" userId="34ab170da5908fc4" providerId="LiveId" clId="{5A98F104-3374-4CAB-83A5-B88E411F74A0}" dt="2021-03-29T18:24:16.405" v="312" actId="478"/>
          <ac:spMkLst>
            <pc:docMk/>
            <pc:sldMk cId="683285954" sldId="590"/>
            <ac:spMk id="3" creationId="{BC88BE6B-2407-471C-B702-7922F52BCDF2}"/>
          </ac:spMkLst>
        </pc:spChg>
        <pc:spChg chg="mod ord">
          <ac:chgData name="Cristian Chilipirea" userId="34ab170da5908fc4" providerId="LiveId" clId="{5A98F104-3374-4CAB-83A5-B88E411F74A0}" dt="2021-03-29T17:55:48.261" v="6" actId="700"/>
          <ac:spMkLst>
            <pc:docMk/>
            <pc:sldMk cId="683285954" sldId="590"/>
            <ac:spMk id="4" creationId="{F005A080-F7F1-4C84-88A2-89828A5D58B5}"/>
          </ac:spMkLst>
        </pc:spChg>
        <pc:spChg chg="mod">
          <ac:chgData name="Cristian Chilipirea" userId="34ab170da5908fc4" providerId="LiveId" clId="{5A98F104-3374-4CAB-83A5-B88E411F74A0}" dt="2021-03-29T18:24:19.457" v="313" actId="207"/>
          <ac:spMkLst>
            <pc:docMk/>
            <pc:sldMk cId="683285954" sldId="590"/>
            <ac:spMk id="217" creationId="{58DF76B1-1B6A-4FB5-8081-0A21D48EE0C5}"/>
          </ac:spMkLst>
        </pc:spChg>
        <pc:spChg chg="mod">
          <ac:chgData name="Cristian Chilipirea" userId="34ab170da5908fc4" providerId="LiveId" clId="{5A98F104-3374-4CAB-83A5-B88E411F74A0}" dt="2021-03-29T18:24:19.457" v="313" actId="207"/>
          <ac:spMkLst>
            <pc:docMk/>
            <pc:sldMk cId="683285954" sldId="590"/>
            <ac:spMk id="221" creationId="{02700EAC-DC44-4AD9-BBF2-1F2FD10E8C83}"/>
          </ac:spMkLst>
        </pc:spChg>
      </pc:sldChg>
      <pc:sldChg chg="addSp delSp modSp add mod modClrScheme chgLayout">
        <pc:chgData name="Cristian Chilipirea" userId="34ab170da5908fc4" providerId="LiveId" clId="{5A98F104-3374-4CAB-83A5-B88E411F74A0}" dt="2021-03-29T18:24:29.089" v="315" actId="207"/>
        <pc:sldMkLst>
          <pc:docMk/>
          <pc:sldMk cId="1446874454" sldId="591"/>
        </pc:sldMkLst>
        <pc:spChg chg="mod ord">
          <ac:chgData name="Cristian Chilipirea" userId="34ab170da5908fc4" providerId="LiveId" clId="{5A98F104-3374-4CAB-83A5-B88E411F74A0}" dt="2021-03-29T18:14:47.104" v="229" actId="207"/>
          <ac:spMkLst>
            <pc:docMk/>
            <pc:sldMk cId="1446874454" sldId="591"/>
            <ac:spMk id="2" creationId="{3A554363-18EF-479E-B888-78695C3327E7}"/>
          </ac:spMkLst>
        </pc:spChg>
        <pc:spChg chg="add del mod ord">
          <ac:chgData name="Cristian Chilipirea" userId="34ab170da5908fc4" providerId="LiveId" clId="{5A98F104-3374-4CAB-83A5-B88E411F74A0}" dt="2021-03-29T18:24:25.121" v="314" actId="478"/>
          <ac:spMkLst>
            <pc:docMk/>
            <pc:sldMk cId="1446874454" sldId="591"/>
            <ac:spMk id="3" creationId="{8889D0C6-9FD7-40E2-A58B-357C53A24498}"/>
          </ac:spMkLst>
        </pc:spChg>
        <pc:spChg chg="mod ord">
          <ac:chgData name="Cristian Chilipirea" userId="34ab170da5908fc4" providerId="LiveId" clId="{5A98F104-3374-4CAB-83A5-B88E411F74A0}" dt="2021-03-29T17:55:48.261" v="6" actId="700"/>
          <ac:spMkLst>
            <pc:docMk/>
            <pc:sldMk cId="1446874454" sldId="591"/>
            <ac:spMk id="4" creationId="{F005A080-F7F1-4C84-88A2-89828A5D58B5}"/>
          </ac:spMkLst>
        </pc:spChg>
        <pc:spChg chg="mod">
          <ac:chgData name="Cristian Chilipirea" userId="34ab170da5908fc4" providerId="LiveId" clId="{5A98F104-3374-4CAB-83A5-B88E411F74A0}" dt="2021-03-29T18:24:29.089" v="315" actId="207"/>
          <ac:spMkLst>
            <pc:docMk/>
            <pc:sldMk cId="1446874454" sldId="591"/>
            <ac:spMk id="217" creationId="{58DF76B1-1B6A-4FB5-8081-0A21D48EE0C5}"/>
          </ac:spMkLst>
        </pc:spChg>
        <pc:spChg chg="mod">
          <ac:chgData name="Cristian Chilipirea" userId="34ab170da5908fc4" providerId="LiveId" clId="{5A98F104-3374-4CAB-83A5-B88E411F74A0}" dt="2021-03-29T18:24:29.089" v="315" actId="207"/>
          <ac:spMkLst>
            <pc:docMk/>
            <pc:sldMk cId="1446874454" sldId="591"/>
            <ac:spMk id="221" creationId="{02700EAC-DC44-4AD9-BBF2-1F2FD10E8C83}"/>
          </ac:spMkLst>
        </pc:spChg>
      </pc:sldChg>
      <pc:sldChg chg="addSp delSp modSp add mod modClrScheme chgLayout">
        <pc:chgData name="Cristian Chilipirea" userId="34ab170da5908fc4" providerId="LiveId" clId="{5A98F104-3374-4CAB-83A5-B88E411F74A0}" dt="2021-03-29T18:24:36.985" v="317" actId="207"/>
        <pc:sldMkLst>
          <pc:docMk/>
          <pc:sldMk cId="2447561736" sldId="592"/>
        </pc:sldMkLst>
        <pc:spChg chg="mod ord">
          <ac:chgData name="Cristian Chilipirea" userId="34ab170da5908fc4" providerId="LiveId" clId="{5A98F104-3374-4CAB-83A5-B88E411F74A0}" dt="2021-03-29T18:14:49.807" v="230" actId="207"/>
          <ac:spMkLst>
            <pc:docMk/>
            <pc:sldMk cId="2447561736" sldId="592"/>
            <ac:spMk id="2" creationId="{3A554363-18EF-479E-B888-78695C3327E7}"/>
          </ac:spMkLst>
        </pc:spChg>
        <pc:spChg chg="add del mod ord">
          <ac:chgData name="Cristian Chilipirea" userId="34ab170da5908fc4" providerId="LiveId" clId="{5A98F104-3374-4CAB-83A5-B88E411F74A0}" dt="2021-03-29T18:24:33.058" v="316" actId="478"/>
          <ac:spMkLst>
            <pc:docMk/>
            <pc:sldMk cId="2447561736" sldId="592"/>
            <ac:spMk id="3" creationId="{11F77B05-0F39-4BCA-A23E-1B87F35EC2E1}"/>
          </ac:spMkLst>
        </pc:spChg>
        <pc:spChg chg="mod ord">
          <ac:chgData name="Cristian Chilipirea" userId="34ab170da5908fc4" providerId="LiveId" clId="{5A98F104-3374-4CAB-83A5-B88E411F74A0}" dt="2021-03-29T17:55:48.261" v="6" actId="700"/>
          <ac:spMkLst>
            <pc:docMk/>
            <pc:sldMk cId="2447561736" sldId="592"/>
            <ac:spMk id="4" creationId="{F005A080-F7F1-4C84-88A2-89828A5D58B5}"/>
          </ac:spMkLst>
        </pc:spChg>
        <pc:spChg chg="mod">
          <ac:chgData name="Cristian Chilipirea" userId="34ab170da5908fc4" providerId="LiveId" clId="{5A98F104-3374-4CAB-83A5-B88E411F74A0}" dt="2021-03-29T18:24:36.985" v="317" actId="207"/>
          <ac:spMkLst>
            <pc:docMk/>
            <pc:sldMk cId="2447561736" sldId="592"/>
            <ac:spMk id="217" creationId="{58DF76B1-1B6A-4FB5-8081-0A21D48EE0C5}"/>
          </ac:spMkLst>
        </pc:spChg>
        <pc:spChg chg="mod">
          <ac:chgData name="Cristian Chilipirea" userId="34ab170da5908fc4" providerId="LiveId" clId="{5A98F104-3374-4CAB-83A5-B88E411F74A0}" dt="2021-03-29T18:24:36.985" v="317" actId="207"/>
          <ac:spMkLst>
            <pc:docMk/>
            <pc:sldMk cId="2447561736" sldId="592"/>
            <ac:spMk id="221" creationId="{02700EAC-DC44-4AD9-BBF2-1F2FD10E8C83}"/>
          </ac:spMkLst>
        </pc:spChg>
      </pc:sldChg>
      <pc:sldChg chg="addSp delSp modSp add mod modClrScheme chgLayout">
        <pc:chgData name="Cristian Chilipirea" userId="34ab170da5908fc4" providerId="LiveId" clId="{5A98F104-3374-4CAB-83A5-B88E411F74A0}" dt="2021-03-29T18:24:46.067" v="319" actId="207"/>
        <pc:sldMkLst>
          <pc:docMk/>
          <pc:sldMk cId="1758208371" sldId="593"/>
        </pc:sldMkLst>
        <pc:spChg chg="mod ord">
          <ac:chgData name="Cristian Chilipirea" userId="34ab170da5908fc4" providerId="LiveId" clId="{5A98F104-3374-4CAB-83A5-B88E411F74A0}" dt="2021-03-29T18:14:53.910" v="231" actId="207"/>
          <ac:spMkLst>
            <pc:docMk/>
            <pc:sldMk cId="1758208371" sldId="593"/>
            <ac:spMk id="2" creationId="{3A554363-18EF-479E-B888-78695C3327E7}"/>
          </ac:spMkLst>
        </pc:spChg>
        <pc:spChg chg="add del mod ord">
          <ac:chgData name="Cristian Chilipirea" userId="34ab170da5908fc4" providerId="LiveId" clId="{5A98F104-3374-4CAB-83A5-B88E411F74A0}" dt="2021-03-29T18:24:42.154" v="318" actId="478"/>
          <ac:spMkLst>
            <pc:docMk/>
            <pc:sldMk cId="1758208371" sldId="593"/>
            <ac:spMk id="3" creationId="{E3DDB340-7A55-4A6F-9A82-25366CA21E72}"/>
          </ac:spMkLst>
        </pc:spChg>
        <pc:spChg chg="mod ord">
          <ac:chgData name="Cristian Chilipirea" userId="34ab170da5908fc4" providerId="LiveId" clId="{5A98F104-3374-4CAB-83A5-B88E411F74A0}" dt="2021-03-29T17:55:48.261" v="6" actId="700"/>
          <ac:spMkLst>
            <pc:docMk/>
            <pc:sldMk cId="1758208371" sldId="593"/>
            <ac:spMk id="4" creationId="{F005A080-F7F1-4C84-88A2-89828A5D58B5}"/>
          </ac:spMkLst>
        </pc:spChg>
        <pc:spChg chg="mod">
          <ac:chgData name="Cristian Chilipirea" userId="34ab170da5908fc4" providerId="LiveId" clId="{5A98F104-3374-4CAB-83A5-B88E411F74A0}" dt="2021-03-29T18:24:46.067" v="319" actId="207"/>
          <ac:spMkLst>
            <pc:docMk/>
            <pc:sldMk cId="1758208371" sldId="593"/>
            <ac:spMk id="217" creationId="{58DF76B1-1B6A-4FB5-8081-0A21D48EE0C5}"/>
          </ac:spMkLst>
        </pc:spChg>
        <pc:spChg chg="mod">
          <ac:chgData name="Cristian Chilipirea" userId="34ab170da5908fc4" providerId="LiveId" clId="{5A98F104-3374-4CAB-83A5-B88E411F74A0}" dt="2021-03-29T18:24:46.067" v="319" actId="207"/>
          <ac:spMkLst>
            <pc:docMk/>
            <pc:sldMk cId="1758208371" sldId="593"/>
            <ac:spMk id="221" creationId="{02700EAC-DC44-4AD9-BBF2-1F2FD10E8C83}"/>
          </ac:spMkLst>
        </pc:spChg>
      </pc:sldChg>
      <pc:sldChg chg="addSp delSp modSp add mod modClrScheme chgLayout">
        <pc:chgData name="Cristian Chilipirea" userId="34ab170da5908fc4" providerId="LiveId" clId="{5A98F104-3374-4CAB-83A5-B88E411F74A0}" dt="2021-03-29T18:25:12.875" v="320" actId="207"/>
        <pc:sldMkLst>
          <pc:docMk/>
          <pc:sldMk cId="1141669378" sldId="594"/>
        </pc:sldMkLst>
        <pc:spChg chg="mod ord">
          <ac:chgData name="Cristian Chilipirea" userId="34ab170da5908fc4" providerId="LiveId" clId="{5A98F104-3374-4CAB-83A5-B88E411F74A0}" dt="2021-03-29T18:14:58.400" v="232" actId="207"/>
          <ac:spMkLst>
            <pc:docMk/>
            <pc:sldMk cId="1141669378" sldId="594"/>
            <ac:spMk id="2" creationId="{3A554363-18EF-479E-B888-78695C3327E7}"/>
          </ac:spMkLst>
        </pc:spChg>
        <pc:spChg chg="add del mod ord">
          <ac:chgData name="Cristian Chilipirea" userId="34ab170da5908fc4" providerId="LiveId" clId="{5A98F104-3374-4CAB-83A5-B88E411F74A0}" dt="2021-03-29T18:15:00.698" v="233" actId="478"/>
          <ac:spMkLst>
            <pc:docMk/>
            <pc:sldMk cId="1141669378" sldId="594"/>
            <ac:spMk id="3" creationId="{0D74E82D-F045-4E6D-B1F1-7CD2A263A836}"/>
          </ac:spMkLst>
        </pc:spChg>
        <pc:spChg chg="mod ord">
          <ac:chgData name="Cristian Chilipirea" userId="34ab170da5908fc4" providerId="LiveId" clId="{5A98F104-3374-4CAB-83A5-B88E411F74A0}" dt="2021-03-29T17:55:48.261" v="6" actId="700"/>
          <ac:spMkLst>
            <pc:docMk/>
            <pc:sldMk cId="1141669378" sldId="594"/>
            <ac:spMk id="4" creationId="{F005A080-F7F1-4C84-88A2-89828A5D58B5}"/>
          </ac:spMkLst>
        </pc:spChg>
        <pc:spChg chg="mod">
          <ac:chgData name="Cristian Chilipirea" userId="34ab170da5908fc4" providerId="LiveId" clId="{5A98F104-3374-4CAB-83A5-B88E411F74A0}" dt="2021-03-29T18:25:12.875" v="320" actId="207"/>
          <ac:spMkLst>
            <pc:docMk/>
            <pc:sldMk cId="1141669378" sldId="594"/>
            <ac:spMk id="217" creationId="{58DF76B1-1B6A-4FB5-8081-0A21D48EE0C5}"/>
          </ac:spMkLst>
        </pc:spChg>
        <pc:spChg chg="mod">
          <ac:chgData name="Cristian Chilipirea" userId="34ab170da5908fc4" providerId="LiveId" clId="{5A98F104-3374-4CAB-83A5-B88E411F74A0}" dt="2021-03-29T18:25:12.875" v="320" actId="207"/>
          <ac:spMkLst>
            <pc:docMk/>
            <pc:sldMk cId="1141669378" sldId="594"/>
            <ac:spMk id="221" creationId="{02700EAC-DC44-4AD9-BBF2-1F2FD10E8C83}"/>
          </ac:spMkLst>
        </pc:spChg>
      </pc:sldChg>
      <pc:sldChg chg="addSp delSp modSp add mod modClrScheme chgLayout">
        <pc:chgData name="Cristian Chilipirea" userId="34ab170da5908fc4" providerId="LiveId" clId="{5A98F104-3374-4CAB-83A5-B88E411F74A0}" dt="2021-03-29T18:25:22.668" v="322" actId="207"/>
        <pc:sldMkLst>
          <pc:docMk/>
          <pc:sldMk cId="1432442683" sldId="595"/>
        </pc:sldMkLst>
        <pc:spChg chg="mod ord">
          <ac:chgData name="Cristian Chilipirea" userId="34ab170da5908fc4" providerId="LiveId" clId="{5A98F104-3374-4CAB-83A5-B88E411F74A0}" dt="2021-03-29T18:15:05.118" v="234" actId="207"/>
          <ac:spMkLst>
            <pc:docMk/>
            <pc:sldMk cId="1432442683" sldId="595"/>
            <ac:spMk id="2" creationId="{3A554363-18EF-479E-B888-78695C3327E7}"/>
          </ac:spMkLst>
        </pc:spChg>
        <pc:spChg chg="add del mod ord">
          <ac:chgData name="Cristian Chilipirea" userId="34ab170da5908fc4" providerId="LiveId" clId="{5A98F104-3374-4CAB-83A5-B88E411F74A0}" dt="2021-03-29T18:25:19.102" v="321" actId="478"/>
          <ac:spMkLst>
            <pc:docMk/>
            <pc:sldMk cId="1432442683" sldId="595"/>
            <ac:spMk id="3" creationId="{B72E4219-BC12-4DB8-B012-B19FCD922224}"/>
          </ac:spMkLst>
        </pc:spChg>
        <pc:spChg chg="mod ord">
          <ac:chgData name="Cristian Chilipirea" userId="34ab170da5908fc4" providerId="LiveId" clId="{5A98F104-3374-4CAB-83A5-B88E411F74A0}" dt="2021-03-29T17:55:48.261" v="6" actId="700"/>
          <ac:spMkLst>
            <pc:docMk/>
            <pc:sldMk cId="1432442683" sldId="595"/>
            <ac:spMk id="4" creationId="{F005A080-F7F1-4C84-88A2-89828A5D58B5}"/>
          </ac:spMkLst>
        </pc:spChg>
        <pc:spChg chg="mod">
          <ac:chgData name="Cristian Chilipirea" userId="34ab170da5908fc4" providerId="LiveId" clId="{5A98F104-3374-4CAB-83A5-B88E411F74A0}" dt="2021-03-29T18:25:22.668" v="322" actId="207"/>
          <ac:spMkLst>
            <pc:docMk/>
            <pc:sldMk cId="1432442683" sldId="595"/>
            <ac:spMk id="217" creationId="{58DF76B1-1B6A-4FB5-8081-0A21D48EE0C5}"/>
          </ac:spMkLst>
        </pc:spChg>
        <pc:spChg chg="mod">
          <ac:chgData name="Cristian Chilipirea" userId="34ab170da5908fc4" providerId="LiveId" clId="{5A98F104-3374-4CAB-83A5-B88E411F74A0}" dt="2021-03-29T18:25:22.668" v="322" actId="207"/>
          <ac:spMkLst>
            <pc:docMk/>
            <pc:sldMk cId="1432442683" sldId="595"/>
            <ac:spMk id="221" creationId="{02700EAC-DC44-4AD9-BBF2-1F2FD10E8C83}"/>
          </ac:spMkLst>
        </pc:spChg>
      </pc:sldChg>
      <pc:sldChg chg="addSp delSp modSp add mod modClrScheme chgLayout">
        <pc:chgData name="Cristian Chilipirea" userId="34ab170da5908fc4" providerId="LiveId" clId="{5A98F104-3374-4CAB-83A5-B88E411F74A0}" dt="2021-03-29T18:25:31.316" v="324" actId="207"/>
        <pc:sldMkLst>
          <pc:docMk/>
          <pc:sldMk cId="2399870870" sldId="596"/>
        </pc:sldMkLst>
        <pc:spChg chg="mod ord">
          <ac:chgData name="Cristian Chilipirea" userId="34ab170da5908fc4" providerId="LiveId" clId="{5A98F104-3374-4CAB-83A5-B88E411F74A0}" dt="2021-03-29T18:15:07.956" v="235" actId="207"/>
          <ac:spMkLst>
            <pc:docMk/>
            <pc:sldMk cId="2399870870" sldId="596"/>
            <ac:spMk id="2" creationId="{3A554363-18EF-479E-B888-78695C3327E7}"/>
          </ac:spMkLst>
        </pc:spChg>
        <pc:spChg chg="add del mod ord">
          <ac:chgData name="Cristian Chilipirea" userId="34ab170da5908fc4" providerId="LiveId" clId="{5A98F104-3374-4CAB-83A5-B88E411F74A0}" dt="2021-03-29T18:25:27.666" v="323" actId="478"/>
          <ac:spMkLst>
            <pc:docMk/>
            <pc:sldMk cId="2399870870" sldId="596"/>
            <ac:spMk id="3" creationId="{6F01EC4D-85B0-4594-911D-BB9DD9C6F526}"/>
          </ac:spMkLst>
        </pc:spChg>
        <pc:spChg chg="mod ord">
          <ac:chgData name="Cristian Chilipirea" userId="34ab170da5908fc4" providerId="LiveId" clId="{5A98F104-3374-4CAB-83A5-B88E411F74A0}" dt="2021-03-29T17:55:48.261" v="6" actId="700"/>
          <ac:spMkLst>
            <pc:docMk/>
            <pc:sldMk cId="2399870870" sldId="596"/>
            <ac:spMk id="4" creationId="{F005A080-F7F1-4C84-88A2-89828A5D58B5}"/>
          </ac:spMkLst>
        </pc:spChg>
        <pc:spChg chg="mod">
          <ac:chgData name="Cristian Chilipirea" userId="34ab170da5908fc4" providerId="LiveId" clId="{5A98F104-3374-4CAB-83A5-B88E411F74A0}" dt="2021-03-29T18:25:31.316" v="324" actId="207"/>
          <ac:spMkLst>
            <pc:docMk/>
            <pc:sldMk cId="2399870870" sldId="596"/>
            <ac:spMk id="217" creationId="{58DF76B1-1B6A-4FB5-8081-0A21D48EE0C5}"/>
          </ac:spMkLst>
        </pc:spChg>
        <pc:spChg chg="mod">
          <ac:chgData name="Cristian Chilipirea" userId="34ab170da5908fc4" providerId="LiveId" clId="{5A98F104-3374-4CAB-83A5-B88E411F74A0}" dt="2021-03-29T18:25:31.316" v="324" actId="207"/>
          <ac:spMkLst>
            <pc:docMk/>
            <pc:sldMk cId="2399870870" sldId="596"/>
            <ac:spMk id="221" creationId="{02700EAC-DC44-4AD9-BBF2-1F2FD10E8C83}"/>
          </ac:spMkLst>
        </pc:spChg>
      </pc:sldChg>
      <pc:sldChg chg="addSp delSp modSp add mod modClrScheme chgLayout">
        <pc:chgData name="Cristian Chilipirea" userId="34ab170da5908fc4" providerId="LiveId" clId="{5A98F104-3374-4CAB-83A5-B88E411F74A0}" dt="2021-03-29T18:26:04.543" v="326" actId="207"/>
        <pc:sldMkLst>
          <pc:docMk/>
          <pc:sldMk cId="3161992243" sldId="597"/>
        </pc:sldMkLst>
        <pc:spChg chg="mod ord">
          <ac:chgData name="Cristian Chilipirea" userId="34ab170da5908fc4" providerId="LiveId" clId="{5A98F104-3374-4CAB-83A5-B88E411F74A0}" dt="2021-03-29T18:15:10.522" v="236" actId="207"/>
          <ac:spMkLst>
            <pc:docMk/>
            <pc:sldMk cId="3161992243" sldId="597"/>
            <ac:spMk id="2" creationId="{3A554363-18EF-479E-B888-78695C3327E7}"/>
          </ac:spMkLst>
        </pc:spChg>
        <pc:spChg chg="add del mod ord">
          <ac:chgData name="Cristian Chilipirea" userId="34ab170da5908fc4" providerId="LiveId" clId="{5A98F104-3374-4CAB-83A5-B88E411F74A0}" dt="2021-03-29T18:26:00.662" v="325" actId="478"/>
          <ac:spMkLst>
            <pc:docMk/>
            <pc:sldMk cId="3161992243" sldId="597"/>
            <ac:spMk id="3" creationId="{B02C6883-7409-4B42-A183-4AB0D125DB05}"/>
          </ac:spMkLst>
        </pc:spChg>
        <pc:spChg chg="mod ord">
          <ac:chgData name="Cristian Chilipirea" userId="34ab170da5908fc4" providerId="LiveId" clId="{5A98F104-3374-4CAB-83A5-B88E411F74A0}" dt="2021-03-29T17:55:48.261" v="6" actId="700"/>
          <ac:spMkLst>
            <pc:docMk/>
            <pc:sldMk cId="3161992243" sldId="597"/>
            <ac:spMk id="4" creationId="{F005A080-F7F1-4C84-88A2-89828A5D58B5}"/>
          </ac:spMkLst>
        </pc:spChg>
        <pc:spChg chg="mod">
          <ac:chgData name="Cristian Chilipirea" userId="34ab170da5908fc4" providerId="LiveId" clId="{5A98F104-3374-4CAB-83A5-B88E411F74A0}" dt="2021-03-29T18:26:04.543" v="326" actId="207"/>
          <ac:spMkLst>
            <pc:docMk/>
            <pc:sldMk cId="3161992243" sldId="597"/>
            <ac:spMk id="217" creationId="{58DF76B1-1B6A-4FB5-8081-0A21D48EE0C5}"/>
          </ac:spMkLst>
        </pc:spChg>
        <pc:spChg chg="mod">
          <ac:chgData name="Cristian Chilipirea" userId="34ab170da5908fc4" providerId="LiveId" clId="{5A98F104-3374-4CAB-83A5-B88E411F74A0}" dt="2021-03-29T18:26:04.543" v="326" actId="207"/>
          <ac:spMkLst>
            <pc:docMk/>
            <pc:sldMk cId="3161992243" sldId="597"/>
            <ac:spMk id="221" creationId="{02700EAC-DC44-4AD9-BBF2-1F2FD10E8C83}"/>
          </ac:spMkLst>
        </pc:spChg>
      </pc:sldChg>
      <pc:sldChg chg="addSp delSp modSp add mod modClrScheme chgLayout">
        <pc:chgData name="Cristian Chilipirea" userId="34ab170da5908fc4" providerId="LiveId" clId="{5A98F104-3374-4CAB-83A5-B88E411F74A0}" dt="2021-03-29T18:26:12.076" v="328" actId="207"/>
        <pc:sldMkLst>
          <pc:docMk/>
          <pc:sldMk cId="967330756" sldId="598"/>
        </pc:sldMkLst>
        <pc:spChg chg="mod ord">
          <ac:chgData name="Cristian Chilipirea" userId="34ab170da5908fc4" providerId="LiveId" clId="{5A98F104-3374-4CAB-83A5-B88E411F74A0}" dt="2021-03-29T18:15:14.818" v="237" actId="207"/>
          <ac:spMkLst>
            <pc:docMk/>
            <pc:sldMk cId="967330756" sldId="598"/>
            <ac:spMk id="2" creationId="{3A554363-18EF-479E-B888-78695C3327E7}"/>
          </ac:spMkLst>
        </pc:spChg>
        <pc:spChg chg="add del mod ord">
          <ac:chgData name="Cristian Chilipirea" userId="34ab170da5908fc4" providerId="LiveId" clId="{5A98F104-3374-4CAB-83A5-B88E411F74A0}" dt="2021-03-29T18:26:08.746" v="327" actId="478"/>
          <ac:spMkLst>
            <pc:docMk/>
            <pc:sldMk cId="967330756" sldId="598"/>
            <ac:spMk id="3" creationId="{6B3AE78E-66FD-423B-9DB7-A7238E399C2F}"/>
          </ac:spMkLst>
        </pc:spChg>
        <pc:spChg chg="mod ord">
          <ac:chgData name="Cristian Chilipirea" userId="34ab170da5908fc4" providerId="LiveId" clId="{5A98F104-3374-4CAB-83A5-B88E411F74A0}" dt="2021-03-29T17:55:48.261" v="6" actId="700"/>
          <ac:spMkLst>
            <pc:docMk/>
            <pc:sldMk cId="967330756" sldId="598"/>
            <ac:spMk id="4" creationId="{F005A080-F7F1-4C84-88A2-89828A5D58B5}"/>
          </ac:spMkLst>
        </pc:spChg>
        <pc:spChg chg="mod">
          <ac:chgData name="Cristian Chilipirea" userId="34ab170da5908fc4" providerId="LiveId" clId="{5A98F104-3374-4CAB-83A5-B88E411F74A0}" dt="2021-03-29T18:26:12.076" v="328" actId="207"/>
          <ac:spMkLst>
            <pc:docMk/>
            <pc:sldMk cId="967330756" sldId="598"/>
            <ac:spMk id="217" creationId="{58DF76B1-1B6A-4FB5-8081-0A21D48EE0C5}"/>
          </ac:spMkLst>
        </pc:spChg>
        <pc:spChg chg="mod">
          <ac:chgData name="Cristian Chilipirea" userId="34ab170da5908fc4" providerId="LiveId" clId="{5A98F104-3374-4CAB-83A5-B88E411F74A0}" dt="2021-03-29T18:26:12.076" v="328" actId="207"/>
          <ac:spMkLst>
            <pc:docMk/>
            <pc:sldMk cId="967330756" sldId="598"/>
            <ac:spMk id="221" creationId="{02700EAC-DC44-4AD9-BBF2-1F2FD10E8C83}"/>
          </ac:spMkLst>
        </pc:spChg>
      </pc:sldChg>
      <pc:sldChg chg="addSp delSp modSp add mod modClrScheme chgLayout">
        <pc:chgData name="Cristian Chilipirea" userId="34ab170da5908fc4" providerId="LiveId" clId="{5A98F104-3374-4CAB-83A5-B88E411F74A0}" dt="2021-03-29T18:26:19.037" v="330" actId="207"/>
        <pc:sldMkLst>
          <pc:docMk/>
          <pc:sldMk cId="3373415453" sldId="599"/>
        </pc:sldMkLst>
        <pc:spChg chg="mod ord">
          <ac:chgData name="Cristian Chilipirea" userId="34ab170da5908fc4" providerId="LiveId" clId="{5A98F104-3374-4CAB-83A5-B88E411F74A0}" dt="2021-03-29T18:15:17.500" v="238" actId="207"/>
          <ac:spMkLst>
            <pc:docMk/>
            <pc:sldMk cId="3373415453" sldId="599"/>
            <ac:spMk id="2" creationId="{3A554363-18EF-479E-B888-78695C3327E7}"/>
          </ac:spMkLst>
        </pc:spChg>
        <pc:spChg chg="mod ord">
          <ac:chgData name="Cristian Chilipirea" userId="34ab170da5908fc4" providerId="LiveId" clId="{5A98F104-3374-4CAB-83A5-B88E411F74A0}" dt="2021-03-29T17:55:48.261" v="6" actId="700"/>
          <ac:spMkLst>
            <pc:docMk/>
            <pc:sldMk cId="3373415453" sldId="599"/>
            <ac:spMk id="4" creationId="{F005A080-F7F1-4C84-88A2-89828A5D58B5}"/>
          </ac:spMkLst>
        </pc:spChg>
        <pc:spChg chg="add del mod ord">
          <ac:chgData name="Cristian Chilipirea" userId="34ab170da5908fc4" providerId="LiveId" clId="{5A98F104-3374-4CAB-83A5-B88E411F74A0}" dt="2021-03-29T18:26:15.970" v="329" actId="478"/>
          <ac:spMkLst>
            <pc:docMk/>
            <pc:sldMk cId="3373415453" sldId="599"/>
            <ac:spMk id="5" creationId="{CFC9A93B-E08F-4B9B-84A2-AA41BB05F572}"/>
          </ac:spMkLst>
        </pc:spChg>
        <pc:spChg chg="mod">
          <ac:chgData name="Cristian Chilipirea" userId="34ab170da5908fc4" providerId="LiveId" clId="{5A98F104-3374-4CAB-83A5-B88E411F74A0}" dt="2021-03-29T18:26:19.037" v="330" actId="207"/>
          <ac:spMkLst>
            <pc:docMk/>
            <pc:sldMk cId="3373415453" sldId="599"/>
            <ac:spMk id="217" creationId="{58DF76B1-1B6A-4FB5-8081-0A21D48EE0C5}"/>
          </ac:spMkLst>
        </pc:spChg>
        <pc:spChg chg="mod">
          <ac:chgData name="Cristian Chilipirea" userId="34ab170da5908fc4" providerId="LiveId" clId="{5A98F104-3374-4CAB-83A5-B88E411F74A0}" dt="2021-03-29T18:26:19.037" v="330" actId="207"/>
          <ac:spMkLst>
            <pc:docMk/>
            <pc:sldMk cId="3373415453" sldId="599"/>
            <ac:spMk id="221" creationId="{02700EAC-DC44-4AD9-BBF2-1F2FD10E8C83}"/>
          </ac:spMkLst>
        </pc:spChg>
      </pc:sldChg>
      <pc:sldChg chg="addSp delSp modSp add mod modClrScheme chgLayout">
        <pc:chgData name="Cristian Chilipirea" userId="34ab170da5908fc4" providerId="LiveId" clId="{5A98F104-3374-4CAB-83A5-B88E411F74A0}" dt="2021-03-29T18:29:02.243" v="332" actId="207"/>
        <pc:sldMkLst>
          <pc:docMk/>
          <pc:sldMk cId="1901992725" sldId="600"/>
        </pc:sldMkLst>
        <pc:spChg chg="mod ord">
          <ac:chgData name="Cristian Chilipirea" userId="34ab170da5908fc4" providerId="LiveId" clId="{5A98F104-3374-4CAB-83A5-B88E411F74A0}" dt="2021-03-29T18:15:20.464" v="239" actId="207"/>
          <ac:spMkLst>
            <pc:docMk/>
            <pc:sldMk cId="1901992725" sldId="600"/>
            <ac:spMk id="2" creationId="{3A554363-18EF-479E-B888-78695C3327E7}"/>
          </ac:spMkLst>
        </pc:spChg>
        <pc:spChg chg="add del mod ord">
          <ac:chgData name="Cristian Chilipirea" userId="34ab170da5908fc4" providerId="LiveId" clId="{5A98F104-3374-4CAB-83A5-B88E411F74A0}" dt="2021-03-29T18:28:57.967" v="331" actId="478"/>
          <ac:spMkLst>
            <pc:docMk/>
            <pc:sldMk cId="1901992725" sldId="600"/>
            <ac:spMk id="3" creationId="{F9F85F38-706A-43CE-BBEE-B4C5C5578177}"/>
          </ac:spMkLst>
        </pc:spChg>
        <pc:spChg chg="mod ord">
          <ac:chgData name="Cristian Chilipirea" userId="34ab170da5908fc4" providerId="LiveId" clId="{5A98F104-3374-4CAB-83A5-B88E411F74A0}" dt="2021-03-29T17:55:48.261" v="6" actId="700"/>
          <ac:spMkLst>
            <pc:docMk/>
            <pc:sldMk cId="1901992725" sldId="600"/>
            <ac:spMk id="4" creationId="{F005A080-F7F1-4C84-88A2-89828A5D58B5}"/>
          </ac:spMkLst>
        </pc:spChg>
        <pc:spChg chg="mod">
          <ac:chgData name="Cristian Chilipirea" userId="34ab170da5908fc4" providerId="LiveId" clId="{5A98F104-3374-4CAB-83A5-B88E411F74A0}" dt="2021-03-29T18:29:02.243" v="332" actId="207"/>
          <ac:spMkLst>
            <pc:docMk/>
            <pc:sldMk cId="1901992725" sldId="600"/>
            <ac:spMk id="217" creationId="{58DF76B1-1B6A-4FB5-8081-0A21D48EE0C5}"/>
          </ac:spMkLst>
        </pc:spChg>
        <pc:spChg chg="mod">
          <ac:chgData name="Cristian Chilipirea" userId="34ab170da5908fc4" providerId="LiveId" clId="{5A98F104-3374-4CAB-83A5-B88E411F74A0}" dt="2021-03-29T18:29:02.243" v="332" actId="207"/>
          <ac:spMkLst>
            <pc:docMk/>
            <pc:sldMk cId="1901992725" sldId="600"/>
            <ac:spMk id="221" creationId="{02700EAC-DC44-4AD9-BBF2-1F2FD10E8C83}"/>
          </ac:spMkLst>
        </pc:spChg>
      </pc:sldChg>
      <pc:sldChg chg="addSp delSp modSp add mod modClrScheme chgLayout">
        <pc:chgData name="Cristian Chilipirea" userId="34ab170da5908fc4" providerId="LiveId" clId="{5A98F104-3374-4CAB-83A5-B88E411F74A0}" dt="2021-03-29T18:29:11.105" v="334" actId="207"/>
        <pc:sldMkLst>
          <pc:docMk/>
          <pc:sldMk cId="1942653881" sldId="601"/>
        </pc:sldMkLst>
        <pc:spChg chg="mod ord">
          <ac:chgData name="Cristian Chilipirea" userId="34ab170da5908fc4" providerId="LiveId" clId="{5A98F104-3374-4CAB-83A5-B88E411F74A0}" dt="2021-03-29T18:15:24.786" v="240" actId="207"/>
          <ac:spMkLst>
            <pc:docMk/>
            <pc:sldMk cId="1942653881" sldId="601"/>
            <ac:spMk id="2" creationId="{3A554363-18EF-479E-B888-78695C3327E7}"/>
          </ac:spMkLst>
        </pc:spChg>
        <pc:spChg chg="add del mod ord">
          <ac:chgData name="Cristian Chilipirea" userId="34ab170da5908fc4" providerId="LiveId" clId="{5A98F104-3374-4CAB-83A5-B88E411F74A0}" dt="2021-03-29T18:29:07.019" v="333" actId="478"/>
          <ac:spMkLst>
            <pc:docMk/>
            <pc:sldMk cId="1942653881" sldId="601"/>
            <ac:spMk id="3" creationId="{F94E4525-896A-4D7F-BCD6-902318A18E72}"/>
          </ac:spMkLst>
        </pc:spChg>
        <pc:spChg chg="mod ord">
          <ac:chgData name="Cristian Chilipirea" userId="34ab170da5908fc4" providerId="LiveId" clId="{5A98F104-3374-4CAB-83A5-B88E411F74A0}" dt="2021-03-29T17:55:48.261" v="6" actId="700"/>
          <ac:spMkLst>
            <pc:docMk/>
            <pc:sldMk cId="1942653881" sldId="601"/>
            <ac:spMk id="4" creationId="{F005A080-F7F1-4C84-88A2-89828A5D58B5}"/>
          </ac:spMkLst>
        </pc:spChg>
        <pc:spChg chg="mod">
          <ac:chgData name="Cristian Chilipirea" userId="34ab170da5908fc4" providerId="LiveId" clId="{5A98F104-3374-4CAB-83A5-B88E411F74A0}" dt="2021-03-29T18:29:11.105" v="334" actId="207"/>
          <ac:spMkLst>
            <pc:docMk/>
            <pc:sldMk cId="1942653881" sldId="601"/>
            <ac:spMk id="217" creationId="{58DF76B1-1B6A-4FB5-8081-0A21D48EE0C5}"/>
          </ac:spMkLst>
        </pc:spChg>
        <pc:spChg chg="mod">
          <ac:chgData name="Cristian Chilipirea" userId="34ab170da5908fc4" providerId="LiveId" clId="{5A98F104-3374-4CAB-83A5-B88E411F74A0}" dt="2021-03-29T18:29:11.105" v="334" actId="207"/>
          <ac:spMkLst>
            <pc:docMk/>
            <pc:sldMk cId="1942653881" sldId="601"/>
            <ac:spMk id="221" creationId="{02700EAC-DC44-4AD9-BBF2-1F2FD10E8C83}"/>
          </ac:spMkLst>
        </pc:spChg>
      </pc:sldChg>
      <pc:sldChg chg="addSp delSp modSp add mod modClrScheme chgLayout">
        <pc:chgData name="Cristian Chilipirea" userId="34ab170da5908fc4" providerId="LiveId" clId="{5A98F104-3374-4CAB-83A5-B88E411F74A0}" dt="2021-03-29T18:29:25.560" v="336" actId="207"/>
        <pc:sldMkLst>
          <pc:docMk/>
          <pc:sldMk cId="807784042" sldId="602"/>
        </pc:sldMkLst>
        <pc:spChg chg="mod ord">
          <ac:chgData name="Cristian Chilipirea" userId="34ab170da5908fc4" providerId="LiveId" clId="{5A98F104-3374-4CAB-83A5-B88E411F74A0}" dt="2021-03-29T18:15:27.162" v="241" actId="207"/>
          <ac:spMkLst>
            <pc:docMk/>
            <pc:sldMk cId="807784042" sldId="602"/>
            <ac:spMk id="2" creationId="{3A554363-18EF-479E-B888-78695C3327E7}"/>
          </ac:spMkLst>
        </pc:spChg>
        <pc:spChg chg="add del mod ord">
          <ac:chgData name="Cristian Chilipirea" userId="34ab170da5908fc4" providerId="LiveId" clId="{5A98F104-3374-4CAB-83A5-B88E411F74A0}" dt="2021-03-29T18:29:21.041" v="335" actId="478"/>
          <ac:spMkLst>
            <pc:docMk/>
            <pc:sldMk cId="807784042" sldId="602"/>
            <ac:spMk id="3" creationId="{4821F287-984F-4DA9-AB9D-34105FA25311}"/>
          </ac:spMkLst>
        </pc:spChg>
        <pc:spChg chg="mod ord">
          <ac:chgData name="Cristian Chilipirea" userId="34ab170da5908fc4" providerId="LiveId" clId="{5A98F104-3374-4CAB-83A5-B88E411F74A0}" dt="2021-03-29T17:55:48.261" v="6" actId="700"/>
          <ac:spMkLst>
            <pc:docMk/>
            <pc:sldMk cId="807784042" sldId="602"/>
            <ac:spMk id="4" creationId="{F005A080-F7F1-4C84-88A2-89828A5D58B5}"/>
          </ac:spMkLst>
        </pc:spChg>
        <pc:spChg chg="mod">
          <ac:chgData name="Cristian Chilipirea" userId="34ab170da5908fc4" providerId="LiveId" clId="{5A98F104-3374-4CAB-83A5-B88E411F74A0}" dt="2021-03-29T18:29:25.560" v="336" actId="207"/>
          <ac:spMkLst>
            <pc:docMk/>
            <pc:sldMk cId="807784042" sldId="602"/>
            <ac:spMk id="217" creationId="{58DF76B1-1B6A-4FB5-8081-0A21D48EE0C5}"/>
          </ac:spMkLst>
        </pc:spChg>
        <pc:spChg chg="mod">
          <ac:chgData name="Cristian Chilipirea" userId="34ab170da5908fc4" providerId="LiveId" clId="{5A98F104-3374-4CAB-83A5-B88E411F74A0}" dt="2021-03-29T18:29:25.560" v="336" actId="207"/>
          <ac:spMkLst>
            <pc:docMk/>
            <pc:sldMk cId="807784042" sldId="602"/>
            <ac:spMk id="221" creationId="{02700EAC-DC44-4AD9-BBF2-1F2FD10E8C83}"/>
          </ac:spMkLst>
        </pc:spChg>
      </pc:sldChg>
      <pc:sldChg chg="addSp delSp modSp add mod modClrScheme chgLayout">
        <pc:chgData name="Cristian Chilipirea" userId="34ab170da5908fc4" providerId="LiveId" clId="{5A98F104-3374-4CAB-83A5-B88E411F74A0}" dt="2021-03-29T18:29:35.755" v="338" actId="207"/>
        <pc:sldMkLst>
          <pc:docMk/>
          <pc:sldMk cId="1774779344" sldId="603"/>
        </pc:sldMkLst>
        <pc:spChg chg="mod ord">
          <ac:chgData name="Cristian Chilipirea" userId="34ab170da5908fc4" providerId="LiveId" clId="{5A98F104-3374-4CAB-83A5-B88E411F74A0}" dt="2021-03-29T18:15:31.056" v="242" actId="207"/>
          <ac:spMkLst>
            <pc:docMk/>
            <pc:sldMk cId="1774779344" sldId="603"/>
            <ac:spMk id="2" creationId="{3A554363-18EF-479E-B888-78695C3327E7}"/>
          </ac:spMkLst>
        </pc:spChg>
        <pc:spChg chg="add del mod ord">
          <ac:chgData name="Cristian Chilipirea" userId="34ab170da5908fc4" providerId="LiveId" clId="{5A98F104-3374-4CAB-83A5-B88E411F74A0}" dt="2021-03-29T18:29:31.598" v="337" actId="478"/>
          <ac:spMkLst>
            <pc:docMk/>
            <pc:sldMk cId="1774779344" sldId="603"/>
            <ac:spMk id="3" creationId="{6D8D9B66-2E36-4D4C-A58F-36C8D6AB101D}"/>
          </ac:spMkLst>
        </pc:spChg>
        <pc:spChg chg="mod ord">
          <ac:chgData name="Cristian Chilipirea" userId="34ab170da5908fc4" providerId="LiveId" clId="{5A98F104-3374-4CAB-83A5-B88E411F74A0}" dt="2021-03-29T17:55:48.261" v="6" actId="700"/>
          <ac:spMkLst>
            <pc:docMk/>
            <pc:sldMk cId="1774779344" sldId="603"/>
            <ac:spMk id="4" creationId="{F005A080-F7F1-4C84-88A2-89828A5D58B5}"/>
          </ac:spMkLst>
        </pc:spChg>
        <pc:spChg chg="mod">
          <ac:chgData name="Cristian Chilipirea" userId="34ab170da5908fc4" providerId="LiveId" clId="{5A98F104-3374-4CAB-83A5-B88E411F74A0}" dt="2021-03-29T18:29:35.755" v="338" actId="207"/>
          <ac:spMkLst>
            <pc:docMk/>
            <pc:sldMk cId="1774779344" sldId="603"/>
            <ac:spMk id="217" creationId="{58DF76B1-1B6A-4FB5-8081-0A21D48EE0C5}"/>
          </ac:spMkLst>
        </pc:spChg>
        <pc:spChg chg="mod">
          <ac:chgData name="Cristian Chilipirea" userId="34ab170da5908fc4" providerId="LiveId" clId="{5A98F104-3374-4CAB-83A5-B88E411F74A0}" dt="2021-03-29T18:29:35.755" v="338" actId="207"/>
          <ac:spMkLst>
            <pc:docMk/>
            <pc:sldMk cId="1774779344" sldId="603"/>
            <ac:spMk id="221" creationId="{02700EAC-DC44-4AD9-BBF2-1F2FD10E8C83}"/>
          </ac:spMkLst>
        </pc:spChg>
      </pc:sldChg>
      <pc:sldChg chg="addSp delSp modSp add mod modClrScheme chgLayout">
        <pc:chgData name="Cristian Chilipirea" userId="34ab170da5908fc4" providerId="LiveId" clId="{5A98F104-3374-4CAB-83A5-B88E411F74A0}" dt="2021-03-29T18:29:46.322" v="340" actId="207"/>
        <pc:sldMkLst>
          <pc:docMk/>
          <pc:sldMk cId="555951008" sldId="604"/>
        </pc:sldMkLst>
        <pc:spChg chg="mod ord">
          <ac:chgData name="Cristian Chilipirea" userId="34ab170da5908fc4" providerId="LiveId" clId="{5A98F104-3374-4CAB-83A5-B88E411F74A0}" dt="2021-03-29T18:15:33.763" v="243" actId="207"/>
          <ac:spMkLst>
            <pc:docMk/>
            <pc:sldMk cId="555951008" sldId="604"/>
            <ac:spMk id="2" creationId="{3A554363-18EF-479E-B888-78695C3327E7}"/>
          </ac:spMkLst>
        </pc:spChg>
        <pc:spChg chg="add del mod ord">
          <ac:chgData name="Cristian Chilipirea" userId="34ab170da5908fc4" providerId="LiveId" clId="{5A98F104-3374-4CAB-83A5-B88E411F74A0}" dt="2021-03-29T18:29:43.160" v="339" actId="478"/>
          <ac:spMkLst>
            <pc:docMk/>
            <pc:sldMk cId="555951008" sldId="604"/>
            <ac:spMk id="3" creationId="{EE379BFB-22B0-4AD0-AA26-23E7730C3424}"/>
          </ac:spMkLst>
        </pc:spChg>
        <pc:spChg chg="mod ord">
          <ac:chgData name="Cristian Chilipirea" userId="34ab170da5908fc4" providerId="LiveId" clId="{5A98F104-3374-4CAB-83A5-B88E411F74A0}" dt="2021-03-29T17:55:48.261" v="6" actId="700"/>
          <ac:spMkLst>
            <pc:docMk/>
            <pc:sldMk cId="555951008" sldId="604"/>
            <ac:spMk id="4" creationId="{F005A080-F7F1-4C84-88A2-89828A5D58B5}"/>
          </ac:spMkLst>
        </pc:spChg>
        <pc:spChg chg="mod">
          <ac:chgData name="Cristian Chilipirea" userId="34ab170da5908fc4" providerId="LiveId" clId="{5A98F104-3374-4CAB-83A5-B88E411F74A0}" dt="2021-03-29T18:29:46.322" v="340" actId="207"/>
          <ac:spMkLst>
            <pc:docMk/>
            <pc:sldMk cId="555951008" sldId="604"/>
            <ac:spMk id="217" creationId="{58DF76B1-1B6A-4FB5-8081-0A21D48EE0C5}"/>
          </ac:spMkLst>
        </pc:spChg>
        <pc:spChg chg="mod">
          <ac:chgData name="Cristian Chilipirea" userId="34ab170da5908fc4" providerId="LiveId" clId="{5A98F104-3374-4CAB-83A5-B88E411F74A0}" dt="2021-03-29T18:29:46.322" v="340" actId="207"/>
          <ac:spMkLst>
            <pc:docMk/>
            <pc:sldMk cId="555951008" sldId="604"/>
            <ac:spMk id="221" creationId="{02700EAC-DC44-4AD9-BBF2-1F2FD10E8C83}"/>
          </ac:spMkLst>
        </pc:spChg>
      </pc:sldChg>
      <pc:sldChg chg="addSp delSp modSp add mod modClrScheme chgLayout">
        <pc:chgData name="Cristian Chilipirea" userId="34ab170da5908fc4" providerId="LiveId" clId="{5A98F104-3374-4CAB-83A5-B88E411F74A0}" dt="2021-03-29T18:53:27.809" v="342" actId="207"/>
        <pc:sldMkLst>
          <pc:docMk/>
          <pc:sldMk cId="388711790" sldId="605"/>
        </pc:sldMkLst>
        <pc:spChg chg="mod ord">
          <ac:chgData name="Cristian Chilipirea" userId="34ab170da5908fc4" providerId="LiveId" clId="{5A98F104-3374-4CAB-83A5-B88E411F74A0}" dt="2021-03-29T18:15:36.658" v="244" actId="207"/>
          <ac:spMkLst>
            <pc:docMk/>
            <pc:sldMk cId="388711790" sldId="605"/>
            <ac:spMk id="2" creationId="{3A554363-18EF-479E-B888-78695C3327E7}"/>
          </ac:spMkLst>
        </pc:spChg>
        <pc:spChg chg="add del mod ord">
          <ac:chgData name="Cristian Chilipirea" userId="34ab170da5908fc4" providerId="LiveId" clId="{5A98F104-3374-4CAB-83A5-B88E411F74A0}" dt="2021-03-29T18:53:23.881" v="341" actId="478"/>
          <ac:spMkLst>
            <pc:docMk/>
            <pc:sldMk cId="388711790" sldId="605"/>
            <ac:spMk id="3" creationId="{021063FF-51F3-452F-8F6B-9C541C0ABF07}"/>
          </ac:spMkLst>
        </pc:spChg>
        <pc:spChg chg="mod ord">
          <ac:chgData name="Cristian Chilipirea" userId="34ab170da5908fc4" providerId="LiveId" clId="{5A98F104-3374-4CAB-83A5-B88E411F74A0}" dt="2021-03-29T17:55:48.261" v="6" actId="700"/>
          <ac:spMkLst>
            <pc:docMk/>
            <pc:sldMk cId="388711790" sldId="605"/>
            <ac:spMk id="4" creationId="{F005A080-F7F1-4C84-88A2-89828A5D58B5}"/>
          </ac:spMkLst>
        </pc:spChg>
        <pc:spChg chg="mod">
          <ac:chgData name="Cristian Chilipirea" userId="34ab170da5908fc4" providerId="LiveId" clId="{5A98F104-3374-4CAB-83A5-B88E411F74A0}" dt="2021-03-29T18:53:27.809" v="342" actId="207"/>
          <ac:spMkLst>
            <pc:docMk/>
            <pc:sldMk cId="388711790" sldId="605"/>
            <ac:spMk id="217" creationId="{58DF76B1-1B6A-4FB5-8081-0A21D48EE0C5}"/>
          </ac:spMkLst>
        </pc:spChg>
        <pc:spChg chg="mod">
          <ac:chgData name="Cristian Chilipirea" userId="34ab170da5908fc4" providerId="LiveId" clId="{5A98F104-3374-4CAB-83A5-B88E411F74A0}" dt="2021-03-29T18:53:27.809" v="342" actId="207"/>
          <ac:spMkLst>
            <pc:docMk/>
            <pc:sldMk cId="388711790" sldId="605"/>
            <ac:spMk id="221" creationId="{02700EAC-DC44-4AD9-BBF2-1F2FD10E8C83}"/>
          </ac:spMkLst>
        </pc:spChg>
      </pc:sldChg>
      <pc:sldChg chg="addSp delSp modSp add mod modClrScheme chgLayout">
        <pc:chgData name="Cristian Chilipirea" userId="34ab170da5908fc4" providerId="LiveId" clId="{5A98F104-3374-4CAB-83A5-B88E411F74A0}" dt="2021-03-29T18:53:35.362" v="344" actId="207"/>
        <pc:sldMkLst>
          <pc:docMk/>
          <pc:sldMk cId="382263671" sldId="606"/>
        </pc:sldMkLst>
        <pc:spChg chg="mod ord">
          <ac:chgData name="Cristian Chilipirea" userId="34ab170da5908fc4" providerId="LiveId" clId="{5A98F104-3374-4CAB-83A5-B88E411F74A0}" dt="2021-03-29T18:15:41.260" v="245" actId="207"/>
          <ac:spMkLst>
            <pc:docMk/>
            <pc:sldMk cId="382263671" sldId="606"/>
            <ac:spMk id="2" creationId="{3A554363-18EF-479E-B888-78695C3327E7}"/>
          </ac:spMkLst>
        </pc:spChg>
        <pc:spChg chg="add del mod ord">
          <ac:chgData name="Cristian Chilipirea" userId="34ab170da5908fc4" providerId="LiveId" clId="{5A98F104-3374-4CAB-83A5-B88E411F74A0}" dt="2021-03-29T18:53:31.183" v="343" actId="478"/>
          <ac:spMkLst>
            <pc:docMk/>
            <pc:sldMk cId="382263671" sldId="606"/>
            <ac:spMk id="3" creationId="{78C81365-6C66-4982-B46E-4B650F6ABE5A}"/>
          </ac:spMkLst>
        </pc:spChg>
        <pc:spChg chg="mod ord">
          <ac:chgData name="Cristian Chilipirea" userId="34ab170da5908fc4" providerId="LiveId" clId="{5A98F104-3374-4CAB-83A5-B88E411F74A0}" dt="2021-03-29T17:55:48.261" v="6" actId="700"/>
          <ac:spMkLst>
            <pc:docMk/>
            <pc:sldMk cId="382263671" sldId="606"/>
            <ac:spMk id="4" creationId="{F005A080-F7F1-4C84-88A2-89828A5D58B5}"/>
          </ac:spMkLst>
        </pc:spChg>
        <pc:spChg chg="mod">
          <ac:chgData name="Cristian Chilipirea" userId="34ab170da5908fc4" providerId="LiveId" clId="{5A98F104-3374-4CAB-83A5-B88E411F74A0}" dt="2021-03-29T18:53:35.362" v="344" actId="207"/>
          <ac:spMkLst>
            <pc:docMk/>
            <pc:sldMk cId="382263671" sldId="606"/>
            <ac:spMk id="217" creationId="{58DF76B1-1B6A-4FB5-8081-0A21D48EE0C5}"/>
          </ac:spMkLst>
        </pc:spChg>
        <pc:spChg chg="mod">
          <ac:chgData name="Cristian Chilipirea" userId="34ab170da5908fc4" providerId="LiveId" clId="{5A98F104-3374-4CAB-83A5-B88E411F74A0}" dt="2021-03-29T18:53:35.362" v="344" actId="207"/>
          <ac:spMkLst>
            <pc:docMk/>
            <pc:sldMk cId="382263671" sldId="606"/>
            <ac:spMk id="221" creationId="{02700EAC-DC44-4AD9-BBF2-1F2FD10E8C83}"/>
          </ac:spMkLst>
        </pc:spChg>
      </pc:sldChg>
      <pc:sldChg chg="addSp delSp modSp add mod modClrScheme chgLayout">
        <pc:chgData name="Cristian Chilipirea" userId="34ab170da5908fc4" providerId="LiveId" clId="{5A98F104-3374-4CAB-83A5-B88E411F74A0}" dt="2021-03-29T18:53:43.322" v="346" actId="207"/>
        <pc:sldMkLst>
          <pc:docMk/>
          <pc:sldMk cId="744801269" sldId="607"/>
        </pc:sldMkLst>
        <pc:spChg chg="mod ord">
          <ac:chgData name="Cristian Chilipirea" userId="34ab170da5908fc4" providerId="LiveId" clId="{5A98F104-3374-4CAB-83A5-B88E411F74A0}" dt="2021-03-29T18:15:44.212" v="246" actId="207"/>
          <ac:spMkLst>
            <pc:docMk/>
            <pc:sldMk cId="744801269" sldId="607"/>
            <ac:spMk id="2" creationId="{3A554363-18EF-479E-B888-78695C3327E7}"/>
          </ac:spMkLst>
        </pc:spChg>
        <pc:spChg chg="add del mod ord">
          <ac:chgData name="Cristian Chilipirea" userId="34ab170da5908fc4" providerId="LiveId" clId="{5A98F104-3374-4CAB-83A5-B88E411F74A0}" dt="2021-03-29T18:53:39.167" v="345" actId="478"/>
          <ac:spMkLst>
            <pc:docMk/>
            <pc:sldMk cId="744801269" sldId="607"/>
            <ac:spMk id="3" creationId="{388E7468-4437-4319-B47A-CA30DBA653C0}"/>
          </ac:spMkLst>
        </pc:spChg>
        <pc:spChg chg="mod ord">
          <ac:chgData name="Cristian Chilipirea" userId="34ab170da5908fc4" providerId="LiveId" clId="{5A98F104-3374-4CAB-83A5-B88E411F74A0}" dt="2021-03-29T17:55:48.261" v="6" actId="700"/>
          <ac:spMkLst>
            <pc:docMk/>
            <pc:sldMk cId="744801269" sldId="607"/>
            <ac:spMk id="4" creationId="{F005A080-F7F1-4C84-88A2-89828A5D58B5}"/>
          </ac:spMkLst>
        </pc:spChg>
        <pc:spChg chg="mod">
          <ac:chgData name="Cristian Chilipirea" userId="34ab170da5908fc4" providerId="LiveId" clId="{5A98F104-3374-4CAB-83A5-B88E411F74A0}" dt="2021-03-29T18:53:43.322" v="346" actId="207"/>
          <ac:spMkLst>
            <pc:docMk/>
            <pc:sldMk cId="744801269" sldId="607"/>
            <ac:spMk id="217" creationId="{58DF76B1-1B6A-4FB5-8081-0A21D48EE0C5}"/>
          </ac:spMkLst>
        </pc:spChg>
        <pc:spChg chg="mod">
          <ac:chgData name="Cristian Chilipirea" userId="34ab170da5908fc4" providerId="LiveId" clId="{5A98F104-3374-4CAB-83A5-B88E411F74A0}" dt="2021-03-29T18:53:43.322" v="346" actId="207"/>
          <ac:spMkLst>
            <pc:docMk/>
            <pc:sldMk cId="744801269" sldId="607"/>
            <ac:spMk id="221" creationId="{02700EAC-DC44-4AD9-BBF2-1F2FD10E8C83}"/>
          </ac:spMkLst>
        </pc:spChg>
      </pc:sldChg>
      <pc:sldChg chg="addSp delSp modSp add mod modClrScheme chgLayout">
        <pc:chgData name="Cristian Chilipirea" userId="34ab170da5908fc4" providerId="LiveId" clId="{5A98F104-3374-4CAB-83A5-B88E411F74A0}" dt="2021-03-29T18:53:56.501" v="348" actId="207"/>
        <pc:sldMkLst>
          <pc:docMk/>
          <pc:sldMk cId="2003323650" sldId="608"/>
        </pc:sldMkLst>
        <pc:spChg chg="mod ord">
          <ac:chgData name="Cristian Chilipirea" userId="34ab170da5908fc4" providerId="LiveId" clId="{5A98F104-3374-4CAB-83A5-B88E411F74A0}" dt="2021-03-29T18:15:46.958" v="247" actId="207"/>
          <ac:spMkLst>
            <pc:docMk/>
            <pc:sldMk cId="2003323650" sldId="608"/>
            <ac:spMk id="2" creationId="{3A554363-18EF-479E-B888-78695C3327E7}"/>
          </ac:spMkLst>
        </pc:spChg>
        <pc:spChg chg="add del mod ord">
          <ac:chgData name="Cristian Chilipirea" userId="34ab170da5908fc4" providerId="LiveId" clId="{5A98F104-3374-4CAB-83A5-B88E411F74A0}" dt="2021-03-29T18:53:47.352" v="347" actId="478"/>
          <ac:spMkLst>
            <pc:docMk/>
            <pc:sldMk cId="2003323650" sldId="608"/>
            <ac:spMk id="3" creationId="{B1404DE2-0CA2-4999-838D-1555D22F885E}"/>
          </ac:spMkLst>
        </pc:spChg>
        <pc:spChg chg="mod ord">
          <ac:chgData name="Cristian Chilipirea" userId="34ab170da5908fc4" providerId="LiveId" clId="{5A98F104-3374-4CAB-83A5-B88E411F74A0}" dt="2021-03-29T17:55:48.261" v="6" actId="700"/>
          <ac:spMkLst>
            <pc:docMk/>
            <pc:sldMk cId="2003323650" sldId="608"/>
            <ac:spMk id="4" creationId="{F005A080-F7F1-4C84-88A2-89828A5D58B5}"/>
          </ac:spMkLst>
        </pc:spChg>
        <pc:spChg chg="mod">
          <ac:chgData name="Cristian Chilipirea" userId="34ab170da5908fc4" providerId="LiveId" clId="{5A98F104-3374-4CAB-83A5-B88E411F74A0}" dt="2021-03-29T18:53:56.501" v="348" actId="207"/>
          <ac:spMkLst>
            <pc:docMk/>
            <pc:sldMk cId="2003323650" sldId="608"/>
            <ac:spMk id="217" creationId="{58DF76B1-1B6A-4FB5-8081-0A21D48EE0C5}"/>
          </ac:spMkLst>
        </pc:spChg>
        <pc:spChg chg="mod">
          <ac:chgData name="Cristian Chilipirea" userId="34ab170da5908fc4" providerId="LiveId" clId="{5A98F104-3374-4CAB-83A5-B88E411F74A0}" dt="2021-03-29T18:53:56.501" v="348" actId="207"/>
          <ac:spMkLst>
            <pc:docMk/>
            <pc:sldMk cId="2003323650" sldId="608"/>
            <ac:spMk id="221" creationId="{02700EAC-DC44-4AD9-BBF2-1F2FD10E8C83}"/>
          </ac:spMkLst>
        </pc:spChg>
      </pc:sldChg>
      <pc:sldChg chg="addSp delSp modSp add mod modClrScheme chgLayout">
        <pc:chgData name="Cristian Chilipirea" userId="34ab170da5908fc4" providerId="LiveId" clId="{5A98F104-3374-4CAB-83A5-B88E411F74A0}" dt="2021-03-29T18:54:05.518" v="350" actId="207"/>
        <pc:sldMkLst>
          <pc:docMk/>
          <pc:sldMk cId="3636372032" sldId="609"/>
        </pc:sldMkLst>
        <pc:spChg chg="mod ord">
          <ac:chgData name="Cristian Chilipirea" userId="34ab170da5908fc4" providerId="LiveId" clId="{5A98F104-3374-4CAB-83A5-B88E411F74A0}" dt="2021-03-29T18:15:52.070" v="248" actId="207"/>
          <ac:spMkLst>
            <pc:docMk/>
            <pc:sldMk cId="3636372032" sldId="609"/>
            <ac:spMk id="2" creationId="{3A554363-18EF-479E-B888-78695C3327E7}"/>
          </ac:spMkLst>
        </pc:spChg>
        <pc:spChg chg="add del mod ord">
          <ac:chgData name="Cristian Chilipirea" userId="34ab170da5908fc4" providerId="LiveId" clId="{5A98F104-3374-4CAB-83A5-B88E411F74A0}" dt="2021-03-29T18:54:01.883" v="349" actId="478"/>
          <ac:spMkLst>
            <pc:docMk/>
            <pc:sldMk cId="3636372032" sldId="609"/>
            <ac:spMk id="3" creationId="{79651A2B-8CC1-4688-A11D-8C097B4AE170}"/>
          </ac:spMkLst>
        </pc:spChg>
        <pc:spChg chg="mod ord">
          <ac:chgData name="Cristian Chilipirea" userId="34ab170da5908fc4" providerId="LiveId" clId="{5A98F104-3374-4CAB-83A5-B88E411F74A0}" dt="2021-03-29T17:55:48.261" v="6" actId="700"/>
          <ac:spMkLst>
            <pc:docMk/>
            <pc:sldMk cId="3636372032" sldId="609"/>
            <ac:spMk id="4" creationId="{F005A080-F7F1-4C84-88A2-89828A5D58B5}"/>
          </ac:spMkLst>
        </pc:spChg>
        <pc:spChg chg="mod">
          <ac:chgData name="Cristian Chilipirea" userId="34ab170da5908fc4" providerId="LiveId" clId="{5A98F104-3374-4CAB-83A5-B88E411F74A0}" dt="2021-03-29T18:54:05.518" v="350" actId="207"/>
          <ac:spMkLst>
            <pc:docMk/>
            <pc:sldMk cId="3636372032" sldId="609"/>
            <ac:spMk id="217" creationId="{58DF76B1-1B6A-4FB5-8081-0A21D48EE0C5}"/>
          </ac:spMkLst>
        </pc:spChg>
        <pc:spChg chg="mod">
          <ac:chgData name="Cristian Chilipirea" userId="34ab170da5908fc4" providerId="LiveId" clId="{5A98F104-3374-4CAB-83A5-B88E411F74A0}" dt="2021-03-29T18:54:05.518" v="350" actId="207"/>
          <ac:spMkLst>
            <pc:docMk/>
            <pc:sldMk cId="3636372032" sldId="609"/>
            <ac:spMk id="221" creationId="{02700EAC-DC44-4AD9-BBF2-1F2FD10E8C83}"/>
          </ac:spMkLst>
        </pc:spChg>
      </pc:sldChg>
      <pc:sldChg chg="addSp delSp modSp add mod modClrScheme chgLayout">
        <pc:chgData name="Cristian Chilipirea" userId="34ab170da5908fc4" providerId="LiveId" clId="{5A98F104-3374-4CAB-83A5-B88E411F74A0}" dt="2021-03-29T18:54:14.854" v="352" actId="207"/>
        <pc:sldMkLst>
          <pc:docMk/>
          <pc:sldMk cId="516865313" sldId="610"/>
        </pc:sldMkLst>
        <pc:spChg chg="mod ord">
          <ac:chgData name="Cristian Chilipirea" userId="34ab170da5908fc4" providerId="LiveId" clId="{5A98F104-3374-4CAB-83A5-B88E411F74A0}" dt="2021-03-29T18:15:54.880" v="249" actId="207"/>
          <ac:spMkLst>
            <pc:docMk/>
            <pc:sldMk cId="516865313" sldId="610"/>
            <ac:spMk id="2" creationId="{3A554363-18EF-479E-B888-78695C3327E7}"/>
          </ac:spMkLst>
        </pc:spChg>
        <pc:spChg chg="add del mod ord">
          <ac:chgData name="Cristian Chilipirea" userId="34ab170da5908fc4" providerId="LiveId" clId="{5A98F104-3374-4CAB-83A5-B88E411F74A0}" dt="2021-03-29T18:54:11.412" v="351" actId="478"/>
          <ac:spMkLst>
            <pc:docMk/>
            <pc:sldMk cId="516865313" sldId="610"/>
            <ac:spMk id="3" creationId="{8E590907-02CF-48D6-9DCA-45550F2EAD69}"/>
          </ac:spMkLst>
        </pc:spChg>
        <pc:spChg chg="mod ord">
          <ac:chgData name="Cristian Chilipirea" userId="34ab170da5908fc4" providerId="LiveId" clId="{5A98F104-3374-4CAB-83A5-B88E411F74A0}" dt="2021-03-29T17:55:48.261" v="6" actId="700"/>
          <ac:spMkLst>
            <pc:docMk/>
            <pc:sldMk cId="516865313" sldId="610"/>
            <ac:spMk id="4" creationId="{F005A080-F7F1-4C84-88A2-89828A5D58B5}"/>
          </ac:spMkLst>
        </pc:spChg>
        <pc:spChg chg="mod">
          <ac:chgData name="Cristian Chilipirea" userId="34ab170da5908fc4" providerId="LiveId" clId="{5A98F104-3374-4CAB-83A5-B88E411F74A0}" dt="2021-03-29T18:54:14.854" v="352" actId="207"/>
          <ac:spMkLst>
            <pc:docMk/>
            <pc:sldMk cId="516865313" sldId="610"/>
            <ac:spMk id="217" creationId="{58DF76B1-1B6A-4FB5-8081-0A21D48EE0C5}"/>
          </ac:spMkLst>
        </pc:spChg>
        <pc:spChg chg="mod">
          <ac:chgData name="Cristian Chilipirea" userId="34ab170da5908fc4" providerId="LiveId" clId="{5A98F104-3374-4CAB-83A5-B88E411F74A0}" dt="2021-03-29T18:54:14.854" v="352" actId="207"/>
          <ac:spMkLst>
            <pc:docMk/>
            <pc:sldMk cId="516865313" sldId="610"/>
            <ac:spMk id="221" creationId="{02700EAC-DC44-4AD9-BBF2-1F2FD10E8C83}"/>
          </ac:spMkLst>
        </pc:spChg>
      </pc:sldChg>
      <pc:sldChg chg="addSp delSp modSp add mod modClrScheme chgLayout">
        <pc:chgData name="Cristian Chilipirea" userId="34ab170da5908fc4" providerId="LiveId" clId="{5A98F104-3374-4CAB-83A5-B88E411F74A0}" dt="2021-03-29T18:54:22.437" v="354" actId="207"/>
        <pc:sldMkLst>
          <pc:docMk/>
          <pc:sldMk cId="1846104386" sldId="611"/>
        </pc:sldMkLst>
        <pc:spChg chg="mod ord">
          <ac:chgData name="Cristian Chilipirea" userId="34ab170da5908fc4" providerId="LiveId" clId="{5A98F104-3374-4CAB-83A5-B88E411F74A0}" dt="2021-03-29T18:15:58.786" v="250" actId="207"/>
          <ac:spMkLst>
            <pc:docMk/>
            <pc:sldMk cId="1846104386" sldId="611"/>
            <ac:spMk id="2" creationId="{3A554363-18EF-479E-B888-78695C3327E7}"/>
          </ac:spMkLst>
        </pc:spChg>
        <pc:spChg chg="add del mod ord">
          <ac:chgData name="Cristian Chilipirea" userId="34ab170da5908fc4" providerId="LiveId" clId="{5A98F104-3374-4CAB-83A5-B88E411F74A0}" dt="2021-03-29T18:54:18.556" v="353" actId="478"/>
          <ac:spMkLst>
            <pc:docMk/>
            <pc:sldMk cId="1846104386" sldId="611"/>
            <ac:spMk id="3" creationId="{02202B9D-9C39-46FA-B1B4-6400374E48FC}"/>
          </ac:spMkLst>
        </pc:spChg>
        <pc:spChg chg="mod ord">
          <ac:chgData name="Cristian Chilipirea" userId="34ab170da5908fc4" providerId="LiveId" clId="{5A98F104-3374-4CAB-83A5-B88E411F74A0}" dt="2021-03-29T17:55:48.261" v="6" actId="700"/>
          <ac:spMkLst>
            <pc:docMk/>
            <pc:sldMk cId="1846104386" sldId="611"/>
            <ac:spMk id="4" creationId="{F005A080-F7F1-4C84-88A2-89828A5D58B5}"/>
          </ac:spMkLst>
        </pc:spChg>
        <pc:spChg chg="mod">
          <ac:chgData name="Cristian Chilipirea" userId="34ab170da5908fc4" providerId="LiveId" clId="{5A98F104-3374-4CAB-83A5-B88E411F74A0}" dt="2021-03-29T18:54:22.437" v="354" actId="207"/>
          <ac:spMkLst>
            <pc:docMk/>
            <pc:sldMk cId="1846104386" sldId="611"/>
            <ac:spMk id="217" creationId="{58DF76B1-1B6A-4FB5-8081-0A21D48EE0C5}"/>
          </ac:spMkLst>
        </pc:spChg>
        <pc:spChg chg="mod">
          <ac:chgData name="Cristian Chilipirea" userId="34ab170da5908fc4" providerId="LiveId" clId="{5A98F104-3374-4CAB-83A5-B88E411F74A0}" dt="2021-03-29T18:54:22.437" v="354" actId="207"/>
          <ac:spMkLst>
            <pc:docMk/>
            <pc:sldMk cId="1846104386" sldId="611"/>
            <ac:spMk id="221" creationId="{02700EAC-DC44-4AD9-BBF2-1F2FD10E8C83}"/>
          </ac:spMkLst>
        </pc:spChg>
      </pc:sldChg>
      <pc:sldChg chg="addSp delSp modSp add mod modClrScheme chgLayout">
        <pc:chgData name="Cristian Chilipirea" userId="34ab170da5908fc4" providerId="LiveId" clId="{5A98F104-3374-4CAB-83A5-B88E411F74A0}" dt="2021-03-29T18:54:31.988" v="356" actId="207"/>
        <pc:sldMkLst>
          <pc:docMk/>
          <pc:sldMk cId="4197535571" sldId="612"/>
        </pc:sldMkLst>
        <pc:spChg chg="mod ord">
          <ac:chgData name="Cristian Chilipirea" userId="34ab170da5908fc4" providerId="LiveId" clId="{5A98F104-3374-4CAB-83A5-B88E411F74A0}" dt="2021-03-29T18:16:01.361" v="251" actId="207"/>
          <ac:spMkLst>
            <pc:docMk/>
            <pc:sldMk cId="4197535571" sldId="612"/>
            <ac:spMk id="2" creationId="{3A554363-18EF-479E-B888-78695C3327E7}"/>
          </ac:spMkLst>
        </pc:spChg>
        <pc:spChg chg="add del mod ord">
          <ac:chgData name="Cristian Chilipirea" userId="34ab170da5908fc4" providerId="LiveId" clId="{5A98F104-3374-4CAB-83A5-B88E411F74A0}" dt="2021-03-29T18:54:28.183" v="355" actId="478"/>
          <ac:spMkLst>
            <pc:docMk/>
            <pc:sldMk cId="4197535571" sldId="612"/>
            <ac:spMk id="3" creationId="{5CCFAE9C-0024-4BDD-AC7D-BE8A4981C9B4}"/>
          </ac:spMkLst>
        </pc:spChg>
        <pc:spChg chg="mod ord">
          <ac:chgData name="Cristian Chilipirea" userId="34ab170da5908fc4" providerId="LiveId" clId="{5A98F104-3374-4CAB-83A5-B88E411F74A0}" dt="2021-03-29T17:55:48.261" v="6" actId="700"/>
          <ac:spMkLst>
            <pc:docMk/>
            <pc:sldMk cId="4197535571" sldId="612"/>
            <ac:spMk id="4" creationId="{F005A080-F7F1-4C84-88A2-89828A5D58B5}"/>
          </ac:spMkLst>
        </pc:spChg>
        <pc:spChg chg="mod">
          <ac:chgData name="Cristian Chilipirea" userId="34ab170da5908fc4" providerId="LiveId" clId="{5A98F104-3374-4CAB-83A5-B88E411F74A0}" dt="2021-03-29T18:54:31.988" v="356" actId="207"/>
          <ac:spMkLst>
            <pc:docMk/>
            <pc:sldMk cId="4197535571" sldId="612"/>
            <ac:spMk id="217" creationId="{58DF76B1-1B6A-4FB5-8081-0A21D48EE0C5}"/>
          </ac:spMkLst>
        </pc:spChg>
        <pc:spChg chg="mod">
          <ac:chgData name="Cristian Chilipirea" userId="34ab170da5908fc4" providerId="LiveId" clId="{5A98F104-3374-4CAB-83A5-B88E411F74A0}" dt="2021-03-29T18:54:31.988" v="356" actId="207"/>
          <ac:spMkLst>
            <pc:docMk/>
            <pc:sldMk cId="4197535571" sldId="612"/>
            <ac:spMk id="221" creationId="{02700EAC-DC44-4AD9-BBF2-1F2FD10E8C83}"/>
          </ac:spMkLst>
        </pc:spChg>
      </pc:sldChg>
      <pc:sldChg chg="addSp delSp modSp add mod modClrScheme chgLayout">
        <pc:chgData name="Cristian Chilipirea" userId="34ab170da5908fc4" providerId="LiveId" clId="{5A98F104-3374-4CAB-83A5-B88E411F74A0}" dt="2021-03-29T18:54:42.040" v="358" actId="207"/>
        <pc:sldMkLst>
          <pc:docMk/>
          <pc:sldMk cId="2406805126" sldId="613"/>
        </pc:sldMkLst>
        <pc:spChg chg="mod ord">
          <ac:chgData name="Cristian Chilipirea" userId="34ab170da5908fc4" providerId="LiveId" clId="{5A98F104-3374-4CAB-83A5-B88E411F74A0}" dt="2021-03-29T18:16:05.346" v="252" actId="207"/>
          <ac:spMkLst>
            <pc:docMk/>
            <pc:sldMk cId="2406805126" sldId="613"/>
            <ac:spMk id="2" creationId="{3A554363-18EF-479E-B888-78695C3327E7}"/>
          </ac:spMkLst>
        </pc:spChg>
        <pc:spChg chg="add del mod ord">
          <ac:chgData name="Cristian Chilipirea" userId="34ab170da5908fc4" providerId="LiveId" clId="{5A98F104-3374-4CAB-83A5-B88E411F74A0}" dt="2021-03-29T18:54:38.416" v="357" actId="478"/>
          <ac:spMkLst>
            <pc:docMk/>
            <pc:sldMk cId="2406805126" sldId="613"/>
            <ac:spMk id="3" creationId="{01179AE8-5E15-4D5B-ADBE-5DF5B2438BD6}"/>
          </ac:spMkLst>
        </pc:spChg>
        <pc:spChg chg="mod ord">
          <ac:chgData name="Cristian Chilipirea" userId="34ab170da5908fc4" providerId="LiveId" clId="{5A98F104-3374-4CAB-83A5-B88E411F74A0}" dt="2021-03-29T17:55:48.261" v="6" actId="700"/>
          <ac:spMkLst>
            <pc:docMk/>
            <pc:sldMk cId="2406805126" sldId="613"/>
            <ac:spMk id="4" creationId="{F005A080-F7F1-4C84-88A2-89828A5D58B5}"/>
          </ac:spMkLst>
        </pc:spChg>
        <pc:spChg chg="mod">
          <ac:chgData name="Cristian Chilipirea" userId="34ab170da5908fc4" providerId="LiveId" clId="{5A98F104-3374-4CAB-83A5-B88E411F74A0}" dt="2021-03-29T18:54:42.040" v="358" actId="207"/>
          <ac:spMkLst>
            <pc:docMk/>
            <pc:sldMk cId="2406805126" sldId="613"/>
            <ac:spMk id="217" creationId="{58DF76B1-1B6A-4FB5-8081-0A21D48EE0C5}"/>
          </ac:spMkLst>
        </pc:spChg>
        <pc:spChg chg="mod">
          <ac:chgData name="Cristian Chilipirea" userId="34ab170da5908fc4" providerId="LiveId" clId="{5A98F104-3374-4CAB-83A5-B88E411F74A0}" dt="2021-03-29T18:54:42.040" v="358" actId="207"/>
          <ac:spMkLst>
            <pc:docMk/>
            <pc:sldMk cId="2406805126" sldId="613"/>
            <ac:spMk id="221" creationId="{02700EAC-DC44-4AD9-BBF2-1F2FD10E8C83}"/>
          </ac:spMkLst>
        </pc:spChg>
      </pc:sldChg>
      <pc:sldChg chg="addSp delSp modSp add mod modClrScheme chgLayout">
        <pc:chgData name="Cristian Chilipirea" userId="34ab170da5908fc4" providerId="LiveId" clId="{5A98F104-3374-4CAB-83A5-B88E411F74A0}" dt="2021-03-29T18:54:48.854" v="360" actId="207"/>
        <pc:sldMkLst>
          <pc:docMk/>
          <pc:sldMk cId="2790101116" sldId="614"/>
        </pc:sldMkLst>
        <pc:spChg chg="mod ord">
          <ac:chgData name="Cristian Chilipirea" userId="34ab170da5908fc4" providerId="LiveId" clId="{5A98F104-3374-4CAB-83A5-B88E411F74A0}" dt="2021-03-29T18:16:08.238" v="253" actId="207"/>
          <ac:spMkLst>
            <pc:docMk/>
            <pc:sldMk cId="2790101116" sldId="614"/>
            <ac:spMk id="2" creationId="{3A554363-18EF-479E-B888-78695C3327E7}"/>
          </ac:spMkLst>
        </pc:spChg>
        <pc:spChg chg="add del mod ord">
          <ac:chgData name="Cristian Chilipirea" userId="34ab170da5908fc4" providerId="LiveId" clId="{5A98F104-3374-4CAB-83A5-B88E411F74A0}" dt="2021-03-29T18:54:45.056" v="359" actId="478"/>
          <ac:spMkLst>
            <pc:docMk/>
            <pc:sldMk cId="2790101116" sldId="614"/>
            <ac:spMk id="3" creationId="{9757C9F5-B51A-4CD7-AE46-C2FB579EBB4B}"/>
          </ac:spMkLst>
        </pc:spChg>
        <pc:spChg chg="mod ord">
          <ac:chgData name="Cristian Chilipirea" userId="34ab170da5908fc4" providerId="LiveId" clId="{5A98F104-3374-4CAB-83A5-B88E411F74A0}" dt="2021-03-29T17:55:48.261" v="6" actId="700"/>
          <ac:spMkLst>
            <pc:docMk/>
            <pc:sldMk cId="2790101116" sldId="614"/>
            <ac:spMk id="4" creationId="{F005A080-F7F1-4C84-88A2-89828A5D58B5}"/>
          </ac:spMkLst>
        </pc:spChg>
        <pc:spChg chg="mod">
          <ac:chgData name="Cristian Chilipirea" userId="34ab170da5908fc4" providerId="LiveId" clId="{5A98F104-3374-4CAB-83A5-B88E411F74A0}" dt="2021-03-29T18:54:48.854" v="360" actId="207"/>
          <ac:spMkLst>
            <pc:docMk/>
            <pc:sldMk cId="2790101116" sldId="614"/>
            <ac:spMk id="217" creationId="{58DF76B1-1B6A-4FB5-8081-0A21D48EE0C5}"/>
          </ac:spMkLst>
        </pc:spChg>
        <pc:spChg chg="mod">
          <ac:chgData name="Cristian Chilipirea" userId="34ab170da5908fc4" providerId="LiveId" clId="{5A98F104-3374-4CAB-83A5-B88E411F74A0}" dt="2021-03-29T18:54:48.854" v="360" actId="207"/>
          <ac:spMkLst>
            <pc:docMk/>
            <pc:sldMk cId="2790101116" sldId="614"/>
            <ac:spMk id="221" creationId="{02700EAC-DC44-4AD9-BBF2-1F2FD10E8C83}"/>
          </ac:spMkLst>
        </pc:spChg>
      </pc:sldChg>
      <pc:sldChg chg="modSp add mod modClrScheme chgLayout">
        <pc:chgData name="Cristian Chilipirea" userId="34ab170da5908fc4" providerId="LiveId" clId="{5A98F104-3374-4CAB-83A5-B88E411F74A0}" dt="2021-03-29T18:17:17.231" v="272" actId="12"/>
        <pc:sldMkLst>
          <pc:docMk/>
          <pc:sldMk cId="2424992184" sldId="615"/>
        </pc:sldMkLst>
        <pc:spChg chg="mod ord">
          <ac:chgData name="Cristian Chilipirea" userId="34ab170da5908fc4" providerId="LiveId" clId="{5A98F104-3374-4CAB-83A5-B88E411F74A0}" dt="2021-03-29T18:17:01.025" v="270" actId="207"/>
          <ac:spMkLst>
            <pc:docMk/>
            <pc:sldMk cId="2424992184" sldId="615"/>
            <ac:spMk id="2" creationId="{1BE9C9F0-7457-4DCD-998E-1EE04D99AE8D}"/>
          </ac:spMkLst>
        </pc:spChg>
        <pc:spChg chg="mod ord">
          <ac:chgData name="Cristian Chilipirea" userId="34ab170da5908fc4" providerId="LiveId" clId="{5A98F104-3374-4CAB-83A5-B88E411F74A0}" dt="2021-03-29T18:17:17.231" v="272" actId="12"/>
          <ac:spMkLst>
            <pc:docMk/>
            <pc:sldMk cId="2424992184" sldId="615"/>
            <ac:spMk id="3" creationId="{ABCD0A84-2724-4B35-9F4C-92DFC725BE17}"/>
          </ac:spMkLst>
        </pc:spChg>
        <pc:spChg chg="mod ord">
          <ac:chgData name="Cristian Chilipirea" userId="34ab170da5908fc4" providerId="LiveId" clId="{5A98F104-3374-4CAB-83A5-B88E411F74A0}" dt="2021-03-29T17:55:48.261" v="6" actId="700"/>
          <ac:spMkLst>
            <pc:docMk/>
            <pc:sldMk cId="2424992184" sldId="615"/>
            <ac:spMk id="4" creationId="{5599FEE0-C627-4DB4-A611-FC65F1038DFD}"/>
          </ac:spMkLst>
        </pc:spChg>
      </pc:sldChg>
      <pc:sldChg chg="addSp delSp modSp add mod modClrScheme chgLayout">
        <pc:chgData name="Cristian Chilipirea" userId="34ab170da5908fc4" providerId="LiveId" clId="{5A98F104-3374-4CAB-83A5-B88E411F74A0}" dt="2021-03-29T18:54:56.259" v="362" actId="207"/>
        <pc:sldMkLst>
          <pc:docMk/>
          <pc:sldMk cId="895483172" sldId="616"/>
        </pc:sldMkLst>
        <pc:spChg chg="mod ord">
          <ac:chgData name="Cristian Chilipirea" userId="34ab170da5908fc4" providerId="LiveId" clId="{5A98F104-3374-4CAB-83A5-B88E411F74A0}" dt="2021-03-29T18:16:10.778" v="254" actId="207"/>
          <ac:spMkLst>
            <pc:docMk/>
            <pc:sldMk cId="895483172" sldId="616"/>
            <ac:spMk id="2" creationId="{3A554363-18EF-479E-B888-78695C3327E7}"/>
          </ac:spMkLst>
        </pc:spChg>
        <pc:spChg chg="add del mod ord">
          <ac:chgData name="Cristian Chilipirea" userId="34ab170da5908fc4" providerId="LiveId" clId="{5A98F104-3374-4CAB-83A5-B88E411F74A0}" dt="2021-03-29T18:54:52.824" v="361" actId="478"/>
          <ac:spMkLst>
            <pc:docMk/>
            <pc:sldMk cId="895483172" sldId="616"/>
            <ac:spMk id="3" creationId="{E9F121F2-9E9C-438A-AC16-C80A6999432B}"/>
          </ac:spMkLst>
        </pc:spChg>
        <pc:spChg chg="mod ord">
          <ac:chgData name="Cristian Chilipirea" userId="34ab170da5908fc4" providerId="LiveId" clId="{5A98F104-3374-4CAB-83A5-B88E411F74A0}" dt="2021-03-29T17:55:48.261" v="6" actId="700"/>
          <ac:spMkLst>
            <pc:docMk/>
            <pc:sldMk cId="895483172" sldId="616"/>
            <ac:spMk id="4" creationId="{F005A080-F7F1-4C84-88A2-89828A5D58B5}"/>
          </ac:spMkLst>
        </pc:spChg>
        <pc:spChg chg="mod">
          <ac:chgData name="Cristian Chilipirea" userId="34ab170da5908fc4" providerId="LiveId" clId="{5A98F104-3374-4CAB-83A5-B88E411F74A0}" dt="2021-03-29T18:54:56.259" v="362" actId="207"/>
          <ac:spMkLst>
            <pc:docMk/>
            <pc:sldMk cId="895483172" sldId="616"/>
            <ac:spMk id="217" creationId="{58DF76B1-1B6A-4FB5-8081-0A21D48EE0C5}"/>
          </ac:spMkLst>
        </pc:spChg>
        <pc:spChg chg="mod">
          <ac:chgData name="Cristian Chilipirea" userId="34ab170da5908fc4" providerId="LiveId" clId="{5A98F104-3374-4CAB-83A5-B88E411F74A0}" dt="2021-03-29T18:54:56.259" v="362" actId="207"/>
          <ac:spMkLst>
            <pc:docMk/>
            <pc:sldMk cId="895483172" sldId="616"/>
            <ac:spMk id="221" creationId="{02700EAC-DC44-4AD9-BBF2-1F2FD10E8C83}"/>
          </ac:spMkLst>
        </pc:spChg>
      </pc:sldChg>
      <pc:sldChg chg="addSp delSp modSp add mod modClrScheme chgLayout">
        <pc:chgData name="Cristian Chilipirea" userId="34ab170da5908fc4" providerId="LiveId" clId="{5A98F104-3374-4CAB-83A5-B88E411F74A0}" dt="2021-03-29T18:55:03.538" v="364" actId="207"/>
        <pc:sldMkLst>
          <pc:docMk/>
          <pc:sldMk cId="364705447" sldId="617"/>
        </pc:sldMkLst>
        <pc:spChg chg="mod ord">
          <ac:chgData name="Cristian Chilipirea" userId="34ab170da5908fc4" providerId="LiveId" clId="{5A98F104-3374-4CAB-83A5-B88E411F74A0}" dt="2021-03-29T18:16:13.623" v="255" actId="207"/>
          <ac:spMkLst>
            <pc:docMk/>
            <pc:sldMk cId="364705447" sldId="617"/>
            <ac:spMk id="2" creationId="{3A554363-18EF-479E-B888-78695C3327E7}"/>
          </ac:spMkLst>
        </pc:spChg>
        <pc:spChg chg="add del mod ord">
          <ac:chgData name="Cristian Chilipirea" userId="34ab170da5908fc4" providerId="LiveId" clId="{5A98F104-3374-4CAB-83A5-B88E411F74A0}" dt="2021-03-29T18:54:59.472" v="363" actId="478"/>
          <ac:spMkLst>
            <pc:docMk/>
            <pc:sldMk cId="364705447" sldId="617"/>
            <ac:spMk id="3" creationId="{74770DB3-25FD-4F1C-B103-A8E32DA6A1D0}"/>
          </ac:spMkLst>
        </pc:spChg>
        <pc:spChg chg="mod ord">
          <ac:chgData name="Cristian Chilipirea" userId="34ab170da5908fc4" providerId="LiveId" clId="{5A98F104-3374-4CAB-83A5-B88E411F74A0}" dt="2021-03-29T17:55:48.261" v="6" actId="700"/>
          <ac:spMkLst>
            <pc:docMk/>
            <pc:sldMk cId="364705447" sldId="617"/>
            <ac:spMk id="4" creationId="{F005A080-F7F1-4C84-88A2-89828A5D58B5}"/>
          </ac:spMkLst>
        </pc:spChg>
        <pc:spChg chg="mod">
          <ac:chgData name="Cristian Chilipirea" userId="34ab170da5908fc4" providerId="LiveId" clId="{5A98F104-3374-4CAB-83A5-B88E411F74A0}" dt="2021-03-29T18:55:03.538" v="364" actId="207"/>
          <ac:spMkLst>
            <pc:docMk/>
            <pc:sldMk cId="364705447" sldId="617"/>
            <ac:spMk id="217" creationId="{58DF76B1-1B6A-4FB5-8081-0A21D48EE0C5}"/>
          </ac:spMkLst>
        </pc:spChg>
        <pc:spChg chg="mod">
          <ac:chgData name="Cristian Chilipirea" userId="34ab170da5908fc4" providerId="LiveId" clId="{5A98F104-3374-4CAB-83A5-B88E411F74A0}" dt="2021-03-29T18:55:03.538" v="364" actId="207"/>
          <ac:spMkLst>
            <pc:docMk/>
            <pc:sldMk cId="364705447" sldId="617"/>
            <ac:spMk id="221" creationId="{02700EAC-DC44-4AD9-BBF2-1F2FD10E8C83}"/>
          </ac:spMkLst>
        </pc:spChg>
      </pc:sldChg>
      <pc:sldChg chg="addSp delSp modSp add mod modClrScheme chgLayout">
        <pc:chgData name="Cristian Chilipirea" userId="34ab170da5908fc4" providerId="LiveId" clId="{5A98F104-3374-4CAB-83A5-B88E411F74A0}" dt="2021-03-29T18:16:28.791" v="260" actId="1076"/>
        <pc:sldMkLst>
          <pc:docMk/>
          <pc:sldMk cId="889266843" sldId="618"/>
        </pc:sldMkLst>
        <pc:spChg chg="mod ord">
          <ac:chgData name="Cristian Chilipirea" userId="34ab170da5908fc4" providerId="LiveId" clId="{5A98F104-3374-4CAB-83A5-B88E411F74A0}" dt="2021-03-29T18:16:28.791" v="260" actId="1076"/>
          <ac:spMkLst>
            <pc:docMk/>
            <pc:sldMk cId="889266843" sldId="618"/>
            <ac:spMk id="2" creationId="{D9C2ED2F-19D2-4B41-B414-64BDEEBE6178}"/>
          </ac:spMkLst>
        </pc:spChg>
        <pc:spChg chg="add del mod ord">
          <ac:chgData name="Cristian Chilipirea" userId="34ab170da5908fc4" providerId="LiveId" clId="{5A98F104-3374-4CAB-83A5-B88E411F74A0}" dt="2021-03-29T18:16:21.478" v="257" actId="478"/>
          <ac:spMkLst>
            <pc:docMk/>
            <pc:sldMk cId="889266843" sldId="618"/>
            <ac:spMk id="3" creationId="{08639375-D1CC-409A-AC3B-C931F83FA8E1}"/>
          </ac:spMkLst>
        </pc:spChg>
        <pc:spChg chg="mod ord">
          <ac:chgData name="Cristian Chilipirea" userId="34ab170da5908fc4" providerId="LiveId" clId="{5A98F104-3374-4CAB-83A5-B88E411F74A0}" dt="2021-03-29T17:55:48.261" v="6" actId="700"/>
          <ac:spMkLst>
            <pc:docMk/>
            <pc:sldMk cId="889266843" sldId="618"/>
            <ac:spMk id="4" creationId="{D0A83D5A-39D5-440F-A3D0-06836A95EA0A}"/>
          </ac:spMkLst>
        </pc:spChg>
      </pc:sldChg>
    </pc:docChg>
  </pc:docChgLst>
  <pc:docChgLst>
    <pc:chgData name="Cristian Chilipirea" userId="34ab170da5908fc4" providerId="LiveId" clId="{0ED64E07-2634-498E-842E-78F31B8D5668}"/>
    <pc:docChg chg="undo redo custSel addSld delSld modSld modMainMaster">
      <pc:chgData name="Cristian Chilipirea" userId="34ab170da5908fc4" providerId="LiveId" clId="{0ED64E07-2634-498E-842E-78F31B8D5668}" dt="2021-02-16T23:01:20.178" v="3072" actId="1076"/>
      <pc:docMkLst>
        <pc:docMk/>
      </pc:docMkLst>
      <pc:sldChg chg="modSp new mod">
        <pc:chgData name="Cristian Chilipirea" userId="34ab170da5908fc4" providerId="LiveId" clId="{0ED64E07-2634-498E-842E-78F31B8D5668}" dt="2021-02-15T13:10:10.005" v="386" actId="14100"/>
        <pc:sldMkLst>
          <pc:docMk/>
          <pc:sldMk cId="736295071" sldId="256"/>
        </pc:sldMkLst>
        <pc:spChg chg="mod">
          <ac:chgData name="Cristian Chilipirea" userId="34ab170da5908fc4" providerId="LiveId" clId="{0ED64E07-2634-498E-842E-78F31B8D5668}" dt="2021-02-15T13:10:10.005" v="386" actId="14100"/>
          <ac:spMkLst>
            <pc:docMk/>
            <pc:sldMk cId="736295071" sldId="256"/>
            <ac:spMk id="2" creationId="{634735D9-A889-4FA8-A44B-37C1CAEF2774}"/>
          </ac:spMkLst>
        </pc:spChg>
        <pc:spChg chg="mod">
          <ac:chgData name="Cristian Chilipirea" userId="34ab170da5908fc4" providerId="LiveId" clId="{0ED64E07-2634-498E-842E-78F31B8D5668}" dt="2021-02-15T12:05:17.929" v="172" actId="790"/>
          <ac:spMkLst>
            <pc:docMk/>
            <pc:sldMk cId="736295071" sldId="256"/>
            <ac:spMk id="3" creationId="{8E9020FF-2466-4947-8EC7-370823BEC02B}"/>
          </ac:spMkLst>
        </pc:spChg>
      </pc:sldChg>
      <pc:sldChg chg="modSp new del mod">
        <pc:chgData name="Cristian Chilipirea" userId="34ab170da5908fc4" providerId="LiveId" clId="{0ED64E07-2634-498E-842E-78F31B8D5668}" dt="2021-02-15T13:09:18.808" v="376" actId="47"/>
        <pc:sldMkLst>
          <pc:docMk/>
          <pc:sldMk cId="1374009844" sldId="257"/>
        </pc:sldMkLst>
        <pc:spChg chg="mod">
          <ac:chgData name="Cristian Chilipirea" userId="34ab170da5908fc4" providerId="LiveId" clId="{0ED64E07-2634-498E-842E-78F31B8D5668}" dt="2021-02-15T12:55:44.380" v="339" actId="113"/>
          <ac:spMkLst>
            <pc:docMk/>
            <pc:sldMk cId="1374009844" sldId="257"/>
            <ac:spMk id="3" creationId="{1674AFBD-F125-4F81-9433-E1848000B6E2}"/>
          </ac:spMkLst>
        </pc:spChg>
      </pc:sldChg>
      <pc:sldChg chg="new del">
        <pc:chgData name="Cristian Chilipirea" userId="34ab170da5908fc4" providerId="LiveId" clId="{0ED64E07-2634-498E-842E-78F31B8D5668}" dt="2021-02-15T13:13:48.667" v="418" actId="47"/>
        <pc:sldMkLst>
          <pc:docMk/>
          <pc:sldMk cId="1910040640" sldId="257"/>
        </pc:sldMkLst>
      </pc:sldChg>
      <pc:sldChg chg="modSp new mod">
        <pc:chgData name="Cristian Chilipirea" userId="34ab170da5908fc4" providerId="LiveId" clId="{0ED64E07-2634-498E-842E-78F31B8D5668}" dt="2021-02-16T21:25:53.740" v="862"/>
        <pc:sldMkLst>
          <pc:docMk/>
          <pc:sldMk cId="2510314034" sldId="257"/>
        </pc:sldMkLst>
        <pc:spChg chg="mod">
          <ac:chgData name="Cristian Chilipirea" userId="34ab170da5908fc4" providerId="LiveId" clId="{0ED64E07-2634-498E-842E-78F31B8D5668}" dt="2021-02-16T21:25:53.740" v="862"/>
          <ac:spMkLst>
            <pc:docMk/>
            <pc:sldMk cId="2510314034" sldId="257"/>
            <ac:spMk id="3" creationId="{1D7808E9-4AC4-4C2A-84E3-9552A48C4420}"/>
          </ac:spMkLst>
        </pc:spChg>
        <pc:spChg chg="mod">
          <ac:chgData name="Cristian Chilipirea" userId="34ab170da5908fc4" providerId="LiveId" clId="{0ED64E07-2634-498E-842E-78F31B8D5668}" dt="2021-02-16T21:20:43.805" v="667" actId="14100"/>
          <ac:spMkLst>
            <pc:docMk/>
            <pc:sldMk cId="2510314034" sldId="257"/>
            <ac:spMk id="4" creationId="{87113B79-FA42-48FF-9C94-E35A72BA9336}"/>
          </ac:spMkLst>
        </pc:spChg>
      </pc:sldChg>
      <pc:sldChg chg="modSp new del mod">
        <pc:chgData name="Cristian Chilipirea" userId="34ab170da5908fc4" providerId="LiveId" clId="{0ED64E07-2634-498E-842E-78F31B8D5668}" dt="2021-02-15T12:49:08.250" v="315" actId="47"/>
        <pc:sldMkLst>
          <pc:docMk/>
          <pc:sldMk cId="3831635690" sldId="257"/>
        </pc:sldMkLst>
        <pc:spChg chg="mod">
          <ac:chgData name="Cristian Chilipirea" userId="34ab170da5908fc4" providerId="LiveId" clId="{0ED64E07-2634-498E-842E-78F31B8D5668}" dt="2021-02-15T12:48:42.446" v="305"/>
          <ac:spMkLst>
            <pc:docMk/>
            <pc:sldMk cId="3831635690" sldId="257"/>
            <ac:spMk id="2" creationId="{D21C6C82-1E62-4C68-A251-3C2B027F4478}"/>
          </ac:spMkLst>
        </pc:spChg>
      </pc:sldChg>
      <pc:sldChg chg="new del">
        <pc:chgData name="Cristian Chilipirea" userId="34ab170da5908fc4" providerId="LiveId" clId="{0ED64E07-2634-498E-842E-78F31B8D5668}" dt="2021-02-15T12:59:41.618" v="342" actId="2696"/>
        <pc:sldMkLst>
          <pc:docMk/>
          <pc:sldMk cId="987125545" sldId="258"/>
        </pc:sldMkLst>
      </pc:sldChg>
      <pc:sldChg chg="modSp new del mod">
        <pc:chgData name="Cristian Chilipirea" userId="34ab170da5908fc4" providerId="LiveId" clId="{0ED64E07-2634-498E-842E-78F31B8D5668}" dt="2021-02-15T12:49:58.606" v="327" actId="47"/>
        <pc:sldMkLst>
          <pc:docMk/>
          <pc:sldMk cId="1014295855" sldId="258"/>
        </pc:sldMkLst>
        <pc:spChg chg="mod">
          <ac:chgData name="Cristian Chilipirea" userId="34ab170da5908fc4" providerId="LiveId" clId="{0ED64E07-2634-498E-842E-78F31B8D5668}" dt="2021-02-15T12:49:17.037" v="318" actId="20577"/>
          <ac:spMkLst>
            <pc:docMk/>
            <pc:sldMk cId="1014295855" sldId="258"/>
            <ac:spMk id="3" creationId="{D35DB460-6D04-4F20-921C-CCE4F8D4DE82}"/>
          </ac:spMkLst>
        </pc:spChg>
      </pc:sldChg>
      <pc:sldChg chg="new del">
        <pc:chgData name="Cristian Chilipirea" userId="34ab170da5908fc4" providerId="LiveId" clId="{0ED64E07-2634-498E-842E-78F31B8D5668}" dt="2021-02-15T12:39:24.330" v="278" actId="2696"/>
        <pc:sldMkLst>
          <pc:docMk/>
          <pc:sldMk cId="1141886878" sldId="258"/>
        </pc:sldMkLst>
      </pc:sldChg>
      <pc:sldChg chg="modSp new del mod setBg">
        <pc:chgData name="Cristian Chilipirea" userId="34ab170da5908fc4" providerId="LiveId" clId="{0ED64E07-2634-498E-842E-78F31B8D5668}" dt="2021-02-15T13:20:00.219" v="492" actId="47"/>
        <pc:sldMkLst>
          <pc:docMk/>
          <pc:sldMk cId="1999770316" sldId="258"/>
        </pc:sldMkLst>
        <pc:spChg chg="mod">
          <ac:chgData name="Cristian Chilipirea" userId="34ab170da5908fc4" providerId="LiveId" clId="{0ED64E07-2634-498E-842E-78F31B8D5668}" dt="2021-02-15T13:15:29.897" v="434" actId="20577"/>
          <ac:spMkLst>
            <pc:docMk/>
            <pc:sldMk cId="1999770316" sldId="258"/>
            <ac:spMk id="3" creationId="{A24FAFE6-600C-4FF1-8D6C-5864DA4D5464}"/>
          </ac:spMkLst>
        </pc:spChg>
        <pc:spChg chg="mod">
          <ac:chgData name="Cristian Chilipirea" userId="34ab170da5908fc4" providerId="LiveId" clId="{0ED64E07-2634-498E-842E-78F31B8D5668}" dt="2021-02-15T13:18:57.193" v="482" actId="1076"/>
          <ac:spMkLst>
            <pc:docMk/>
            <pc:sldMk cId="1999770316" sldId="258"/>
            <ac:spMk id="4" creationId="{1A723F5F-7411-4222-A916-ACF3F4F2C8D4}"/>
          </ac:spMkLst>
        </pc:spChg>
      </pc:sldChg>
      <pc:sldChg chg="modSp new del mod">
        <pc:chgData name="Cristian Chilipirea" userId="34ab170da5908fc4" providerId="LiveId" clId="{0ED64E07-2634-498E-842E-78F31B8D5668}" dt="2021-02-16T21:37:49.164" v="1103" actId="47"/>
        <pc:sldMkLst>
          <pc:docMk/>
          <pc:sldMk cId="3051933438" sldId="258"/>
        </pc:sldMkLst>
        <pc:spChg chg="mod">
          <ac:chgData name="Cristian Chilipirea" userId="34ab170da5908fc4" providerId="LiveId" clId="{0ED64E07-2634-498E-842E-78F31B8D5668}" dt="2021-02-16T21:25:53.740" v="862"/>
          <ac:spMkLst>
            <pc:docMk/>
            <pc:sldMk cId="3051933438" sldId="258"/>
            <ac:spMk id="3" creationId="{81DCCC7F-88A2-4A9D-B1CC-5B46343FD69C}"/>
          </ac:spMkLst>
        </pc:spChg>
        <pc:spChg chg="mod">
          <ac:chgData name="Cristian Chilipirea" userId="34ab170da5908fc4" providerId="LiveId" clId="{0ED64E07-2634-498E-842E-78F31B8D5668}" dt="2021-02-16T21:24:30.339" v="854" actId="5793"/>
          <ac:spMkLst>
            <pc:docMk/>
            <pc:sldMk cId="3051933438" sldId="258"/>
            <ac:spMk id="4" creationId="{174069E9-3913-4812-8E87-A5A02E2E29C8}"/>
          </ac:spMkLst>
        </pc:spChg>
      </pc:sldChg>
      <pc:sldChg chg="new del">
        <pc:chgData name="Cristian Chilipirea" userId="34ab170da5908fc4" providerId="LiveId" clId="{0ED64E07-2634-498E-842E-78F31B8D5668}" dt="2021-02-15T13:09:19.130" v="377" actId="47"/>
        <pc:sldMkLst>
          <pc:docMk/>
          <pc:sldMk cId="4218255213" sldId="258"/>
        </pc:sldMkLst>
      </pc:sldChg>
      <pc:sldChg chg="addSp delSp modSp new del mod">
        <pc:chgData name="Cristian Chilipirea" userId="34ab170da5908fc4" providerId="LiveId" clId="{0ED64E07-2634-498E-842E-78F31B8D5668}" dt="2021-02-15T13:18:06.090" v="460" actId="47"/>
        <pc:sldMkLst>
          <pc:docMk/>
          <pc:sldMk cId="733434675" sldId="259"/>
        </pc:sldMkLst>
        <pc:spChg chg="mod">
          <ac:chgData name="Cristian Chilipirea" userId="34ab170da5908fc4" providerId="LiveId" clId="{0ED64E07-2634-498E-842E-78F31B8D5668}" dt="2021-02-15T13:15:36.862" v="442" actId="20577"/>
          <ac:spMkLst>
            <pc:docMk/>
            <pc:sldMk cId="733434675" sldId="259"/>
            <ac:spMk id="3" creationId="{D9175832-015C-45BD-9860-A36119D60EC9}"/>
          </ac:spMkLst>
        </pc:spChg>
        <pc:spChg chg="add del">
          <ac:chgData name="Cristian Chilipirea" userId="34ab170da5908fc4" providerId="LiveId" clId="{0ED64E07-2634-498E-842E-78F31B8D5668}" dt="2021-02-15T13:15:16.552" v="424" actId="931"/>
          <ac:spMkLst>
            <pc:docMk/>
            <pc:sldMk cId="733434675" sldId="259"/>
            <ac:spMk id="4" creationId="{B427A99E-6FAA-494C-8B61-A38B0C1F676B}"/>
          </ac:spMkLst>
        </pc:spChg>
        <pc:picChg chg="add del mod">
          <ac:chgData name="Cristian Chilipirea" userId="34ab170da5908fc4" providerId="LiveId" clId="{0ED64E07-2634-498E-842E-78F31B8D5668}" dt="2021-02-15T13:15:16.552" v="424" actId="931"/>
          <ac:picMkLst>
            <pc:docMk/>
            <pc:sldMk cId="733434675" sldId="259"/>
            <ac:picMk id="6" creationId="{1FBF57C5-C56E-4228-B39E-36BDF8647288}"/>
          </ac:picMkLst>
        </pc:picChg>
      </pc:sldChg>
      <pc:sldChg chg="modSp new mod">
        <pc:chgData name="Cristian Chilipirea" userId="34ab170da5908fc4" providerId="LiveId" clId="{0ED64E07-2634-498E-842E-78F31B8D5668}" dt="2021-02-16T21:37:39.322" v="1102" actId="14100"/>
        <pc:sldMkLst>
          <pc:docMk/>
          <pc:sldMk cId="1285354652" sldId="259"/>
        </pc:sldMkLst>
        <pc:spChg chg="mod">
          <ac:chgData name="Cristian Chilipirea" userId="34ab170da5908fc4" providerId="LiveId" clId="{0ED64E07-2634-498E-842E-78F31B8D5668}" dt="2021-02-16T21:37:21.851" v="1095" actId="20577"/>
          <ac:spMkLst>
            <pc:docMk/>
            <pc:sldMk cId="1285354652" sldId="259"/>
            <ac:spMk id="3" creationId="{BFA6E5BC-63FA-4245-B18A-A86839E6191D}"/>
          </ac:spMkLst>
        </pc:spChg>
        <pc:spChg chg="mod">
          <ac:chgData name="Cristian Chilipirea" userId="34ab170da5908fc4" providerId="LiveId" clId="{0ED64E07-2634-498E-842E-78F31B8D5668}" dt="2021-02-16T21:37:39.322" v="1102" actId="14100"/>
          <ac:spMkLst>
            <pc:docMk/>
            <pc:sldMk cId="1285354652" sldId="259"/>
            <ac:spMk id="4" creationId="{648E2D23-6047-4807-9D1B-7CF45D9F70C2}"/>
          </ac:spMkLst>
        </pc:spChg>
      </pc:sldChg>
      <pc:sldChg chg="new del">
        <pc:chgData name="Cristian Chilipirea" userId="34ab170da5908fc4" providerId="LiveId" clId="{0ED64E07-2634-498E-842E-78F31B8D5668}" dt="2021-02-15T12:49:58.146" v="326" actId="47"/>
        <pc:sldMkLst>
          <pc:docMk/>
          <pc:sldMk cId="1912218572" sldId="259"/>
        </pc:sldMkLst>
      </pc:sldChg>
      <pc:sldChg chg="modSp new del mod">
        <pc:chgData name="Cristian Chilipirea" userId="34ab170da5908fc4" providerId="LiveId" clId="{0ED64E07-2634-498E-842E-78F31B8D5668}" dt="2021-02-15T13:18:28.485" v="473" actId="47"/>
        <pc:sldMkLst>
          <pc:docMk/>
          <pc:sldMk cId="2238563284" sldId="259"/>
        </pc:sldMkLst>
        <pc:spChg chg="mod">
          <ac:chgData name="Cristian Chilipirea" userId="34ab170da5908fc4" providerId="LiveId" clId="{0ED64E07-2634-498E-842E-78F31B8D5668}" dt="2021-02-15T13:18:26.168" v="472" actId="20577"/>
          <ac:spMkLst>
            <pc:docMk/>
            <pc:sldMk cId="2238563284" sldId="259"/>
            <ac:spMk id="3" creationId="{1E1852B0-8091-4D19-94F7-89CD9D0307A1}"/>
          </ac:spMkLst>
        </pc:spChg>
      </pc:sldChg>
      <pc:sldChg chg="new del">
        <pc:chgData name="Cristian Chilipirea" userId="34ab170da5908fc4" providerId="LiveId" clId="{0ED64E07-2634-498E-842E-78F31B8D5668}" dt="2021-02-15T13:11:44.072" v="400" actId="47"/>
        <pc:sldMkLst>
          <pc:docMk/>
          <pc:sldMk cId="2762545803" sldId="259"/>
        </pc:sldMkLst>
      </pc:sldChg>
      <pc:sldChg chg="modSp new del mod">
        <pc:chgData name="Cristian Chilipirea" userId="34ab170da5908fc4" providerId="LiveId" clId="{0ED64E07-2634-498E-842E-78F31B8D5668}" dt="2021-02-16T21:28:30.371" v="927" actId="47"/>
        <pc:sldMkLst>
          <pc:docMk/>
          <pc:sldMk cId="3055462614" sldId="259"/>
        </pc:sldMkLst>
        <pc:spChg chg="mod">
          <ac:chgData name="Cristian Chilipirea" userId="34ab170da5908fc4" providerId="LiveId" clId="{0ED64E07-2634-498E-842E-78F31B8D5668}" dt="2021-02-16T21:25:53.740" v="862"/>
          <ac:spMkLst>
            <pc:docMk/>
            <pc:sldMk cId="3055462614" sldId="259"/>
            <ac:spMk id="3" creationId="{795F5D1A-6B1E-459B-B32B-CDEEE12CE1C8}"/>
          </ac:spMkLst>
        </pc:spChg>
        <pc:spChg chg="mod">
          <ac:chgData name="Cristian Chilipirea" userId="34ab170da5908fc4" providerId="LiveId" clId="{0ED64E07-2634-498E-842E-78F31B8D5668}" dt="2021-02-16T21:25:06.846" v="858" actId="15"/>
          <ac:spMkLst>
            <pc:docMk/>
            <pc:sldMk cId="3055462614" sldId="259"/>
            <ac:spMk id="4" creationId="{969DE0D7-6A77-47E5-8117-F0D0C2E7228C}"/>
          </ac:spMkLst>
        </pc:spChg>
      </pc:sldChg>
      <pc:sldChg chg="modSp new del mod">
        <pc:chgData name="Cristian Chilipirea" userId="34ab170da5908fc4" providerId="LiveId" clId="{0ED64E07-2634-498E-842E-78F31B8D5668}" dt="2021-02-15T13:18:06.229" v="461" actId="47"/>
        <pc:sldMkLst>
          <pc:docMk/>
          <pc:sldMk cId="921337609" sldId="260"/>
        </pc:sldMkLst>
        <pc:spChg chg="mod">
          <ac:chgData name="Cristian Chilipirea" userId="34ab170da5908fc4" providerId="LiveId" clId="{0ED64E07-2634-498E-842E-78F31B8D5668}" dt="2021-02-15T13:15:45.518" v="452" actId="20577"/>
          <ac:spMkLst>
            <pc:docMk/>
            <pc:sldMk cId="921337609" sldId="260"/>
            <ac:spMk id="3" creationId="{88C40535-A350-4942-8BC4-F9E4EA46DF5D}"/>
          </ac:spMkLst>
        </pc:spChg>
      </pc:sldChg>
      <pc:sldChg chg="modSp new del mod">
        <pc:chgData name="Cristian Chilipirea" userId="34ab170da5908fc4" providerId="LiveId" clId="{0ED64E07-2634-498E-842E-78F31B8D5668}" dt="2021-02-15T13:12:43.174" v="407" actId="47"/>
        <pc:sldMkLst>
          <pc:docMk/>
          <pc:sldMk cId="2244466615" sldId="260"/>
        </pc:sldMkLst>
        <pc:spChg chg="mod">
          <ac:chgData name="Cristian Chilipirea" userId="34ab170da5908fc4" providerId="LiveId" clId="{0ED64E07-2634-498E-842E-78F31B8D5668}" dt="2021-02-15T13:12:39.497" v="406" actId="20577"/>
          <ac:spMkLst>
            <pc:docMk/>
            <pc:sldMk cId="2244466615" sldId="260"/>
            <ac:spMk id="2" creationId="{FB989C9D-D319-4438-A019-351947DE97FE}"/>
          </ac:spMkLst>
        </pc:spChg>
      </pc:sldChg>
      <pc:sldChg chg="modSp new del mod">
        <pc:chgData name="Cristian Chilipirea" userId="34ab170da5908fc4" providerId="LiveId" clId="{0ED64E07-2634-498E-842E-78F31B8D5668}" dt="2021-02-15T13:18:25.016" v="471" actId="680"/>
        <pc:sldMkLst>
          <pc:docMk/>
          <pc:sldMk cId="2759818176" sldId="260"/>
        </pc:sldMkLst>
        <pc:spChg chg="mod">
          <ac:chgData name="Cristian Chilipirea" userId="34ab170da5908fc4" providerId="LiveId" clId="{0ED64E07-2634-498E-842E-78F31B8D5668}" dt="2021-02-15T13:18:23.288" v="470" actId="20577"/>
          <ac:spMkLst>
            <pc:docMk/>
            <pc:sldMk cId="2759818176" sldId="260"/>
            <ac:spMk id="3" creationId="{916A4418-8074-4DF2-AC40-524E05A52D40}"/>
          </ac:spMkLst>
        </pc:spChg>
      </pc:sldChg>
      <pc:sldChg chg="modSp new mod">
        <pc:chgData name="Cristian Chilipirea" userId="34ab170da5908fc4" providerId="LiveId" clId="{0ED64E07-2634-498E-842E-78F31B8D5668}" dt="2021-02-16T21:42:36.553" v="1620" actId="20577"/>
        <pc:sldMkLst>
          <pc:docMk/>
          <pc:sldMk cId="2930261133" sldId="260"/>
        </pc:sldMkLst>
        <pc:spChg chg="mod">
          <ac:chgData name="Cristian Chilipirea" userId="34ab170da5908fc4" providerId="LiveId" clId="{0ED64E07-2634-498E-842E-78F31B8D5668}" dt="2021-02-16T21:38:08.270" v="1115" actId="20577"/>
          <ac:spMkLst>
            <pc:docMk/>
            <pc:sldMk cId="2930261133" sldId="260"/>
            <ac:spMk id="3" creationId="{E242F5D9-DCEF-4B20-A3DF-D78463E8B233}"/>
          </ac:spMkLst>
        </pc:spChg>
        <pc:spChg chg="mod">
          <ac:chgData name="Cristian Chilipirea" userId="34ab170da5908fc4" providerId="LiveId" clId="{0ED64E07-2634-498E-842E-78F31B8D5668}" dt="2021-02-16T21:42:36.553" v="1620" actId="20577"/>
          <ac:spMkLst>
            <pc:docMk/>
            <pc:sldMk cId="2930261133" sldId="260"/>
            <ac:spMk id="4" creationId="{E613A21D-B044-4A9A-B17A-14C0E198D61C}"/>
          </ac:spMkLst>
        </pc:spChg>
      </pc:sldChg>
      <pc:sldChg chg="modSp new del mod">
        <pc:chgData name="Cristian Chilipirea" userId="34ab170da5908fc4" providerId="LiveId" clId="{0ED64E07-2634-498E-842E-78F31B8D5668}" dt="2021-02-16T21:27:58.723" v="922" actId="680"/>
        <pc:sldMkLst>
          <pc:docMk/>
          <pc:sldMk cId="3297900804" sldId="260"/>
        </pc:sldMkLst>
        <pc:spChg chg="mod">
          <ac:chgData name="Cristian Chilipirea" userId="34ab170da5908fc4" providerId="LiveId" clId="{0ED64E07-2634-498E-842E-78F31B8D5668}" dt="2021-02-16T21:27:57.874" v="921" actId="20577"/>
          <ac:spMkLst>
            <pc:docMk/>
            <pc:sldMk cId="3297900804" sldId="260"/>
            <ac:spMk id="4" creationId="{CEE0A145-2489-4322-A707-654F2589D2B6}"/>
          </ac:spMkLst>
        </pc:spChg>
      </pc:sldChg>
      <pc:sldChg chg="new del">
        <pc:chgData name="Cristian Chilipirea" userId="34ab170da5908fc4" providerId="LiveId" clId="{0ED64E07-2634-498E-842E-78F31B8D5668}" dt="2021-02-16T21:28:28.728" v="926" actId="47"/>
        <pc:sldMkLst>
          <pc:docMk/>
          <pc:sldMk cId="4216773319" sldId="260"/>
        </pc:sldMkLst>
      </pc:sldChg>
      <pc:sldChg chg="new del">
        <pc:chgData name="Cristian Chilipirea" userId="34ab170da5908fc4" providerId="LiveId" clId="{0ED64E07-2634-498E-842E-78F31B8D5668}" dt="2021-02-15T13:12:43.638" v="408" actId="47"/>
        <pc:sldMkLst>
          <pc:docMk/>
          <pc:sldMk cId="533488828" sldId="261"/>
        </pc:sldMkLst>
      </pc:sldChg>
      <pc:sldChg chg="addSp modSp new mod modNotesTx">
        <pc:chgData name="Cristian Chilipirea" userId="34ab170da5908fc4" providerId="LiveId" clId="{0ED64E07-2634-498E-842E-78F31B8D5668}" dt="2021-02-16T22:25:54.905" v="2572" actId="1076"/>
        <pc:sldMkLst>
          <pc:docMk/>
          <pc:sldMk cId="2031240541" sldId="261"/>
        </pc:sldMkLst>
        <pc:spChg chg="mod">
          <ac:chgData name="Cristian Chilipirea" userId="34ab170da5908fc4" providerId="LiveId" clId="{0ED64E07-2634-498E-842E-78F31B8D5668}" dt="2021-02-16T21:47:29.451" v="1673" actId="20577"/>
          <ac:spMkLst>
            <pc:docMk/>
            <pc:sldMk cId="2031240541" sldId="261"/>
            <ac:spMk id="3" creationId="{17FC14B6-3D50-4709-91A5-71C9964E6511}"/>
          </ac:spMkLst>
        </pc:spChg>
        <pc:spChg chg="mod">
          <ac:chgData name="Cristian Chilipirea" userId="34ab170da5908fc4" providerId="LiveId" clId="{0ED64E07-2634-498E-842E-78F31B8D5668}" dt="2021-02-16T22:25:34.955" v="2563" actId="1076"/>
          <ac:spMkLst>
            <pc:docMk/>
            <pc:sldMk cId="2031240541" sldId="261"/>
            <ac:spMk id="4" creationId="{4149BB06-A1F8-479F-9D20-AF63366CF94C}"/>
          </ac:spMkLst>
        </pc:spChg>
        <pc:picChg chg="add mod">
          <ac:chgData name="Cristian Chilipirea" userId="34ab170da5908fc4" providerId="LiveId" clId="{0ED64E07-2634-498E-842E-78F31B8D5668}" dt="2021-02-16T22:25:54.905" v="2572" actId="1076"/>
          <ac:picMkLst>
            <pc:docMk/>
            <pc:sldMk cId="2031240541" sldId="261"/>
            <ac:picMk id="6" creationId="{C360A863-69A8-4C90-A9DC-69BE7D161ACE}"/>
          </ac:picMkLst>
        </pc:picChg>
      </pc:sldChg>
      <pc:sldChg chg="modSp new del mod">
        <pc:chgData name="Cristian Chilipirea" userId="34ab170da5908fc4" providerId="LiveId" clId="{0ED64E07-2634-498E-842E-78F31B8D5668}" dt="2021-02-15T13:18:06.783" v="462" actId="47"/>
        <pc:sldMkLst>
          <pc:docMk/>
          <pc:sldMk cId="2190763244" sldId="261"/>
        </pc:sldMkLst>
        <pc:spChg chg="mod">
          <ac:chgData name="Cristian Chilipirea" userId="34ab170da5908fc4" providerId="LiveId" clId="{0ED64E07-2634-498E-842E-78F31B8D5668}" dt="2021-02-15T13:16:21.593" v="457" actId="790"/>
          <ac:spMkLst>
            <pc:docMk/>
            <pc:sldMk cId="2190763244" sldId="261"/>
            <ac:spMk id="3" creationId="{4D4F522D-1C38-4FBC-983E-F5FC60174749}"/>
          </ac:spMkLst>
        </pc:spChg>
      </pc:sldChg>
      <pc:sldChg chg="modSp new del mod">
        <pc:chgData name="Cristian Chilipirea" userId="34ab170da5908fc4" providerId="LiveId" clId="{0ED64E07-2634-498E-842E-78F31B8D5668}" dt="2021-02-15T13:18:09.017" v="463" actId="47"/>
        <pc:sldMkLst>
          <pc:docMk/>
          <pc:sldMk cId="2706186141" sldId="262"/>
        </pc:sldMkLst>
        <pc:spChg chg="mod">
          <ac:chgData name="Cristian Chilipirea" userId="34ab170da5908fc4" providerId="LiveId" clId="{0ED64E07-2634-498E-842E-78F31B8D5668}" dt="2021-02-15T13:16:34.579" v="459" actId="790"/>
          <ac:spMkLst>
            <pc:docMk/>
            <pc:sldMk cId="2706186141" sldId="262"/>
            <ac:spMk id="3" creationId="{2438095F-9479-4352-A6FC-99AF79282D12}"/>
          </ac:spMkLst>
        </pc:spChg>
      </pc:sldChg>
      <pc:sldChg chg="modSp new mod">
        <pc:chgData name="Cristian Chilipirea" userId="34ab170da5908fc4" providerId="LiveId" clId="{0ED64E07-2634-498E-842E-78F31B8D5668}" dt="2021-02-16T22:16:56.900" v="2558" actId="790"/>
        <pc:sldMkLst>
          <pc:docMk/>
          <pc:sldMk cId="3636424552" sldId="262"/>
        </pc:sldMkLst>
        <pc:spChg chg="mod">
          <ac:chgData name="Cristian Chilipirea" userId="34ab170da5908fc4" providerId="LiveId" clId="{0ED64E07-2634-498E-842E-78F31B8D5668}" dt="2021-02-16T22:16:56.900" v="2558" actId="790"/>
          <ac:spMkLst>
            <pc:docMk/>
            <pc:sldMk cId="3636424552" sldId="262"/>
            <ac:spMk id="3" creationId="{33BFE2E7-B6BA-445D-9669-A43DDDBE44F5}"/>
          </ac:spMkLst>
        </pc:spChg>
        <pc:spChg chg="mod">
          <ac:chgData name="Cristian Chilipirea" userId="34ab170da5908fc4" providerId="LiveId" clId="{0ED64E07-2634-498E-842E-78F31B8D5668}" dt="2021-02-16T22:05:27.820" v="2393" actId="20577"/>
          <ac:spMkLst>
            <pc:docMk/>
            <pc:sldMk cId="3636424552" sldId="262"/>
            <ac:spMk id="4" creationId="{9C01BB98-4BF9-4A2C-A1C3-0C8306318927}"/>
          </ac:spMkLst>
        </pc:spChg>
      </pc:sldChg>
      <pc:sldChg chg="addSp delSp modSp new mod">
        <pc:chgData name="Cristian Chilipirea" userId="34ab170da5908fc4" providerId="LiveId" clId="{0ED64E07-2634-498E-842E-78F31B8D5668}" dt="2021-02-16T22:16:59.986" v="2559"/>
        <pc:sldMkLst>
          <pc:docMk/>
          <pc:sldMk cId="2494654707" sldId="263"/>
        </pc:sldMkLst>
        <pc:spChg chg="mod">
          <ac:chgData name="Cristian Chilipirea" userId="34ab170da5908fc4" providerId="LiveId" clId="{0ED64E07-2634-498E-842E-78F31B8D5668}" dt="2021-02-16T22:16:59.986" v="2559"/>
          <ac:spMkLst>
            <pc:docMk/>
            <pc:sldMk cId="2494654707" sldId="263"/>
            <ac:spMk id="3" creationId="{53AD54AD-401E-49C2-A25E-87B22C641AEA}"/>
          </ac:spMkLst>
        </pc:spChg>
        <pc:spChg chg="del">
          <ac:chgData name="Cristian Chilipirea" userId="34ab170da5908fc4" providerId="LiveId" clId="{0ED64E07-2634-498E-842E-78F31B8D5668}" dt="2021-02-16T22:07:21" v="2394"/>
          <ac:spMkLst>
            <pc:docMk/>
            <pc:sldMk cId="2494654707" sldId="263"/>
            <ac:spMk id="4" creationId="{55C05420-E468-4B29-BAEB-A3188FF6C48D}"/>
          </ac:spMkLst>
        </pc:spChg>
        <pc:spChg chg="add mod">
          <ac:chgData name="Cristian Chilipirea" userId="34ab170da5908fc4" providerId="LiveId" clId="{0ED64E07-2634-498E-842E-78F31B8D5668}" dt="2021-02-16T22:09:38.921" v="2469" actId="1076"/>
          <ac:spMkLst>
            <pc:docMk/>
            <pc:sldMk cId="2494654707" sldId="263"/>
            <ac:spMk id="7" creationId="{11C79DBF-2B62-48EE-BA38-E7B7F77EFD3C}"/>
          </ac:spMkLst>
        </pc:spChg>
        <pc:spChg chg="add mod">
          <ac:chgData name="Cristian Chilipirea" userId="34ab170da5908fc4" providerId="LiveId" clId="{0ED64E07-2634-498E-842E-78F31B8D5668}" dt="2021-02-16T22:08:26.825" v="2464" actId="1076"/>
          <ac:spMkLst>
            <pc:docMk/>
            <pc:sldMk cId="2494654707" sldId="263"/>
            <ac:spMk id="9" creationId="{A8C73B08-1D42-4D1B-A519-B633A5275096}"/>
          </ac:spMkLst>
        </pc:spChg>
        <pc:picChg chg="add mod">
          <ac:chgData name="Cristian Chilipirea" userId="34ab170da5908fc4" providerId="LiveId" clId="{0ED64E07-2634-498E-842E-78F31B8D5668}" dt="2021-02-16T22:09:24.720" v="2465" actId="1076"/>
          <ac:picMkLst>
            <pc:docMk/>
            <pc:sldMk cId="2494654707" sldId="263"/>
            <ac:picMk id="6" creationId="{4BFA7727-AFD2-4C86-BCA8-2598C91EB376}"/>
          </ac:picMkLst>
        </pc:picChg>
      </pc:sldChg>
      <pc:sldChg chg="addSp delSp modSp new mod">
        <pc:chgData name="Cristian Chilipirea" userId="34ab170da5908fc4" providerId="LiveId" clId="{0ED64E07-2634-498E-842E-78F31B8D5668}" dt="2021-02-16T22:17:02.271" v="2560"/>
        <pc:sldMkLst>
          <pc:docMk/>
          <pc:sldMk cId="2577950214" sldId="264"/>
        </pc:sldMkLst>
        <pc:spChg chg="mod">
          <ac:chgData name="Cristian Chilipirea" userId="34ab170da5908fc4" providerId="LiveId" clId="{0ED64E07-2634-498E-842E-78F31B8D5668}" dt="2021-02-16T22:17:02.271" v="2560"/>
          <ac:spMkLst>
            <pc:docMk/>
            <pc:sldMk cId="2577950214" sldId="264"/>
            <ac:spMk id="3" creationId="{B70928A2-4452-4007-9D0E-4544834BDD85}"/>
          </ac:spMkLst>
        </pc:spChg>
        <pc:spChg chg="del">
          <ac:chgData name="Cristian Chilipirea" userId="34ab170da5908fc4" providerId="LiveId" clId="{0ED64E07-2634-498E-842E-78F31B8D5668}" dt="2021-02-16T22:10:56.331" v="2473"/>
          <ac:spMkLst>
            <pc:docMk/>
            <pc:sldMk cId="2577950214" sldId="264"/>
            <ac:spMk id="4" creationId="{79D2A15B-57D0-4B55-BF6D-3331F4C59669}"/>
          </ac:spMkLst>
        </pc:spChg>
        <pc:spChg chg="add mod">
          <ac:chgData name="Cristian Chilipirea" userId="34ab170da5908fc4" providerId="LiveId" clId="{0ED64E07-2634-498E-842E-78F31B8D5668}" dt="2021-02-16T22:11:24.727" v="2492" actId="20577"/>
          <ac:spMkLst>
            <pc:docMk/>
            <pc:sldMk cId="2577950214" sldId="264"/>
            <ac:spMk id="7" creationId="{D09E34A4-DD5A-4B88-B32E-682892E0EA8D}"/>
          </ac:spMkLst>
        </pc:spChg>
        <pc:spChg chg="add mod">
          <ac:chgData name="Cristian Chilipirea" userId="34ab170da5908fc4" providerId="LiveId" clId="{0ED64E07-2634-498E-842E-78F31B8D5668}" dt="2021-02-16T22:11:45.308" v="2495" actId="20577"/>
          <ac:spMkLst>
            <pc:docMk/>
            <pc:sldMk cId="2577950214" sldId="264"/>
            <ac:spMk id="8" creationId="{5CC605FD-EDB1-42E7-BC4E-26B86B068F2D}"/>
          </ac:spMkLst>
        </pc:spChg>
        <pc:picChg chg="add mod">
          <ac:chgData name="Cristian Chilipirea" userId="34ab170da5908fc4" providerId="LiveId" clId="{0ED64E07-2634-498E-842E-78F31B8D5668}" dt="2021-02-16T22:11:01.766" v="2478" actId="1076"/>
          <ac:picMkLst>
            <pc:docMk/>
            <pc:sldMk cId="2577950214" sldId="264"/>
            <ac:picMk id="6" creationId="{D3DCF322-7D8D-4B41-AC9E-3C4032E99E46}"/>
          </ac:picMkLst>
        </pc:picChg>
      </pc:sldChg>
      <pc:sldChg chg="addSp delSp modSp new mod">
        <pc:chgData name="Cristian Chilipirea" userId="34ab170da5908fc4" providerId="LiveId" clId="{0ED64E07-2634-498E-842E-78F31B8D5668}" dt="2021-02-16T22:17:04.510" v="2561"/>
        <pc:sldMkLst>
          <pc:docMk/>
          <pc:sldMk cId="2967767373" sldId="265"/>
        </pc:sldMkLst>
        <pc:spChg chg="mod">
          <ac:chgData name="Cristian Chilipirea" userId="34ab170da5908fc4" providerId="LiveId" clId="{0ED64E07-2634-498E-842E-78F31B8D5668}" dt="2021-02-16T22:17:04.510" v="2561"/>
          <ac:spMkLst>
            <pc:docMk/>
            <pc:sldMk cId="2967767373" sldId="265"/>
            <ac:spMk id="3" creationId="{22E213C4-F116-405F-99D4-CBFEDDC5B201}"/>
          </ac:spMkLst>
        </pc:spChg>
        <pc:spChg chg="del">
          <ac:chgData name="Cristian Chilipirea" userId="34ab170da5908fc4" providerId="LiveId" clId="{0ED64E07-2634-498E-842E-78F31B8D5668}" dt="2021-02-16T22:15:03.837" v="2497"/>
          <ac:spMkLst>
            <pc:docMk/>
            <pc:sldMk cId="2967767373" sldId="265"/>
            <ac:spMk id="4" creationId="{105A18D7-20BA-4C67-A982-ECBF5DB6C6F4}"/>
          </ac:spMkLst>
        </pc:spChg>
        <pc:spChg chg="add mod">
          <ac:chgData name="Cristian Chilipirea" userId="34ab170da5908fc4" providerId="LiveId" clId="{0ED64E07-2634-498E-842E-78F31B8D5668}" dt="2021-02-16T22:16:09.728" v="2531" actId="1076"/>
          <ac:spMkLst>
            <pc:docMk/>
            <pc:sldMk cId="2967767373" sldId="265"/>
            <ac:spMk id="7" creationId="{61C9A24D-0BFE-4ADB-8C64-5EF5D1F691A4}"/>
          </ac:spMkLst>
        </pc:spChg>
        <pc:spChg chg="add mod">
          <ac:chgData name="Cristian Chilipirea" userId="34ab170da5908fc4" providerId="LiveId" clId="{0ED64E07-2634-498E-842E-78F31B8D5668}" dt="2021-02-16T22:16:28" v="2533"/>
          <ac:spMkLst>
            <pc:docMk/>
            <pc:sldMk cId="2967767373" sldId="265"/>
            <ac:spMk id="8" creationId="{56C259C5-C3E3-44E8-A0CA-4BDE7416E912}"/>
          </ac:spMkLst>
        </pc:spChg>
        <pc:picChg chg="add mod">
          <ac:chgData name="Cristian Chilipirea" userId="34ab170da5908fc4" providerId="LiveId" clId="{0ED64E07-2634-498E-842E-78F31B8D5668}" dt="2021-02-16T22:15:07.126" v="2500" actId="962"/>
          <ac:picMkLst>
            <pc:docMk/>
            <pc:sldMk cId="2967767373" sldId="265"/>
            <ac:picMk id="6" creationId="{48425CC5-25BE-4EB7-8AEE-57D660744FDD}"/>
          </ac:picMkLst>
        </pc:picChg>
      </pc:sldChg>
      <pc:sldChg chg="addSp modSp new mod modNotesTx">
        <pc:chgData name="Cristian Chilipirea" userId="34ab170da5908fc4" providerId="LiveId" clId="{0ED64E07-2634-498E-842E-78F31B8D5668}" dt="2021-02-16T22:33:46.937" v="2786" actId="1076"/>
        <pc:sldMkLst>
          <pc:docMk/>
          <pc:sldMk cId="3027220487" sldId="266"/>
        </pc:sldMkLst>
        <pc:spChg chg="mod">
          <ac:chgData name="Cristian Chilipirea" userId="34ab170da5908fc4" providerId="LiveId" clId="{0ED64E07-2634-498E-842E-78F31B8D5668}" dt="2021-02-16T22:30:27.040" v="2608" actId="20577"/>
          <ac:spMkLst>
            <pc:docMk/>
            <pc:sldMk cId="3027220487" sldId="266"/>
            <ac:spMk id="3" creationId="{5C7FA29C-A4DD-4380-AC33-D41E6D674A1E}"/>
          </ac:spMkLst>
        </pc:spChg>
        <pc:spChg chg="mod">
          <ac:chgData name="Cristian Chilipirea" userId="34ab170da5908fc4" providerId="LiveId" clId="{0ED64E07-2634-498E-842E-78F31B8D5668}" dt="2021-02-16T22:31:10.471" v="2654" actId="403"/>
          <ac:spMkLst>
            <pc:docMk/>
            <pc:sldMk cId="3027220487" sldId="266"/>
            <ac:spMk id="4" creationId="{9ECC5547-2F6C-4644-95CE-F58AA9A83A2B}"/>
          </ac:spMkLst>
        </pc:spChg>
        <pc:picChg chg="add mod">
          <ac:chgData name="Cristian Chilipirea" userId="34ab170da5908fc4" providerId="LiveId" clId="{0ED64E07-2634-498E-842E-78F31B8D5668}" dt="2021-02-16T22:33:46.937" v="2786" actId="1076"/>
          <ac:picMkLst>
            <pc:docMk/>
            <pc:sldMk cId="3027220487" sldId="266"/>
            <ac:picMk id="6" creationId="{25235BA1-2F63-4450-96A7-56F352E2D2ED}"/>
          </ac:picMkLst>
        </pc:picChg>
      </pc:sldChg>
      <pc:sldChg chg="modSp add del mod">
        <pc:chgData name="Cristian Chilipirea" userId="34ab170da5908fc4" providerId="LiveId" clId="{0ED64E07-2634-498E-842E-78F31B8D5668}" dt="2021-02-16T22:31:15.346" v="2655" actId="47"/>
        <pc:sldMkLst>
          <pc:docMk/>
          <pc:sldMk cId="2516021957" sldId="267"/>
        </pc:sldMkLst>
        <pc:spChg chg="mod">
          <ac:chgData name="Cristian Chilipirea" userId="34ab170da5908fc4" providerId="LiveId" clId="{0ED64E07-2634-498E-842E-78F31B8D5668}" dt="2021-02-16T22:31:01.496" v="2643" actId="20577"/>
          <ac:spMkLst>
            <pc:docMk/>
            <pc:sldMk cId="2516021957" sldId="267"/>
            <ac:spMk id="4" creationId="{9ECC5547-2F6C-4644-95CE-F58AA9A83A2B}"/>
          </ac:spMkLst>
        </pc:spChg>
      </pc:sldChg>
      <pc:sldChg chg="addSp delSp modSp add mod modNotesTx">
        <pc:chgData name="Cristian Chilipirea" userId="34ab170da5908fc4" providerId="LiveId" clId="{0ED64E07-2634-498E-842E-78F31B8D5668}" dt="2021-02-16T22:36:33.221" v="2802"/>
        <pc:sldMkLst>
          <pc:docMk/>
          <pc:sldMk cId="3019698261" sldId="267"/>
        </pc:sldMkLst>
        <pc:spChg chg="mod">
          <ac:chgData name="Cristian Chilipirea" userId="34ab170da5908fc4" providerId="LiveId" clId="{0ED64E07-2634-498E-842E-78F31B8D5668}" dt="2021-02-16T22:31:22.525" v="2667" actId="20577"/>
          <ac:spMkLst>
            <pc:docMk/>
            <pc:sldMk cId="3019698261" sldId="267"/>
            <ac:spMk id="4" creationId="{9ECC5547-2F6C-4644-95CE-F58AA9A83A2B}"/>
          </ac:spMkLst>
        </pc:spChg>
        <pc:picChg chg="add del mod">
          <ac:chgData name="Cristian Chilipirea" userId="34ab170da5908fc4" providerId="LiveId" clId="{0ED64E07-2634-498E-842E-78F31B8D5668}" dt="2021-02-16T22:36:08.729" v="2794"/>
          <ac:picMkLst>
            <pc:docMk/>
            <pc:sldMk cId="3019698261" sldId="267"/>
            <ac:picMk id="6" creationId="{8357659F-E738-4D07-809F-2CE03C25928D}"/>
          </ac:picMkLst>
        </pc:picChg>
        <pc:picChg chg="add mod">
          <ac:chgData name="Cristian Chilipirea" userId="34ab170da5908fc4" providerId="LiveId" clId="{0ED64E07-2634-498E-842E-78F31B8D5668}" dt="2021-02-16T22:36:26.846" v="2799" actId="14100"/>
          <ac:picMkLst>
            <pc:docMk/>
            <pc:sldMk cId="3019698261" sldId="267"/>
            <ac:picMk id="8" creationId="{20BE623E-F84A-49E2-9868-D8F3BA898456}"/>
          </ac:picMkLst>
        </pc:picChg>
        <pc:picChg chg="add mod">
          <ac:chgData name="Cristian Chilipirea" userId="34ab170da5908fc4" providerId="LiveId" clId="{0ED64E07-2634-498E-842E-78F31B8D5668}" dt="2021-02-16T22:36:29.792" v="2801" actId="1076"/>
          <ac:picMkLst>
            <pc:docMk/>
            <pc:sldMk cId="3019698261" sldId="267"/>
            <ac:picMk id="9" creationId="{4824652F-DA96-4C56-B2C3-7C74FDEDEE9E}"/>
          </ac:picMkLst>
        </pc:picChg>
      </pc:sldChg>
      <pc:sldChg chg="addSp delSp modSp add mod modNotesTx">
        <pc:chgData name="Cristian Chilipirea" userId="34ab170da5908fc4" providerId="LiveId" clId="{0ED64E07-2634-498E-842E-78F31B8D5668}" dt="2021-02-16T22:38:15.659" v="2833"/>
        <pc:sldMkLst>
          <pc:docMk/>
          <pc:sldMk cId="3666852825" sldId="268"/>
        </pc:sldMkLst>
        <pc:spChg chg="mod">
          <ac:chgData name="Cristian Chilipirea" userId="34ab170da5908fc4" providerId="LiveId" clId="{0ED64E07-2634-498E-842E-78F31B8D5668}" dt="2021-02-16T22:32:06.845" v="2730" actId="20577"/>
          <ac:spMkLst>
            <pc:docMk/>
            <pc:sldMk cId="3666852825" sldId="268"/>
            <ac:spMk id="4" creationId="{9ECC5547-2F6C-4644-95CE-F58AA9A83A2B}"/>
          </ac:spMkLst>
        </pc:spChg>
        <pc:picChg chg="add mod">
          <ac:chgData name="Cristian Chilipirea" userId="34ab170da5908fc4" providerId="LiveId" clId="{0ED64E07-2634-498E-842E-78F31B8D5668}" dt="2021-02-16T22:36:53.588" v="2806" actId="1076"/>
          <ac:picMkLst>
            <pc:docMk/>
            <pc:sldMk cId="3666852825" sldId="268"/>
            <ac:picMk id="5" creationId="{B78C16C0-C50C-4E75-A6D5-17031E8A8EAC}"/>
          </ac:picMkLst>
        </pc:picChg>
        <pc:picChg chg="add del mod">
          <ac:chgData name="Cristian Chilipirea" userId="34ab170da5908fc4" providerId="LiveId" clId="{0ED64E07-2634-498E-842E-78F31B8D5668}" dt="2021-02-16T22:36:54.585" v="2807" actId="478"/>
          <ac:picMkLst>
            <pc:docMk/>
            <pc:sldMk cId="3666852825" sldId="268"/>
            <ac:picMk id="6" creationId="{8B78BDEA-F4DA-4DED-85DC-4115066C63D6}"/>
          </ac:picMkLst>
        </pc:picChg>
        <pc:picChg chg="add mod">
          <ac:chgData name="Cristian Chilipirea" userId="34ab170da5908fc4" providerId="LiveId" clId="{0ED64E07-2634-498E-842E-78F31B8D5668}" dt="2021-02-16T22:36:59.849" v="2809" actId="1076"/>
          <ac:picMkLst>
            <pc:docMk/>
            <pc:sldMk cId="3666852825" sldId="268"/>
            <ac:picMk id="7" creationId="{7A0972AA-CA79-40FB-A368-0E2905D0EFE8}"/>
          </ac:picMkLst>
        </pc:picChg>
      </pc:sldChg>
      <pc:sldChg chg="addSp modSp add mod modNotesTx">
        <pc:chgData name="Cristian Chilipirea" userId="34ab170da5908fc4" providerId="LiveId" clId="{0ED64E07-2634-498E-842E-78F31B8D5668}" dt="2021-02-16T22:38:10.059" v="2830"/>
        <pc:sldMkLst>
          <pc:docMk/>
          <pc:sldMk cId="2965084497" sldId="269"/>
        </pc:sldMkLst>
        <pc:spChg chg="mod">
          <ac:chgData name="Cristian Chilipirea" userId="34ab170da5908fc4" providerId="LiveId" clId="{0ED64E07-2634-498E-842E-78F31B8D5668}" dt="2021-02-16T22:32:18.935" v="2742" actId="20577"/>
          <ac:spMkLst>
            <pc:docMk/>
            <pc:sldMk cId="2965084497" sldId="269"/>
            <ac:spMk id="4" creationId="{9ECC5547-2F6C-4644-95CE-F58AA9A83A2B}"/>
          </ac:spMkLst>
        </pc:spChg>
        <pc:picChg chg="add mod">
          <ac:chgData name="Cristian Chilipirea" userId="34ab170da5908fc4" providerId="LiveId" clId="{0ED64E07-2634-498E-842E-78F31B8D5668}" dt="2021-02-16T22:37:12.049" v="2811" actId="1076"/>
          <ac:picMkLst>
            <pc:docMk/>
            <pc:sldMk cId="2965084497" sldId="269"/>
            <ac:picMk id="5" creationId="{307B8E14-172C-43B7-9FDC-F2A652AB37C3}"/>
          </ac:picMkLst>
        </pc:picChg>
        <pc:picChg chg="add mod">
          <ac:chgData name="Cristian Chilipirea" userId="34ab170da5908fc4" providerId="LiveId" clId="{0ED64E07-2634-498E-842E-78F31B8D5668}" dt="2021-02-16T22:37:14.776" v="2813" actId="1076"/>
          <ac:picMkLst>
            <pc:docMk/>
            <pc:sldMk cId="2965084497" sldId="269"/>
            <ac:picMk id="6" creationId="{9E98BB5F-0A86-43F2-9A2D-84A70F0A2DB5}"/>
          </ac:picMkLst>
        </pc:picChg>
        <pc:picChg chg="add mod">
          <ac:chgData name="Cristian Chilipirea" userId="34ab170da5908fc4" providerId="LiveId" clId="{0ED64E07-2634-498E-842E-78F31B8D5668}" dt="2021-02-16T22:37:18.932" v="2815" actId="1076"/>
          <ac:picMkLst>
            <pc:docMk/>
            <pc:sldMk cId="2965084497" sldId="269"/>
            <ac:picMk id="7" creationId="{417008E8-0ACB-4B07-A7FD-F160D690FDBF}"/>
          </ac:picMkLst>
        </pc:picChg>
      </pc:sldChg>
      <pc:sldChg chg="addSp delSp modSp add mod modNotesTx">
        <pc:chgData name="Cristian Chilipirea" userId="34ab170da5908fc4" providerId="LiveId" clId="{0ED64E07-2634-498E-842E-78F31B8D5668}" dt="2021-02-16T22:38:19.981" v="2835"/>
        <pc:sldMkLst>
          <pc:docMk/>
          <pc:sldMk cId="1894102638" sldId="270"/>
        </pc:sldMkLst>
        <pc:spChg chg="mod">
          <ac:chgData name="Cristian Chilipirea" userId="34ab170da5908fc4" providerId="LiveId" clId="{0ED64E07-2634-498E-842E-78F31B8D5668}" dt="2021-02-16T22:32:35.635" v="2777" actId="20577"/>
          <ac:spMkLst>
            <pc:docMk/>
            <pc:sldMk cId="1894102638" sldId="270"/>
            <ac:spMk id="4" creationId="{9ECC5547-2F6C-4644-95CE-F58AA9A83A2B}"/>
          </ac:spMkLst>
        </pc:spChg>
        <pc:picChg chg="add mod">
          <ac:chgData name="Cristian Chilipirea" userId="34ab170da5908fc4" providerId="LiveId" clId="{0ED64E07-2634-498E-842E-78F31B8D5668}" dt="2021-02-16T22:37:25.231" v="2817" actId="1076"/>
          <ac:picMkLst>
            <pc:docMk/>
            <pc:sldMk cId="1894102638" sldId="270"/>
            <ac:picMk id="5" creationId="{A442DEA9-E8BF-4A3F-9080-FF223C19A66F}"/>
          </ac:picMkLst>
        </pc:picChg>
        <pc:picChg chg="add mod">
          <ac:chgData name="Cristian Chilipirea" userId="34ab170da5908fc4" providerId="LiveId" clId="{0ED64E07-2634-498E-842E-78F31B8D5668}" dt="2021-02-16T22:37:26.486" v="2819" actId="1076"/>
          <ac:picMkLst>
            <pc:docMk/>
            <pc:sldMk cId="1894102638" sldId="270"/>
            <ac:picMk id="6" creationId="{59B77510-DB3D-46B6-8131-9F77C1CE757C}"/>
          </ac:picMkLst>
        </pc:picChg>
        <pc:picChg chg="add del mod">
          <ac:chgData name="Cristian Chilipirea" userId="34ab170da5908fc4" providerId="LiveId" clId="{0ED64E07-2634-498E-842E-78F31B8D5668}" dt="2021-02-16T22:37:59.272" v="2826" actId="478"/>
          <ac:picMkLst>
            <pc:docMk/>
            <pc:sldMk cId="1894102638" sldId="270"/>
            <ac:picMk id="7" creationId="{1F9AFE62-9E55-44E5-8870-6D8A88C6966A}"/>
          </ac:picMkLst>
        </pc:picChg>
        <pc:picChg chg="add mod">
          <ac:chgData name="Cristian Chilipirea" userId="34ab170da5908fc4" providerId="LiveId" clId="{0ED64E07-2634-498E-842E-78F31B8D5668}" dt="2021-02-16T22:37:29.537" v="2823" actId="1076"/>
          <ac:picMkLst>
            <pc:docMk/>
            <pc:sldMk cId="1894102638" sldId="270"/>
            <ac:picMk id="8" creationId="{576BDA4F-C4E6-4831-B85E-42E3CE65F7FA}"/>
          </ac:picMkLst>
        </pc:picChg>
        <pc:picChg chg="add mod">
          <ac:chgData name="Cristian Chilipirea" userId="34ab170da5908fc4" providerId="LiveId" clId="{0ED64E07-2634-498E-842E-78F31B8D5668}" dt="2021-02-16T22:37:32.717" v="2825" actId="1076"/>
          <ac:picMkLst>
            <pc:docMk/>
            <pc:sldMk cId="1894102638" sldId="270"/>
            <ac:picMk id="9" creationId="{2DEFC614-09CE-48D1-996A-4BDC98065549}"/>
          </ac:picMkLst>
        </pc:picChg>
        <pc:picChg chg="add mod">
          <ac:chgData name="Cristian Chilipirea" userId="34ab170da5908fc4" providerId="LiveId" clId="{0ED64E07-2634-498E-842E-78F31B8D5668}" dt="2021-02-16T22:38:02.165" v="2828" actId="1076"/>
          <ac:picMkLst>
            <pc:docMk/>
            <pc:sldMk cId="1894102638" sldId="270"/>
            <ac:picMk id="10" creationId="{B1001996-3D2F-47E2-AF6E-E98A1CFDE1E3}"/>
          </ac:picMkLst>
        </pc:picChg>
      </pc:sldChg>
      <pc:sldChg chg="addSp delSp modSp new mod">
        <pc:chgData name="Cristian Chilipirea" userId="34ab170da5908fc4" providerId="LiveId" clId="{0ED64E07-2634-498E-842E-78F31B8D5668}" dt="2021-02-16T22:44:39.129" v="2922" actId="20577"/>
        <pc:sldMkLst>
          <pc:docMk/>
          <pc:sldMk cId="3366579093" sldId="271"/>
        </pc:sldMkLst>
        <pc:spChg chg="mod">
          <ac:chgData name="Cristian Chilipirea" userId="34ab170da5908fc4" providerId="LiveId" clId="{0ED64E07-2634-498E-842E-78F31B8D5668}" dt="2021-02-16T22:44:39.129" v="2922" actId="20577"/>
          <ac:spMkLst>
            <pc:docMk/>
            <pc:sldMk cId="3366579093" sldId="271"/>
            <ac:spMk id="3" creationId="{5D6EF7CA-9111-46E2-9191-16830D1FAE30}"/>
          </ac:spMkLst>
        </pc:spChg>
        <pc:spChg chg="del">
          <ac:chgData name="Cristian Chilipirea" userId="34ab170da5908fc4" providerId="LiveId" clId="{0ED64E07-2634-498E-842E-78F31B8D5668}" dt="2021-02-16T22:42:45.775" v="2908" actId="478"/>
          <ac:spMkLst>
            <pc:docMk/>
            <pc:sldMk cId="3366579093" sldId="271"/>
            <ac:spMk id="4" creationId="{0A0AC5F3-09A4-405B-B4A8-CCC4E3148870}"/>
          </ac:spMkLst>
        </pc:spChg>
        <pc:spChg chg="add del mod">
          <ac:chgData name="Cristian Chilipirea" userId="34ab170da5908fc4" providerId="LiveId" clId="{0ED64E07-2634-498E-842E-78F31B8D5668}" dt="2021-02-16T22:44:17.052" v="2912" actId="478"/>
          <ac:spMkLst>
            <pc:docMk/>
            <pc:sldMk cId="3366579093" sldId="271"/>
            <ac:spMk id="6" creationId="{21888447-28FE-4539-8FD0-DA2EFDED26D6}"/>
          </ac:spMkLst>
        </pc:spChg>
      </pc:sldChg>
      <pc:sldChg chg="modSp add mod">
        <pc:chgData name="Cristian Chilipirea" userId="34ab170da5908fc4" providerId="LiveId" clId="{0ED64E07-2634-498E-842E-78F31B8D5668}" dt="2021-02-16T22:44:55.455" v="2946" actId="790"/>
        <pc:sldMkLst>
          <pc:docMk/>
          <pc:sldMk cId="1475225896" sldId="272"/>
        </pc:sldMkLst>
        <pc:spChg chg="mod">
          <ac:chgData name="Cristian Chilipirea" userId="34ab170da5908fc4" providerId="LiveId" clId="{0ED64E07-2634-498E-842E-78F31B8D5668}" dt="2021-02-16T22:44:55.455" v="2946" actId="790"/>
          <ac:spMkLst>
            <pc:docMk/>
            <pc:sldMk cId="1475225896" sldId="272"/>
            <ac:spMk id="3" creationId="{5D6EF7CA-9111-46E2-9191-16830D1FAE30}"/>
          </ac:spMkLst>
        </pc:spChg>
      </pc:sldChg>
      <pc:sldChg chg="modSp new mod">
        <pc:chgData name="Cristian Chilipirea" userId="34ab170da5908fc4" providerId="LiveId" clId="{0ED64E07-2634-498E-842E-78F31B8D5668}" dt="2021-02-16T22:45:37.783" v="2948"/>
        <pc:sldMkLst>
          <pc:docMk/>
          <pc:sldMk cId="2101234549" sldId="273"/>
        </pc:sldMkLst>
        <pc:spChg chg="mod">
          <ac:chgData name="Cristian Chilipirea" userId="34ab170da5908fc4" providerId="LiveId" clId="{0ED64E07-2634-498E-842E-78F31B8D5668}" dt="2021-02-16T22:45:37.783" v="2948"/>
          <ac:spMkLst>
            <pc:docMk/>
            <pc:sldMk cId="2101234549" sldId="273"/>
            <ac:spMk id="3" creationId="{95C1AA31-310D-41D5-A324-A731D19B1BD0}"/>
          </ac:spMkLst>
        </pc:spChg>
      </pc:sldChg>
      <pc:sldChg chg="addSp delSp modSp new mod">
        <pc:chgData name="Cristian Chilipirea" userId="34ab170da5908fc4" providerId="LiveId" clId="{0ED64E07-2634-498E-842E-78F31B8D5668}" dt="2021-02-16T22:46:34.950" v="2957" actId="1076"/>
        <pc:sldMkLst>
          <pc:docMk/>
          <pc:sldMk cId="3162570485" sldId="274"/>
        </pc:sldMkLst>
        <pc:spChg chg="mod">
          <ac:chgData name="Cristian Chilipirea" userId="34ab170da5908fc4" providerId="LiveId" clId="{0ED64E07-2634-498E-842E-78F31B8D5668}" dt="2021-02-16T22:45:49.627" v="2950"/>
          <ac:spMkLst>
            <pc:docMk/>
            <pc:sldMk cId="3162570485" sldId="274"/>
            <ac:spMk id="3" creationId="{A822D148-1D22-42E4-85D9-6CA30DEE1362}"/>
          </ac:spMkLst>
        </pc:spChg>
        <pc:spChg chg="del">
          <ac:chgData name="Cristian Chilipirea" userId="34ab170da5908fc4" providerId="LiveId" clId="{0ED64E07-2634-498E-842E-78F31B8D5668}" dt="2021-02-16T22:45:51.052" v="2951" actId="478"/>
          <ac:spMkLst>
            <pc:docMk/>
            <pc:sldMk cId="3162570485" sldId="274"/>
            <ac:spMk id="4" creationId="{729437C4-80BD-47AC-AE32-7208F29346B0}"/>
          </ac:spMkLst>
        </pc:spChg>
        <pc:spChg chg="add mod">
          <ac:chgData name="Cristian Chilipirea" userId="34ab170da5908fc4" providerId="LiveId" clId="{0ED64E07-2634-498E-842E-78F31B8D5668}" dt="2021-02-16T22:45:55.407" v="2952"/>
          <ac:spMkLst>
            <pc:docMk/>
            <pc:sldMk cId="3162570485" sldId="274"/>
            <ac:spMk id="5" creationId="{02175FD0-EBEC-48F3-B7F5-F4EB604FB82C}"/>
          </ac:spMkLst>
        </pc:spChg>
        <pc:spChg chg="add mod">
          <ac:chgData name="Cristian Chilipirea" userId="34ab170da5908fc4" providerId="LiveId" clId="{0ED64E07-2634-498E-842E-78F31B8D5668}" dt="2021-02-16T22:45:55.407" v="2952"/>
          <ac:spMkLst>
            <pc:docMk/>
            <pc:sldMk cId="3162570485" sldId="274"/>
            <ac:spMk id="6" creationId="{86950F85-7BCB-4124-8B4B-8CC5FB644C72}"/>
          </ac:spMkLst>
        </pc:spChg>
        <pc:spChg chg="add mod">
          <ac:chgData name="Cristian Chilipirea" userId="34ab170da5908fc4" providerId="LiveId" clId="{0ED64E07-2634-498E-842E-78F31B8D5668}" dt="2021-02-16T22:45:55.407" v="2952"/>
          <ac:spMkLst>
            <pc:docMk/>
            <pc:sldMk cId="3162570485" sldId="274"/>
            <ac:spMk id="7" creationId="{62E57EA2-8F6A-4CAC-8A60-873ED31CA38A}"/>
          </ac:spMkLst>
        </pc:spChg>
        <pc:spChg chg="add mod">
          <ac:chgData name="Cristian Chilipirea" userId="34ab170da5908fc4" providerId="LiveId" clId="{0ED64E07-2634-498E-842E-78F31B8D5668}" dt="2021-02-16T22:45:55.407" v="2952"/>
          <ac:spMkLst>
            <pc:docMk/>
            <pc:sldMk cId="3162570485" sldId="274"/>
            <ac:spMk id="8" creationId="{E149A703-7EFD-465C-A4A1-7BA3D58CCE57}"/>
          </ac:spMkLst>
        </pc:spChg>
        <pc:spChg chg="add mod">
          <ac:chgData name="Cristian Chilipirea" userId="34ab170da5908fc4" providerId="LiveId" clId="{0ED64E07-2634-498E-842E-78F31B8D5668}" dt="2021-02-16T22:46:34.950" v="2957" actId="1076"/>
          <ac:spMkLst>
            <pc:docMk/>
            <pc:sldMk cId="3162570485" sldId="274"/>
            <ac:spMk id="12" creationId="{7F552EA1-D8DA-45B0-BE88-D50BE7E80967}"/>
          </ac:spMkLst>
        </pc:spChg>
        <pc:spChg chg="add mod">
          <ac:chgData name="Cristian Chilipirea" userId="34ab170da5908fc4" providerId="LiveId" clId="{0ED64E07-2634-498E-842E-78F31B8D5668}" dt="2021-02-16T22:46:34.950" v="2957" actId="1076"/>
          <ac:spMkLst>
            <pc:docMk/>
            <pc:sldMk cId="3162570485" sldId="274"/>
            <ac:spMk id="13" creationId="{CDCA485F-69E0-44AA-B61A-52AF9BC9EFEC}"/>
          </ac:spMkLst>
        </pc:spChg>
        <pc:spChg chg="add mod">
          <ac:chgData name="Cristian Chilipirea" userId="34ab170da5908fc4" providerId="LiveId" clId="{0ED64E07-2634-498E-842E-78F31B8D5668}" dt="2021-02-16T22:46:34.950" v="2957" actId="1076"/>
          <ac:spMkLst>
            <pc:docMk/>
            <pc:sldMk cId="3162570485" sldId="274"/>
            <ac:spMk id="15" creationId="{740129DA-D9C0-426D-A7F0-5B7902F26005}"/>
          </ac:spMkLst>
        </pc:spChg>
        <pc:spChg chg="add mod">
          <ac:chgData name="Cristian Chilipirea" userId="34ab170da5908fc4" providerId="LiveId" clId="{0ED64E07-2634-498E-842E-78F31B8D5668}" dt="2021-02-16T22:46:34.950" v="2957" actId="1076"/>
          <ac:spMkLst>
            <pc:docMk/>
            <pc:sldMk cId="3162570485" sldId="274"/>
            <ac:spMk id="16" creationId="{9622E1D2-25CC-4883-BBAB-CE31AA9FB118}"/>
          </ac:spMkLst>
        </pc:spChg>
        <pc:cxnChg chg="add mod">
          <ac:chgData name="Cristian Chilipirea" userId="34ab170da5908fc4" providerId="LiveId" clId="{0ED64E07-2634-498E-842E-78F31B8D5668}" dt="2021-02-16T22:45:55.407" v="2952"/>
          <ac:cxnSpMkLst>
            <pc:docMk/>
            <pc:sldMk cId="3162570485" sldId="274"/>
            <ac:cxnSpMk id="9" creationId="{B069D1BB-2051-4274-8B1E-F1855E0F7985}"/>
          </ac:cxnSpMkLst>
        </pc:cxnChg>
        <pc:cxnChg chg="add mod">
          <ac:chgData name="Cristian Chilipirea" userId="34ab170da5908fc4" providerId="LiveId" clId="{0ED64E07-2634-498E-842E-78F31B8D5668}" dt="2021-02-16T22:45:55.407" v="2952"/>
          <ac:cxnSpMkLst>
            <pc:docMk/>
            <pc:sldMk cId="3162570485" sldId="274"/>
            <ac:cxnSpMk id="10" creationId="{4166F2C0-8632-4314-963A-2CA6A64C0F14}"/>
          </ac:cxnSpMkLst>
        </pc:cxnChg>
        <pc:cxnChg chg="add mod">
          <ac:chgData name="Cristian Chilipirea" userId="34ab170da5908fc4" providerId="LiveId" clId="{0ED64E07-2634-498E-842E-78F31B8D5668}" dt="2021-02-16T22:45:55.407" v="2952"/>
          <ac:cxnSpMkLst>
            <pc:docMk/>
            <pc:sldMk cId="3162570485" sldId="274"/>
            <ac:cxnSpMk id="11" creationId="{DCBD4D42-A179-46A8-AA53-16292620B57C}"/>
          </ac:cxnSpMkLst>
        </pc:cxnChg>
        <pc:cxnChg chg="add mod">
          <ac:chgData name="Cristian Chilipirea" userId="34ab170da5908fc4" providerId="LiveId" clId="{0ED64E07-2634-498E-842E-78F31B8D5668}" dt="2021-02-16T22:46:34.950" v="2957" actId="1076"/>
          <ac:cxnSpMkLst>
            <pc:docMk/>
            <pc:sldMk cId="3162570485" sldId="274"/>
            <ac:cxnSpMk id="14" creationId="{3F18E172-7B0E-4E93-837B-58364F2DDEB4}"/>
          </ac:cxnSpMkLst>
        </pc:cxnChg>
        <pc:cxnChg chg="add mod">
          <ac:chgData name="Cristian Chilipirea" userId="34ab170da5908fc4" providerId="LiveId" clId="{0ED64E07-2634-498E-842E-78F31B8D5668}" dt="2021-02-16T22:45:55.407" v="2952"/>
          <ac:cxnSpMkLst>
            <pc:docMk/>
            <pc:sldMk cId="3162570485" sldId="274"/>
            <ac:cxnSpMk id="17" creationId="{3C304D43-601E-416D-B6D8-5E3826D92C97}"/>
          </ac:cxnSpMkLst>
        </pc:cxnChg>
      </pc:sldChg>
      <pc:sldChg chg="addSp delSp modSp new mod">
        <pc:chgData name="Cristian Chilipirea" userId="34ab170da5908fc4" providerId="LiveId" clId="{0ED64E07-2634-498E-842E-78F31B8D5668}" dt="2021-02-16T22:47:12.783" v="2964" actId="1076"/>
        <pc:sldMkLst>
          <pc:docMk/>
          <pc:sldMk cId="3487277778" sldId="275"/>
        </pc:sldMkLst>
        <pc:spChg chg="mod">
          <ac:chgData name="Cristian Chilipirea" userId="34ab170da5908fc4" providerId="LiveId" clId="{0ED64E07-2634-498E-842E-78F31B8D5668}" dt="2021-02-16T22:46:44.451" v="2959"/>
          <ac:spMkLst>
            <pc:docMk/>
            <pc:sldMk cId="3487277778" sldId="275"/>
            <ac:spMk id="3" creationId="{C30D4049-31BA-454B-B81D-E17C753A35B4}"/>
          </ac:spMkLst>
        </pc:spChg>
        <pc:spChg chg="del">
          <ac:chgData name="Cristian Chilipirea" userId="34ab170da5908fc4" providerId="LiveId" clId="{0ED64E07-2634-498E-842E-78F31B8D5668}" dt="2021-02-16T22:46:46.804" v="2960" actId="478"/>
          <ac:spMkLst>
            <pc:docMk/>
            <pc:sldMk cId="3487277778" sldId="275"/>
            <ac:spMk id="4" creationId="{1CE17B71-24B8-4FBD-8010-EE7684236D56}"/>
          </ac:spMkLst>
        </pc:spChg>
        <pc:spChg chg="add mod">
          <ac:chgData name="Cristian Chilipirea" userId="34ab170da5908fc4" providerId="LiveId" clId="{0ED64E07-2634-498E-842E-78F31B8D5668}" dt="2021-02-16T22:47:12.783" v="2964" actId="1076"/>
          <ac:spMkLst>
            <pc:docMk/>
            <pc:sldMk cId="3487277778" sldId="275"/>
            <ac:spMk id="5" creationId="{327DA2B0-2D78-4A0A-9EF7-C5ED46274554}"/>
          </ac:spMkLst>
        </pc:spChg>
        <pc:spChg chg="add mod">
          <ac:chgData name="Cristian Chilipirea" userId="34ab170da5908fc4" providerId="LiveId" clId="{0ED64E07-2634-498E-842E-78F31B8D5668}" dt="2021-02-16T22:47:12.783" v="2964" actId="1076"/>
          <ac:spMkLst>
            <pc:docMk/>
            <pc:sldMk cId="3487277778" sldId="275"/>
            <ac:spMk id="6" creationId="{256D680F-8CC8-47CC-8389-3C56DCE9B430}"/>
          </ac:spMkLst>
        </pc:spChg>
        <pc:spChg chg="add mod">
          <ac:chgData name="Cristian Chilipirea" userId="34ab170da5908fc4" providerId="LiveId" clId="{0ED64E07-2634-498E-842E-78F31B8D5668}" dt="2021-02-16T22:47:12.783" v="2964" actId="1076"/>
          <ac:spMkLst>
            <pc:docMk/>
            <pc:sldMk cId="3487277778" sldId="275"/>
            <ac:spMk id="7" creationId="{4EF6B5DD-EC5C-4464-97A3-DD625F882603}"/>
          </ac:spMkLst>
        </pc:spChg>
        <pc:spChg chg="add mod">
          <ac:chgData name="Cristian Chilipirea" userId="34ab170da5908fc4" providerId="LiveId" clId="{0ED64E07-2634-498E-842E-78F31B8D5668}" dt="2021-02-16T22:47:12.783" v="2964" actId="1076"/>
          <ac:spMkLst>
            <pc:docMk/>
            <pc:sldMk cId="3487277778" sldId="275"/>
            <ac:spMk id="8" creationId="{EDCB0F1D-4EB3-4EB2-AB52-E25AB1D20313}"/>
          </ac:spMkLst>
        </pc:spChg>
        <pc:spChg chg="add mod">
          <ac:chgData name="Cristian Chilipirea" userId="34ab170da5908fc4" providerId="LiveId" clId="{0ED64E07-2634-498E-842E-78F31B8D5668}" dt="2021-02-16T22:47:12.783" v="2964" actId="1076"/>
          <ac:spMkLst>
            <pc:docMk/>
            <pc:sldMk cId="3487277778" sldId="275"/>
            <ac:spMk id="12" creationId="{479F6ABB-47A5-43E7-B220-057064F07040}"/>
          </ac:spMkLst>
        </pc:spChg>
        <pc:spChg chg="add mod">
          <ac:chgData name="Cristian Chilipirea" userId="34ab170da5908fc4" providerId="LiveId" clId="{0ED64E07-2634-498E-842E-78F31B8D5668}" dt="2021-02-16T22:47:06.069" v="2962" actId="1076"/>
          <ac:spMkLst>
            <pc:docMk/>
            <pc:sldMk cId="3487277778" sldId="275"/>
            <ac:spMk id="13" creationId="{2739FBE6-4A69-44CC-A497-C02DCE96398F}"/>
          </ac:spMkLst>
        </pc:spChg>
        <pc:spChg chg="add mod">
          <ac:chgData name="Cristian Chilipirea" userId="34ab170da5908fc4" providerId="LiveId" clId="{0ED64E07-2634-498E-842E-78F31B8D5668}" dt="2021-02-16T22:47:06.069" v="2962" actId="1076"/>
          <ac:spMkLst>
            <pc:docMk/>
            <pc:sldMk cId="3487277778" sldId="275"/>
            <ac:spMk id="14" creationId="{AB327412-6DE6-4046-9A88-1AA561386D02}"/>
          </ac:spMkLst>
        </pc:spChg>
        <pc:spChg chg="add mod">
          <ac:chgData name="Cristian Chilipirea" userId="34ab170da5908fc4" providerId="LiveId" clId="{0ED64E07-2634-498E-842E-78F31B8D5668}" dt="2021-02-16T22:47:06.069" v="2962" actId="1076"/>
          <ac:spMkLst>
            <pc:docMk/>
            <pc:sldMk cId="3487277778" sldId="275"/>
            <ac:spMk id="15" creationId="{127BB51E-1221-4D20-B3D8-F229F79214F8}"/>
          </ac:spMkLst>
        </pc:spChg>
        <pc:spChg chg="add mod">
          <ac:chgData name="Cristian Chilipirea" userId="34ab170da5908fc4" providerId="LiveId" clId="{0ED64E07-2634-498E-842E-78F31B8D5668}" dt="2021-02-16T22:47:06.069" v="2962" actId="1076"/>
          <ac:spMkLst>
            <pc:docMk/>
            <pc:sldMk cId="3487277778" sldId="275"/>
            <ac:spMk id="16" creationId="{7D3AC08A-BB1B-4F5E-BAA8-3E1184FAE79F}"/>
          </ac:spMkLst>
        </pc:spChg>
        <pc:spChg chg="add mod">
          <ac:chgData name="Cristian Chilipirea" userId="34ab170da5908fc4" providerId="LiveId" clId="{0ED64E07-2634-498E-842E-78F31B8D5668}" dt="2021-02-16T22:47:06.069" v="2962" actId="1076"/>
          <ac:spMkLst>
            <pc:docMk/>
            <pc:sldMk cId="3487277778" sldId="275"/>
            <ac:spMk id="21" creationId="{0AFE83B6-EBE9-445F-B1F9-000353A45F61}"/>
          </ac:spMkLst>
        </pc:spChg>
        <pc:spChg chg="add mod">
          <ac:chgData name="Cristian Chilipirea" userId="34ab170da5908fc4" providerId="LiveId" clId="{0ED64E07-2634-498E-842E-78F31B8D5668}" dt="2021-02-16T22:47:06.069" v="2962" actId="1076"/>
          <ac:spMkLst>
            <pc:docMk/>
            <pc:sldMk cId="3487277778" sldId="275"/>
            <ac:spMk id="22" creationId="{BFDA2D9E-B3D2-44CB-A702-863C57234D8D}"/>
          </ac:spMkLst>
        </pc:spChg>
        <pc:spChg chg="add mod">
          <ac:chgData name="Cristian Chilipirea" userId="34ab170da5908fc4" providerId="LiveId" clId="{0ED64E07-2634-498E-842E-78F31B8D5668}" dt="2021-02-16T22:47:06.069" v="2962" actId="1076"/>
          <ac:spMkLst>
            <pc:docMk/>
            <pc:sldMk cId="3487277778" sldId="275"/>
            <ac:spMk id="23" creationId="{872CD015-550A-4C20-A75A-56C6DBFC0A88}"/>
          </ac:spMkLst>
        </pc:spChg>
        <pc:spChg chg="add mod">
          <ac:chgData name="Cristian Chilipirea" userId="34ab170da5908fc4" providerId="LiveId" clId="{0ED64E07-2634-498E-842E-78F31B8D5668}" dt="2021-02-16T22:47:06.069" v="2962" actId="1076"/>
          <ac:spMkLst>
            <pc:docMk/>
            <pc:sldMk cId="3487277778" sldId="275"/>
            <ac:spMk id="24" creationId="{69AB8255-8DBA-4CA3-B7A2-817FB0557191}"/>
          </ac:spMkLst>
        </pc:spChg>
        <pc:spChg chg="add mod">
          <ac:chgData name="Cristian Chilipirea" userId="34ab170da5908fc4" providerId="LiveId" clId="{0ED64E07-2634-498E-842E-78F31B8D5668}" dt="2021-02-16T22:47:06.069" v="2962" actId="1076"/>
          <ac:spMkLst>
            <pc:docMk/>
            <pc:sldMk cId="3487277778" sldId="275"/>
            <ac:spMk id="28" creationId="{92631DC1-E97F-4864-BD5F-3ED6B554C01C}"/>
          </ac:spMkLst>
        </pc:spChg>
        <pc:spChg chg="add mod">
          <ac:chgData name="Cristian Chilipirea" userId="34ab170da5908fc4" providerId="LiveId" clId="{0ED64E07-2634-498E-842E-78F31B8D5668}" dt="2021-02-16T22:47:12.783" v="2964" actId="1076"/>
          <ac:spMkLst>
            <pc:docMk/>
            <pc:sldMk cId="3487277778" sldId="275"/>
            <ac:spMk id="30" creationId="{3E20D1D9-06DE-4153-B494-4D42D99F74D5}"/>
          </ac:spMkLst>
        </pc:spChg>
        <pc:cxnChg chg="add mod">
          <ac:chgData name="Cristian Chilipirea" userId="34ab170da5908fc4" providerId="LiveId" clId="{0ED64E07-2634-498E-842E-78F31B8D5668}" dt="2021-02-16T22:47:12.783" v="2964" actId="1076"/>
          <ac:cxnSpMkLst>
            <pc:docMk/>
            <pc:sldMk cId="3487277778" sldId="275"/>
            <ac:cxnSpMk id="9" creationId="{35D6F28A-E9DF-4689-AA68-E31263110888}"/>
          </ac:cxnSpMkLst>
        </pc:cxnChg>
        <pc:cxnChg chg="add mod">
          <ac:chgData name="Cristian Chilipirea" userId="34ab170da5908fc4" providerId="LiveId" clId="{0ED64E07-2634-498E-842E-78F31B8D5668}" dt="2021-02-16T22:47:12.783" v="2964" actId="1076"/>
          <ac:cxnSpMkLst>
            <pc:docMk/>
            <pc:sldMk cId="3487277778" sldId="275"/>
            <ac:cxnSpMk id="10" creationId="{4E60C409-CA7E-4B70-8F10-182EAADB4AF4}"/>
          </ac:cxnSpMkLst>
        </pc:cxnChg>
        <pc:cxnChg chg="add mod">
          <ac:chgData name="Cristian Chilipirea" userId="34ab170da5908fc4" providerId="LiveId" clId="{0ED64E07-2634-498E-842E-78F31B8D5668}" dt="2021-02-16T22:47:12.783" v="2964" actId="1076"/>
          <ac:cxnSpMkLst>
            <pc:docMk/>
            <pc:sldMk cId="3487277778" sldId="275"/>
            <ac:cxnSpMk id="11" creationId="{46BDCC35-E2CB-4E3D-9B6A-8531EBBDBAFA}"/>
          </ac:cxnSpMkLst>
        </pc:cxnChg>
        <pc:cxnChg chg="add mod">
          <ac:chgData name="Cristian Chilipirea" userId="34ab170da5908fc4" providerId="LiveId" clId="{0ED64E07-2634-498E-842E-78F31B8D5668}" dt="2021-02-16T22:47:06.069" v="2962" actId="1076"/>
          <ac:cxnSpMkLst>
            <pc:docMk/>
            <pc:sldMk cId="3487277778" sldId="275"/>
            <ac:cxnSpMk id="17" creationId="{34ABD2A3-12B3-4DA9-8E3D-7993B30D2D17}"/>
          </ac:cxnSpMkLst>
        </pc:cxnChg>
        <pc:cxnChg chg="add mod">
          <ac:chgData name="Cristian Chilipirea" userId="34ab170da5908fc4" providerId="LiveId" clId="{0ED64E07-2634-498E-842E-78F31B8D5668}" dt="2021-02-16T22:47:06.069" v="2962" actId="1076"/>
          <ac:cxnSpMkLst>
            <pc:docMk/>
            <pc:sldMk cId="3487277778" sldId="275"/>
            <ac:cxnSpMk id="18" creationId="{28EEF31F-45A7-4D87-8532-16AE952F57A1}"/>
          </ac:cxnSpMkLst>
        </pc:cxnChg>
        <pc:cxnChg chg="add mod">
          <ac:chgData name="Cristian Chilipirea" userId="34ab170da5908fc4" providerId="LiveId" clId="{0ED64E07-2634-498E-842E-78F31B8D5668}" dt="2021-02-16T22:47:06.069" v="2962" actId="1076"/>
          <ac:cxnSpMkLst>
            <pc:docMk/>
            <pc:sldMk cId="3487277778" sldId="275"/>
            <ac:cxnSpMk id="19" creationId="{E2C3C9BD-67F9-4FCD-B5AE-D14CCDFF7627}"/>
          </ac:cxnSpMkLst>
        </pc:cxnChg>
        <pc:cxnChg chg="add mod">
          <ac:chgData name="Cristian Chilipirea" userId="34ab170da5908fc4" providerId="LiveId" clId="{0ED64E07-2634-498E-842E-78F31B8D5668}" dt="2021-02-16T22:47:06.069" v="2962" actId="1076"/>
          <ac:cxnSpMkLst>
            <pc:docMk/>
            <pc:sldMk cId="3487277778" sldId="275"/>
            <ac:cxnSpMk id="20" creationId="{3B373497-05BF-4669-B4B9-E30E7A336F0B}"/>
          </ac:cxnSpMkLst>
        </pc:cxnChg>
        <pc:cxnChg chg="add mod">
          <ac:chgData name="Cristian Chilipirea" userId="34ab170da5908fc4" providerId="LiveId" clId="{0ED64E07-2634-498E-842E-78F31B8D5668}" dt="2021-02-16T22:47:06.069" v="2962" actId="1076"/>
          <ac:cxnSpMkLst>
            <pc:docMk/>
            <pc:sldMk cId="3487277778" sldId="275"/>
            <ac:cxnSpMk id="25" creationId="{7A0534EA-A335-4DA7-9075-17AD7BAE4318}"/>
          </ac:cxnSpMkLst>
        </pc:cxnChg>
        <pc:cxnChg chg="add mod">
          <ac:chgData name="Cristian Chilipirea" userId="34ab170da5908fc4" providerId="LiveId" clId="{0ED64E07-2634-498E-842E-78F31B8D5668}" dt="2021-02-16T22:47:06.069" v="2962" actId="1076"/>
          <ac:cxnSpMkLst>
            <pc:docMk/>
            <pc:sldMk cId="3487277778" sldId="275"/>
            <ac:cxnSpMk id="26" creationId="{C7263113-EE99-4CC8-9040-E0F24028B3F5}"/>
          </ac:cxnSpMkLst>
        </pc:cxnChg>
        <pc:cxnChg chg="add mod">
          <ac:chgData name="Cristian Chilipirea" userId="34ab170da5908fc4" providerId="LiveId" clId="{0ED64E07-2634-498E-842E-78F31B8D5668}" dt="2021-02-16T22:47:06.069" v="2962" actId="1076"/>
          <ac:cxnSpMkLst>
            <pc:docMk/>
            <pc:sldMk cId="3487277778" sldId="275"/>
            <ac:cxnSpMk id="27" creationId="{8A666119-53E3-4D0B-8B4F-A40F2FD0C13E}"/>
          </ac:cxnSpMkLst>
        </pc:cxnChg>
        <pc:cxnChg chg="add del mod">
          <ac:chgData name="Cristian Chilipirea" userId="34ab170da5908fc4" providerId="LiveId" clId="{0ED64E07-2634-498E-842E-78F31B8D5668}" dt="2021-02-16T22:47:08.144" v="2963" actId="478"/>
          <ac:cxnSpMkLst>
            <pc:docMk/>
            <pc:sldMk cId="3487277778" sldId="275"/>
            <ac:cxnSpMk id="29" creationId="{22DA2B7C-DC9E-49C9-B4A5-FE97F8970425}"/>
          </ac:cxnSpMkLst>
        </pc:cxnChg>
      </pc:sldChg>
      <pc:sldChg chg="addSp delSp modSp new mod">
        <pc:chgData name="Cristian Chilipirea" userId="34ab170da5908fc4" providerId="LiveId" clId="{0ED64E07-2634-498E-842E-78F31B8D5668}" dt="2021-02-16T22:47:51.189" v="2990" actId="1076"/>
        <pc:sldMkLst>
          <pc:docMk/>
          <pc:sldMk cId="3014753225" sldId="276"/>
        </pc:sldMkLst>
        <pc:spChg chg="mod">
          <ac:chgData name="Cristian Chilipirea" userId="34ab170da5908fc4" providerId="LiveId" clId="{0ED64E07-2634-498E-842E-78F31B8D5668}" dt="2021-02-16T22:47:23.347" v="2982" actId="20577"/>
          <ac:spMkLst>
            <pc:docMk/>
            <pc:sldMk cId="3014753225" sldId="276"/>
            <ac:spMk id="3" creationId="{E9D0EB39-1F7E-4687-BB69-3DB5409280F3}"/>
          </ac:spMkLst>
        </pc:spChg>
        <pc:spChg chg="del">
          <ac:chgData name="Cristian Chilipirea" userId="34ab170da5908fc4" providerId="LiveId" clId="{0ED64E07-2634-498E-842E-78F31B8D5668}" dt="2021-02-16T22:47:31.152" v="2983" actId="478"/>
          <ac:spMkLst>
            <pc:docMk/>
            <pc:sldMk cId="3014753225" sldId="276"/>
            <ac:spMk id="4" creationId="{031605D1-90B6-49D1-B2B6-2D6E40BD538B}"/>
          </ac:spMkLst>
        </pc:spChg>
        <pc:spChg chg="add mod">
          <ac:chgData name="Cristian Chilipirea" userId="34ab170da5908fc4" providerId="LiveId" clId="{0ED64E07-2634-498E-842E-78F31B8D5668}" dt="2021-02-16T22:47:36.937" v="2985" actId="1076"/>
          <ac:spMkLst>
            <pc:docMk/>
            <pc:sldMk cId="3014753225" sldId="276"/>
            <ac:spMk id="5" creationId="{7737FDCD-6F10-4F90-B3E0-3C7AA9DFBD73}"/>
          </ac:spMkLst>
        </pc:spChg>
        <pc:spChg chg="add mod">
          <ac:chgData name="Cristian Chilipirea" userId="34ab170da5908fc4" providerId="LiveId" clId="{0ED64E07-2634-498E-842E-78F31B8D5668}" dt="2021-02-16T22:47:36.937" v="2985" actId="1076"/>
          <ac:spMkLst>
            <pc:docMk/>
            <pc:sldMk cId="3014753225" sldId="276"/>
            <ac:spMk id="6" creationId="{60FCD0A3-98ED-404B-8E99-D3B7A23BECC2}"/>
          </ac:spMkLst>
        </pc:spChg>
        <pc:spChg chg="add mod">
          <ac:chgData name="Cristian Chilipirea" userId="34ab170da5908fc4" providerId="LiveId" clId="{0ED64E07-2634-498E-842E-78F31B8D5668}" dt="2021-02-16T22:47:36.937" v="2985" actId="1076"/>
          <ac:spMkLst>
            <pc:docMk/>
            <pc:sldMk cId="3014753225" sldId="276"/>
            <ac:spMk id="7" creationId="{D8817B41-8857-4C1F-93A3-392D9207E59C}"/>
          </ac:spMkLst>
        </pc:spChg>
        <pc:spChg chg="add mod">
          <ac:chgData name="Cristian Chilipirea" userId="34ab170da5908fc4" providerId="LiveId" clId="{0ED64E07-2634-498E-842E-78F31B8D5668}" dt="2021-02-16T22:47:36.937" v="2985" actId="1076"/>
          <ac:spMkLst>
            <pc:docMk/>
            <pc:sldMk cId="3014753225" sldId="276"/>
            <ac:spMk id="8" creationId="{2B1D67AA-74F6-4DF4-B271-716300CCFB04}"/>
          </ac:spMkLst>
        </pc:spChg>
        <pc:spChg chg="add mod">
          <ac:chgData name="Cristian Chilipirea" userId="34ab170da5908fc4" providerId="LiveId" clId="{0ED64E07-2634-498E-842E-78F31B8D5668}" dt="2021-02-16T22:47:36.937" v="2985" actId="1076"/>
          <ac:spMkLst>
            <pc:docMk/>
            <pc:sldMk cId="3014753225" sldId="276"/>
            <ac:spMk id="13" creationId="{30AAE998-AECE-48D3-82E4-5FEED1C5504D}"/>
          </ac:spMkLst>
        </pc:spChg>
        <pc:spChg chg="add mod">
          <ac:chgData name="Cristian Chilipirea" userId="34ab170da5908fc4" providerId="LiveId" clId="{0ED64E07-2634-498E-842E-78F31B8D5668}" dt="2021-02-16T22:47:36.937" v="2985" actId="1076"/>
          <ac:spMkLst>
            <pc:docMk/>
            <pc:sldMk cId="3014753225" sldId="276"/>
            <ac:spMk id="14" creationId="{6D42A35E-A833-40D1-BAAE-C65BF167DDA0}"/>
          </ac:spMkLst>
        </pc:spChg>
        <pc:spChg chg="add mod">
          <ac:chgData name="Cristian Chilipirea" userId="34ab170da5908fc4" providerId="LiveId" clId="{0ED64E07-2634-498E-842E-78F31B8D5668}" dt="2021-02-16T22:47:36.937" v="2985" actId="1076"/>
          <ac:spMkLst>
            <pc:docMk/>
            <pc:sldMk cId="3014753225" sldId="276"/>
            <ac:spMk id="15" creationId="{D317A2D5-13BB-4653-9849-1A5AFE21666E}"/>
          </ac:spMkLst>
        </pc:spChg>
        <pc:spChg chg="add mod">
          <ac:chgData name="Cristian Chilipirea" userId="34ab170da5908fc4" providerId="LiveId" clId="{0ED64E07-2634-498E-842E-78F31B8D5668}" dt="2021-02-16T22:47:36.937" v="2985" actId="1076"/>
          <ac:spMkLst>
            <pc:docMk/>
            <pc:sldMk cId="3014753225" sldId="276"/>
            <ac:spMk id="16" creationId="{D6A896D2-92CC-4812-AD93-133BD3C1EA4C}"/>
          </ac:spMkLst>
        </pc:spChg>
        <pc:spChg chg="add mod">
          <ac:chgData name="Cristian Chilipirea" userId="34ab170da5908fc4" providerId="LiveId" clId="{0ED64E07-2634-498E-842E-78F31B8D5668}" dt="2021-02-16T22:47:36.937" v="2985" actId="1076"/>
          <ac:spMkLst>
            <pc:docMk/>
            <pc:sldMk cId="3014753225" sldId="276"/>
            <ac:spMk id="20" creationId="{8A089218-0AF6-4D47-8381-0EBF6F4A108C}"/>
          </ac:spMkLst>
        </pc:spChg>
        <pc:spChg chg="add mod">
          <ac:chgData name="Cristian Chilipirea" userId="34ab170da5908fc4" providerId="LiveId" clId="{0ED64E07-2634-498E-842E-78F31B8D5668}" dt="2021-02-16T22:47:51.189" v="2990" actId="1076"/>
          <ac:spMkLst>
            <pc:docMk/>
            <pc:sldMk cId="3014753225" sldId="276"/>
            <ac:spMk id="22" creationId="{814B87A6-21C5-432B-9237-08E2F633B18C}"/>
          </ac:spMkLst>
        </pc:spChg>
        <pc:spChg chg="add mod">
          <ac:chgData name="Cristian Chilipirea" userId="34ab170da5908fc4" providerId="LiveId" clId="{0ED64E07-2634-498E-842E-78F31B8D5668}" dt="2021-02-16T22:47:51.189" v="2990" actId="1076"/>
          <ac:spMkLst>
            <pc:docMk/>
            <pc:sldMk cId="3014753225" sldId="276"/>
            <ac:spMk id="23" creationId="{23BFAB0E-7653-4AEE-9800-3FF707E7384B}"/>
          </ac:spMkLst>
        </pc:spChg>
        <pc:spChg chg="add mod">
          <ac:chgData name="Cristian Chilipirea" userId="34ab170da5908fc4" providerId="LiveId" clId="{0ED64E07-2634-498E-842E-78F31B8D5668}" dt="2021-02-16T22:47:51.189" v="2990" actId="1076"/>
          <ac:spMkLst>
            <pc:docMk/>
            <pc:sldMk cId="3014753225" sldId="276"/>
            <ac:spMk id="25" creationId="{692E3297-96BE-4363-AA2A-64BF1BF43A50}"/>
          </ac:spMkLst>
        </pc:spChg>
        <pc:spChg chg="add mod">
          <ac:chgData name="Cristian Chilipirea" userId="34ab170da5908fc4" providerId="LiveId" clId="{0ED64E07-2634-498E-842E-78F31B8D5668}" dt="2021-02-16T22:47:51.189" v="2990" actId="1076"/>
          <ac:spMkLst>
            <pc:docMk/>
            <pc:sldMk cId="3014753225" sldId="276"/>
            <ac:spMk id="26" creationId="{48E01ED7-3AFA-412A-9AB6-48ECA10B090F}"/>
          </ac:spMkLst>
        </pc:spChg>
        <pc:spChg chg="add mod">
          <ac:chgData name="Cristian Chilipirea" userId="34ab170da5908fc4" providerId="LiveId" clId="{0ED64E07-2634-498E-842E-78F31B8D5668}" dt="2021-02-16T22:47:51.189" v="2990" actId="1076"/>
          <ac:spMkLst>
            <pc:docMk/>
            <pc:sldMk cId="3014753225" sldId="276"/>
            <ac:spMk id="27" creationId="{FB70DC8F-0087-4F06-BCB3-F3FBB1669C5B}"/>
          </ac:spMkLst>
        </pc:spChg>
        <pc:spChg chg="add mod">
          <ac:chgData name="Cristian Chilipirea" userId="34ab170da5908fc4" providerId="LiveId" clId="{0ED64E07-2634-498E-842E-78F31B8D5668}" dt="2021-02-16T22:47:51.189" v="2990" actId="1076"/>
          <ac:spMkLst>
            <pc:docMk/>
            <pc:sldMk cId="3014753225" sldId="276"/>
            <ac:spMk id="29" creationId="{58C430B2-067B-4F1E-95A5-D552C0E26A6B}"/>
          </ac:spMkLst>
        </pc:spChg>
        <pc:spChg chg="add mod">
          <ac:chgData name="Cristian Chilipirea" userId="34ab170da5908fc4" providerId="LiveId" clId="{0ED64E07-2634-498E-842E-78F31B8D5668}" dt="2021-02-16T22:47:51.189" v="2990" actId="1076"/>
          <ac:spMkLst>
            <pc:docMk/>
            <pc:sldMk cId="3014753225" sldId="276"/>
            <ac:spMk id="30" creationId="{8DD048F0-9E0C-42C7-BE86-FDAFBEC4B85E}"/>
          </ac:spMkLst>
        </pc:spChg>
        <pc:spChg chg="add mod">
          <ac:chgData name="Cristian Chilipirea" userId="34ab170da5908fc4" providerId="LiveId" clId="{0ED64E07-2634-498E-842E-78F31B8D5668}" dt="2021-02-16T22:47:51.189" v="2990" actId="1076"/>
          <ac:spMkLst>
            <pc:docMk/>
            <pc:sldMk cId="3014753225" sldId="276"/>
            <ac:spMk id="31" creationId="{D3AC9D5E-B737-42AF-9778-75975B17E6D6}"/>
          </ac:spMkLst>
        </pc:spChg>
        <pc:spChg chg="add mod">
          <ac:chgData name="Cristian Chilipirea" userId="34ab170da5908fc4" providerId="LiveId" clId="{0ED64E07-2634-498E-842E-78F31B8D5668}" dt="2021-02-16T22:47:51.189" v="2990" actId="1076"/>
          <ac:spMkLst>
            <pc:docMk/>
            <pc:sldMk cId="3014753225" sldId="276"/>
            <ac:spMk id="33" creationId="{36ECA7DF-FB18-4855-8F65-C80F86E5B86C}"/>
          </ac:spMkLst>
        </pc:spChg>
        <pc:spChg chg="add mod">
          <ac:chgData name="Cristian Chilipirea" userId="34ab170da5908fc4" providerId="LiveId" clId="{0ED64E07-2634-498E-842E-78F31B8D5668}" dt="2021-02-16T22:47:51.189" v="2990" actId="1076"/>
          <ac:spMkLst>
            <pc:docMk/>
            <pc:sldMk cId="3014753225" sldId="276"/>
            <ac:spMk id="34" creationId="{C1410630-052B-4929-B433-5D749CD2D244}"/>
          </ac:spMkLst>
        </pc:spChg>
        <pc:spChg chg="add mod">
          <ac:chgData name="Cristian Chilipirea" userId="34ab170da5908fc4" providerId="LiveId" clId="{0ED64E07-2634-498E-842E-78F31B8D5668}" dt="2021-02-16T22:47:51.189" v="2990" actId="1076"/>
          <ac:spMkLst>
            <pc:docMk/>
            <pc:sldMk cId="3014753225" sldId="276"/>
            <ac:spMk id="35" creationId="{5AEB0CBF-A90B-496C-AE31-F64DE3BFF44B}"/>
          </ac:spMkLst>
        </pc:spChg>
        <pc:spChg chg="add mod">
          <ac:chgData name="Cristian Chilipirea" userId="34ab170da5908fc4" providerId="LiveId" clId="{0ED64E07-2634-498E-842E-78F31B8D5668}" dt="2021-02-16T22:47:51.189" v="2990" actId="1076"/>
          <ac:spMkLst>
            <pc:docMk/>
            <pc:sldMk cId="3014753225" sldId="276"/>
            <ac:spMk id="37" creationId="{4FD6756F-8811-4B3B-A1CD-EA3D0FB92821}"/>
          </ac:spMkLst>
        </pc:spChg>
        <pc:spChg chg="add mod">
          <ac:chgData name="Cristian Chilipirea" userId="34ab170da5908fc4" providerId="LiveId" clId="{0ED64E07-2634-498E-842E-78F31B8D5668}" dt="2021-02-16T22:47:51.189" v="2990" actId="1076"/>
          <ac:spMkLst>
            <pc:docMk/>
            <pc:sldMk cId="3014753225" sldId="276"/>
            <ac:spMk id="44" creationId="{F7D027BD-488A-46C0-AAA6-42005AA8CFBF}"/>
          </ac:spMkLst>
        </pc:spChg>
        <pc:spChg chg="add del mod">
          <ac:chgData name="Cristian Chilipirea" userId="34ab170da5908fc4" providerId="LiveId" clId="{0ED64E07-2634-498E-842E-78F31B8D5668}" dt="2021-02-16T22:47:44.820" v="2988" actId="478"/>
          <ac:spMkLst>
            <pc:docMk/>
            <pc:sldMk cId="3014753225" sldId="276"/>
            <ac:spMk id="45" creationId="{2D69B1BA-70EF-4721-8816-6F67949B8FBD}"/>
          </ac:spMkLst>
        </pc:spChg>
        <pc:cxnChg chg="add mod">
          <ac:chgData name="Cristian Chilipirea" userId="34ab170da5908fc4" providerId="LiveId" clId="{0ED64E07-2634-498E-842E-78F31B8D5668}" dt="2021-02-16T22:47:36.937" v="2985" actId="1076"/>
          <ac:cxnSpMkLst>
            <pc:docMk/>
            <pc:sldMk cId="3014753225" sldId="276"/>
            <ac:cxnSpMk id="9" creationId="{EB3D9A53-8AAC-441A-AE74-3CA48CB745C7}"/>
          </ac:cxnSpMkLst>
        </pc:cxnChg>
        <pc:cxnChg chg="add mod">
          <ac:chgData name="Cristian Chilipirea" userId="34ab170da5908fc4" providerId="LiveId" clId="{0ED64E07-2634-498E-842E-78F31B8D5668}" dt="2021-02-16T22:47:36.937" v="2985" actId="1076"/>
          <ac:cxnSpMkLst>
            <pc:docMk/>
            <pc:sldMk cId="3014753225" sldId="276"/>
            <ac:cxnSpMk id="10" creationId="{12210BB5-E744-408D-93FB-7799E185AE08}"/>
          </ac:cxnSpMkLst>
        </pc:cxnChg>
        <pc:cxnChg chg="add mod">
          <ac:chgData name="Cristian Chilipirea" userId="34ab170da5908fc4" providerId="LiveId" clId="{0ED64E07-2634-498E-842E-78F31B8D5668}" dt="2021-02-16T22:47:36.937" v="2985" actId="1076"/>
          <ac:cxnSpMkLst>
            <pc:docMk/>
            <pc:sldMk cId="3014753225" sldId="276"/>
            <ac:cxnSpMk id="11" creationId="{16111CE1-B75A-449C-92E5-19B48F159152}"/>
          </ac:cxnSpMkLst>
        </pc:cxnChg>
        <pc:cxnChg chg="add mod">
          <ac:chgData name="Cristian Chilipirea" userId="34ab170da5908fc4" providerId="LiveId" clId="{0ED64E07-2634-498E-842E-78F31B8D5668}" dt="2021-02-16T22:47:36.937" v="2985" actId="1076"/>
          <ac:cxnSpMkLst>
            <pc:docMk/>
            <pc:sldMk cId="3014753225" sldId="276"/>
            <ac:cxnSpMk id="12" creationId="{57963846-382B-4140-A2C5-36261559E788}"/>
          </ac:cxnSpMkLst>
        </pc:cxnChg>
        <pc:cxnChg chg="add mod">
          <ac:chgData name="Cristian Chilipirea" userId="34ab170da5908fc4" providerId="LiveId" clId="{0ED64E07-2634-498E-842E-78F31B8D5668}" dt="2021-02-16T22:47:36.937" v="2985" actId="1076"/>
          <ac:cxnSpMkLst>
            <pc:docMk/>
            <pc:sldMk cId="3014753225" sldId="276"/>
            <ac:cxnSpMk id="17" creationId="{EFD02697-FA2D-4E5C-B382-416D460D15AD}"/>
          </ac:cxnSpMkLst>
        </pc:cxnChg>
        <pc:cxnChg chg="add mod">
          <ac:chgData name="Cristian Chilipirea" userId="34ab170da5908fc4" providerId="LiveId" clId="{0ED64E07-2634-498E-842E-78F31B8D5668}" dt="2021-02-16T22:47:36.937" v="2985" actId="1076"/>
          <ac:cxnSpMkLst>
            <pc:docMk/>
            <pc:sldMk cId="3014753225" sldId="276"/>
            <ac:cxnSpMk id="18" creationId="{BD0C141F-0456-40E5-938C-C979B66D88B9}"/>
          </ac:cxnSpMkLst>
        </pc:cxnChg>
        <pc:cxnChg chg="add mod">
          <ac:chgData name="Cristian Chilipirea" userId="34ab170da5908fc4" providerId="LiveId" clId="{0ED64E07-2634-498E-842E-78F31B8D5668}" dt="2021-02-16T22:47:36.937" v="2985" actId="1076"/>
          <ac:cxnSpMkLst>
            <pc:docMk/>
            <pc:sldMk cId="3014753225" sldId="276"/>
            <ac:cxnSpMk id="19" creationId="{0A728F43-AE8C-4296-9F1E-A9BEB4310CB9}"/>
          </ac:cxnSpMkLst>
        </pc:cxnChg>
        <pc:cxnChg chg="add mod">
          <ac:chgData name="Cristian Chilipirea" userId="34ab170da5908fc4" providerId="LiveId" clId="{0ED64E07-2634-498E-842E-78F31B8D5668}" dt="2021-02-16T22:47:36.937" v="2985" actId="1076"/>
          <ac:cxnSpMkLst>
            <pc:docMk/>
            <pc:sldMk cId="3014753225" sldId="276"/>
            <ac:cxnSpMk id="21" creationId="{DA42D04A-7259-4EF1-8EA8-9985958B22E8}"/>
          </ac:cxnSpMkLst>
        </pc:cxnChg>
        <pc:cxnChg chg="add mod">
          <ac:chgData name="Cristian Chilipirea" userId="34ab170da5908fc4" providerId="LiveId" clId="{0ED64E07-2634-498E-842E-78F31B8D5668}" dt="2021-02-16T22:47:51.189" v="2990" actId="1076"/>
          <ac:cxnSpMkLst>
            <pc:docMk/>
            <pc:sldMk cId="3014753225" sldId="276"/>
            <ac:cxnSpMk id="24" creationId="{F22F3B09-0179-46FD-8B4E-F9B9ADE6B8BE}"/>
          </ac:cxnSpMkLst>
        </pc:cxnChg>
        <pc:cxnChg chg="add mod">
          <ac:chgData name="Cristian Chilipirea" userId="34ab170da5908fc4" providerId="LiveId" clId="{0ED64E07-2634-498E-842E-78F31B8D5668}" dt="2021-02-16T22:47:51.189" v="2990" actId="1076"/>
          <ac:cxnSpMkLst>
            <pc:docMk/>
            <pc:sldMk cId="3014753225" sldId="276"/>
            <ac:cxnSpMk id="28" creationId="{41B1416A-C933-467B-8B75-D848DCCFCDDE}"/>
          </ac:cxnSpMkLst>
        </pc:cxnChg>
        <pc:cxnChg chg="add mod">
          <ac:chgData name="Cristian Chilipirea" userId="34ab170da5908fc4" providerId="LiveId" clId="{0ED64E07-2634-498E-842E-78F31B8D5668}" dt="2021-02-16T22:47:51.189" v="2990" actId="1076"/>
          <ac:cxnSpMkLst>
            <pc:docMk/>
            <pc:sldMk cId="3014753225" sldId="276"/>
            <ac:cxnSpMk id="32" creationId="{B072C47B-DAA0-4667-8F41-3CFDAB101283}"/>
          </ac:cxnSpMkLst>
        </pc:cxnChg>
        <pc:cxnChg chg="add mod">
          <ac:chgData name="Cristian Chilipirea" userId="34ab170da5908fc4" providerId="LiveId" clId="{0ED64E07-2634-498E-842E-78F31B8D5668}" dt="2021-02-16T22:47:51.189" v="2990" actId="1076"/>
          <ac:cxnSpMkLst>
            <pc:docMk/>
            <pc:sldMk cId="3014753225" sldId="276"/>
            <ac:cxnSpMk id="36" creationId="{24F82268-B7A5-4158-A252-0E98CEED7F89}"/>
          </ac:cxnSpMkLst>
        </pc:cxnChg>
        <pc:cxnChg chg="add mod">
          <ac:chgData name="Cristian Chilipirea" userId="34ab170da5908fc4" providerId="LiveId" clId="{0ED64E07-2634-498E-842E-78F31B8D5668}" dt="2021-02-16T22:47:51.189" v="2990" actId="1076"/>
          <ac:cxnSpMkLst>
            <pc:docMk/>
            <pc:sldMk cId="3014753225" sldId="276"/>
            <ac:cxnSpMk id="38" creationId="{68C8BFBF-1327-4B01-9817-07B91ED5FF05}"/>
          </ac:cxnSpMkLst>
        </pc:cxnChg>
        <pc:cxnChg chg="add mod">
          <ac:chgData name="Cristian Chilipirea" userId="34ab170da5908fc4" providerId="LiveId" clId="{0ED64E07-2634-498E-842E-78F31B8D5668}" dt="2021-02-16T22:47:51.189" v="2990" actId="1076"/>
          <ac:cxnSpMkLst>
            <pc:docMk/>
            <pc:sldMk cId="3014753225" sldId="276"/>
            <ac:cxnSpMk id="39" creationId="{56CA090A-F019-404D-A23A-EF92A9E59C7E}"/>
          </ac:cxnSpMkLst>
        </pc:cxnChg>
        <pc:cxnChg chg="add mod">
          <ac:chgData name="Cristian Chilipirea" userId="34ab170da5908fc4" providerId="LiveId" clId="{0ED64E07-2634-498E-842E-78F31B8D5668}" dt="2021-02-16T22:47:51.189" v="2990" actId="1076"/>
          <ac:cxnSpMkLst>
            <pc:docMk/>
            <pc:sldMk cId="3014753225" sldId="276"/>
            <ac:cxnSpMk id="40" creationId="{3AE2B3BD-D9DC-4A65-97C8-F6FA497C1273}"/>
          </ac:cxnSpMkLst>
        </pc:cxnChg>
        <pc:cxnChg chg="add mod">
          <ac:chgData name="Cristian Chilipirea" userId="34ab170da5908fc4" providerId="LiveId" clId="{0ED64E07-2634-498E-842E-78F31B8D5668}" dt="2021-02-16T22:47:51.189" v="2990" actId="1076"/>
          <ac:cxnSpMkLst>
            <pc:docMk/>
            <pc:sldMk cId="3014753225" sldId="276"/>
            <ac:cxnSpMk id="41" creationId="{B585CE6F-9C93-4448-83F6-7A0760C0E717}"/>
          </ac:cxnSpMkLst>
        </pc:cxnChg>
        <pc:cxnChg chg="add mod">
          <ac:chgData name="Cristian Chilipirea" userId="34ab170da5908fc4" providerId="LiveId" clId="{0ED64E07-2634-498E-842E-78F31B8D5668}" dt="2021-02-16T22:47:51.189" v="2990" actId="1076"/>
          <ac:cxnSpMkLst>
            <pc:docMk/>
            <pc:sldMk cId="3014753225" sldId="276"/>
            <ac:cxnSpMk id="42" creationId="{CD7794F5-E525-4356-BBBB-98DBC5648F3B}"/>
          </ac:cxnSpMkLst>
        </pc:cxnChg>
        <pc:cxnChg chg="add mod">
          <ac:chgData name="Cristian Chilipirea" userId="34ab170da5908fc4" providerId="LiveId" clId="{0ED64E07-2634-498E-842E-78F31B8D5668}" dt="2021-02-16T22:47:51.189" v="2990" actId="1076"/>
          <ac:cxnSpMkLst>
            <pc:docMk/>
            <pc:sldMk cId="3014753225" sldId="276"/>
            <ac:cxnSpMk id="43" creationId="{79BED02C-9D6A-4EF2-B5DA-4A07A6164A45}"/>
          </ac:cxnSpMkLst>
        </pc:cxnChg>
        <pc:cxnChg chg="add del mod">
          <ac:chgData name="Cristian Chilipirea" userId="34ab170da5908fc4" providerId="LiveId" clId="{0ED64E07-2634-498E-842E-78F31B8D5668}" dt="2021-02-16T22:47:45.911" v="2989" actId="478"/>
          <ac:cxnSpMkLst>
            <pc:docMk/>
            <pc:sldMk cId="3014753225" sldId="276"/>
            <ac:cxnSpMk id="46" creationId="{A826396E-3599-492C-9873-CAB1EFC680B6}"/>
          </ac:cxnSpMkLst>
        </pc:cxnChg>
      </pc:sldChg>
      <pc:sldChg chg="addSp delSp modSp new mod modNotesTx">
        <pc:chgData name="Cristian Chilipirea" userId="34ab170da5908fc4" providerId="LiveId" clId="{0ED64E07-2634-498E-842E-78F31B8D5668}" dt="2021-02-16T22:49:10.450" v="2995"/>
        <pc:sldMkLst>
          <pc:docMk/>
          <pc:sldMk cId="2174654736" sldId="277"/>
        </pc:sldMkLst>
        <pc:spChg chg="mod">
          <ac:chgData name="Cristian Chilipirea" userId="34ab170da5908fc4" providerId="LiveId" clId="{0ED64E07-2634-498E-842E-78F31B8D5668}" dt="2021-02-16T22:48:52.971" v="2992"/>
          <ac:spMkLst>
            <pc:docMk/>
            <pc:sldMk cId="2174654736" sldId="277"/>
            <ac:spMk id="3" creationId="{8040C2E6-084A-4588-B419-E8F3C92AAB90}"/>
          </ac:spMkLst>
        </pc:spChg>
        <pc:spChg chg="del">
          <ac:chgData name="Cristian Chilipirea" userId="34ab170da5908fc4" providerId="LiveId" clId="{0ED64E07-2634-498E-842E-78F31B8D5668}" dt="2021-02-16T22:48:55.804" v="2993" actId="478"/>
          <ac:spMkLst>
            <pc:docMk/>
            <pc:sldMk cId="2174654736" sldId="277"/>
            <ac:spMk id="4" creationId="{7289E886-DA93-4FEF-B601-C8565BF219E9}"/>
          </ac:spMkLst>
        </pc:spChg>
        <pc:spChg chg="add mod">
          <ac:chgData name="Cristian Chilipirea" userId="34ab170da5908fc4" providerId="LiveId" clId="{0ED64E07-2634-498E-842E-78F31B8D5668}" dt="2021-02-16T22:49:02.364" v="2994"/>
          <ac:spMkLst>
            <pc:docMk/>
            <pc:sldMk cId="2174654736" sldId="277"/>
            <ac:spMk id="5" creationId="{B7B17111-35C2-423E-8D89-5187952DCA75}"/>
          </ac:spMkLst>
        </pc:spChg>
        <pc:picChg chg="add mod">
          <ac:chgData name="Cristian Chilipirea" userId="34ab170da5908fc4" providerId="LiveId" clId="{0ED64E07-2634-498E-842E-78F31B8D5668}" dt="2021-02-16T22:49:02.364" v="2994"/>
          <ac:picMkLst>
            <pc:docMk/>
            <pc:sldMk cId="2174654736" sldId="277"/>
            <ac:picMk id="6" creationId="{D59C6A13-DFA6-4B8C-ADCA-E8910C3FD8C9}"/>
          </ac:picMkLst>
        </pc:picChg>
        <pc:picChg chg="add mod">
          <ac:chgData name="Cristian Chilipirea" userId="34ab170da5908fc4" providerId="LiveId" clId="{0ED64E07-2634-498E-842E-78F31B8D5668}" dt="2021-02-16T22:49:02.364" v="2994"/>
          <ac:picMkLst>
            <pc:docMk/>
            <pc:sldMk cId="2174654736" sldId="277"/>
            <ac:picMk id="7" creationId="{E1864BD6-F93C-4B6A-97C4-FA0AEDF74E02}"/>
          </ac:picMkLst>
        </pc:picChg>
        <pc:picChg chg="add mod">
          <ac:chgData name="Cristian Chilipirea" userId="34ab170da5908fc4" providerId="LiveId" clId="{0ED64E07-2634-498E-842E-78F31B8D5668}" dt="2021-02-16T22:49:02.364" v="2994"/>
          <ac:picMkLst>
            <pc:docMk/>
            <pc:sldMk cId="2174654736" sldId="277"/>
            <ac:picMk id="8" creationId="{3E24C065-DE0F-4C18-895A-F23EC3A931F5}"/>
          </ac:picMkLst>
        </pc:picChg>
      </pc:sldChg>
      <pc:sldChg chg="addSp delSp modSp new mod">
        <pc:chgData name="Cristian Chilipirea" userId="34ab170da5908fc4" providerId="LiveId" clId="{0ED64E07-2634-498E-842E-78F31B8D5668}" dt="2021-02-16T22:53:20.587" v="3041" actId="1076"/>
        <pc:sldMkLst>
          <pc:docMk/>
          <pc:sldMk cId="167328644" sldId="278"/>
        </pc:sldMkLst>
        <pc:spChg chg="mod">
          <ac:chgData name="Cristian Chilipirea" userId="34ab170da5908fc4" providerId="LiveId" clId="{0ED64E07-2634-498E-842E-78F31B8D5668}" dt="2021-02-16T22:52:57.771" v="3036" actId="20577"/>
          <ac:spMkLst>
            <pc:docMk/>
            <pc:sldMk cId="167328644" sldId="278"/>
            <ac:spMk id="3" creationId="{5078DBEC-9140-4645-AE12-427A7902BE8C}"/>
          </ac:spMkLst>
        </pc:spChg>
        <pc:spChg chg="del">
          <ac:chgData name="Cristian Chilipirea" userId="34ab170da5908fc4" providerId="LiveId" clId="{0ED64E07-2634-498E-842E-78F31B8D5668}" dt="2021-02-16T22:49:32.357" v="2998" actId="478"/>
          <ac:spMkLst>
            <pc:docMk/>
            <pc:sldMk cId="167328644" sldId="278"/>
            <ac:spMk id="4" creationId="{D0DA6707-5877-4A32-9437-9D8383D316F3}"/>
          </ac:spMkLst>
        </pc:spChg>
        <pc:picChg chg="add mod">
          <ac:chgData name="Cristian Chilipirea" userId="34ab170da5908fc4" providerId="LiveId" clId="{0ED64E07-2634-498E-842E-78F31B8D5668}" dt="2021-02-16T22:52:46.470" v="3023" actId="1076"/>
          <ac:picMkLst>
            <pc:docMk/>
            <pc:sldMk cId="167328644" sldId="278"/>
            <ac:picMk id="5" creationId="{1CB1D08B-6DEA-41CA-8548-7DF5F8D7DBAA}"/>
          </ac:picMkLst>
        </pc:picChg>
        <pc:picChg chg="add mod">
          <ac:chgData name="Cristian Chilipirea" userId="34ab170da5908fc4" providerId="LiveId" clId="{0ED64E07-2634-498E-842E-78F31B8D5668}" dt="2021-02-16T22:52:46.470" v="3023" actId="1076"/>
          <ac:picMkLst>
            <pc:docMk/>
            <pc:sldMk cId="167328644" sldId="278"/>
            <ac:picMk id="6" creationId="{E639EBDB-6CC8-4582-B4E7-2C9BA3E0F67C}"/>
          </ac:picMkLst>
        </pc:picChg>
        <pc:picChg chg="add mod">
          <ac:chgData name="Cristian Chilipirea" userId="34ab170da5908fc4" providerId="LiveId" clId="{0ED64E07-2634-498E-842E-78F31B8D5668}" dt="2021-02-16T22:52:46.470" v="3023" actId="1076"/>
          <ac:picMkLst>
            <pc:docMk/>
            <pc:sldMk cId="167328644" sldId="278"/>
            <ac:picMk id="7" creationId="{67F67012-44C7-4660-99DE-85766327A393}"/>
          </ac:picMkLst>
        </pc:picChg>
        <pc:picChg chg="add mod">
          <ac:chgData name="Cristian Chilipirea" userId="34ab170da5908fc4" providerId="LiveId" clId="{0ED64E07-2634-498E-842E-78F31B8D5668}" dt="2021-02-16T22:53:20.587" v="3041" actId="1076"/>
          <ac:picMkLst>
            <pc:docMk/>
            <pc:sldMk cId="167328644" sldId="278"/>
            <ac:picMk id="9" creationId="{9255BF6D-2B85-481E-A4AB-CA6D106B8700}"/>
          </ac:picMkLst>
        </pc:picChg>
      </pc:sldChg>
      <pc:sldChg chg="addSp delSp modSp new mod modNotesTx">
        <pc:chgData name="Cristian Chilipirea" userId="34ab170da5908fc4" providerId="LiveId" clId="{0ED64E07-2634-498E-842E-78F31B8D5668}" dt="2021-02-16T22:50:48.748" v="3012"/>
        <pc:sldMkLst>
          <pc:docMk/>
          <pc:sldMk cId="659919360" sldId="279"/>
        </pc:sldMkLst>
        <pc:spChg chg="mod">
          <ac:chgData name="Cristian Chilipirea" userId="34ab170da5908fc4" providerId="LiveId" clId="{0ED64E07-2634-498E-842E-78F31B8D5668}" dt="2021-02-16T22:49:55.948" v="3001"/>
          <ac:spMkLst>
            <pc:docMk/>
            <pc:sldMk cId="659919360" sldId="279"/>
            <ac:spMk id="3" creationId="{4616FB6C-BBD2-4F41-98C4-B10CD23D905F}"/>
          </ac:spMkLst>
        </pc:spChg>
        <pc:spChg chg="del">
          <ac:chgData name="Cristian Chilipirea" userId="34ab170da5908fc4" providerId="LiveId" clId="{0ED64E07-2634-498E-842E-78F31B8D5668}" dt="2021-02-16T22:49:57.837" v="3002" actId="478"/>
          <ac:spMkLst>
            <pc:docMk/>
            <pc:sldMk cId="659919360" sldId="279"/>
            <ac:spMk id="4" creationId="{4616AAA4-7A7F-4BE8-A53E-386CC2DD7A89}"/>
          </ac:spMkLst>
        </pc:spChg>
        <pc:picChg chg="add mod">
          <ac:chgData name="Cristian Chilipirea" userId="34ab170da5908fc4" providerId="LiveId" clId="{0ED64E07-2634-498E-842E-78F31B8D5668}" dt="2021-02-16T22:50:01.810" v="3003"/>
          <ac:picMkLst>
            <pc:docMk/>
            <pc:sldMk cId="659919360" sldId="279"/>
            <ac:picMk id="5" creationId="{A9FFD632-CAC2-4889-B006-EDFEA47A82CF}"/>
          </ac:picMkLst>
        </pc:picChg>
      </pc:sldChg>
      <pc:sldChg chg="addSp delSp modSp new mod">
        <pc:chgData name="Cristian Chilipirea" userId="34ab170da5908fc4" providerId="LiveId" clId="{0ED64E07-2634-498E-842E-78F31B8D5668}" dt="2021-02-16T22:50:24.395" v="3007"/>
        <pc:sldMkLst>
          <pc:docMk/>
          <pc:sldMk cId="3916643196" sldId="280"/>
        </pc:sldMkLst>
        <pc:spChg chg="mod">
          <ac:chgData name="Cristian Chilipirea" userId="34ab170da5908fc4" providerId="LiveId" clId="{0ED64E07-2634-498E-842E-78F31B8D5668}" dt="2021-02-16T22:50:19.282" v="3005"/>
          <ac:spMkLst>
            <pc:docMk/>
            <pc:sldMk cId="3916643196" sldId="280"/>
            <ac:spMk id="3" creationId="{8546F2F0-E3E9-475C-B1A6-15A79FCB0866}"/>
          </ac:spMkLst>
        </pc:spChg>
        <pc:spChg chg="del">
          <ac:chgData name="Cristian Chilipirea" userId="34ab170da5908fc4" providerId="LiveId" clId="{0ED64E07-2634-498E-842E-78F31B8D5668}" dt="2021-02-16T22:50:21.032" v="3006" actId="478"/>
          <ac:spMkLst>
            <pc:docMk/>
            <pc:sldMk cId="3916643196" sldId="280"/>
            <ac:spMk id="4" creationId="{CCFA8B65-42C0-4D79-A3CA-51C7E1EE269F}"/>
          </ac:spMkLst>
        </pc:spChg>
        <pc:picChg chg="add mod">
          <ac:chgData name="Cristian Chilipirea" userId="34ab170da5908fc4" providerId="LiveId" clId="{0ED64E07-2634-498E-842E-78F31B8D5668}" dt="2021-02-16T22:50:24.395" v="3007"/>
          <ac:picMkLst>
            <pc:docMk/>
            <pc:sldMk cId="3916643196" sldId="280"/>
            <ac:picMk id="5" creationId="{B70408E2-E3B2-44CB-9E6E-95F17ACC4C57}"/>
          </ac:picMkLst>
        </pc:picChg>
      </pc:sldChg>
      <pc:sldChg chg="addSp delSp modSp new mod">
        <pc:chgData name="Cristian Chilipirea" userId="34ab170da5908fc4" providerId="LiveId" clId="{0ED64E07-2634-498E-842E-78F31B8D5668}" dt="2021-02-16T22:50:40.466" v="3011"/>
        <pc:sldMkLst>
          <pc:docMk/>
          <pc:sldMk cId="1893196819" sldId="281"/>
        </pc:sldMkLst>
        <pc:spChg chg="mod">
          <ac:chgData name="Cristian Chilipirea" userId="34ab170da5908fc4" providerId="LiveId" clId="{0ED64E07-2634-498E-842E-78F31B8D5668}" dt="2021-02-16T22:50:34.207" v="3009"/>
          <ac:spMkLst>
            <pc:docMk/>
            <pc:sldMk cId="1893196819" sldId="281"/>
            <ac:spMk id="3" creationId="{C67C4753-BB6A-47FC-9872-21D40495956F}"/>
          </ac:spMkLst>
        </pc:spChg>
        <pc:spChg chg="del">
          <ac:chgData name="Cristian Chilipirea" userId="34ab170da5908fc4" providerId="LiveId" clId="{0ED64E07-2634-498E-842E-78F31B8D5668}" dt="2021-02-16T22:50:37.025" v="3010" actId="478"/>
          <ac:spMkLst>
            <pc:docMk/>
            <pc:sldMk cId="1893196819" sldId="281"/>
            <ac:spMk id="4" creationId="{4A2842DE-F28D-4D81-BF60-0AF237B74F89}"/>
          </ac:spMkLst>
        </pc:spChg>
        <pc:picChg chg="add mod">
          <ac:chgData name="Cristian Chilipirea" userId="34ab170da5908fc4" providerId="LiveId" clId="{0ED64E07-2634-498E-842E-78F31B8D5668}" dt="2021-02-16T22:50:40.466" v="3011"/>
          <ac:picMkLst>
            <pc:docMk/>
            <pc:sldMk cId="1893196819" sldId="281"/>
            <ac:picMk id="5" creationId="{10A77199-7347-452F-ABC3-B349437A334B}"/>
          </ac:picMkLst>
        </pc:picChg>
      </pc:sldChg>
      <pc:sldChg chg="addSp delSp modSp new mod">
        <pc:chgData name="Cristian Chilipirea" userId="34ab170da5908fc4" providerId="LiveId" clId="{0ED64E07-2634-498E-842E-78F31B8D5668}" dt="2021-02-16T22:51:13.183" v="3017"/>
        <pc:sldMkLst>
          <pc:docMk/>
          <pc:sldMk cId="2344333551" sldId="282"/>
        </pc:sldMkLst>
        <pc:spChg chg="mod">
          <ac:chgData name="Cristian Chilipirea" userId="34ab170da5908fc4" providerId="LiveId" clId="{0ED64E07-2634-498E-842E-78F31B8D5668}" dt="2021-02-16T22:51:13.183" v="3017"/>
          <ac:spMkLst>
            <pc:docMk/>
            <pc:sldMk cId="2344333551" sldId="282"/>
            <ac:spMk id="3" creationId="{65C32822-6CDA-41AA-8D5D-39051AF9C0B6}"/>
          </ac:spMkLst>
        </pc:spChg>
        <pc:spChg chg="del">
          <ac:chgData name="Cristian Chilipirea" userId="34ab170da5908fc4" providerId="LiveId" clId="{0ED64E07-2634-498E-842E-78F31B8D5668}" dt="2021-02-16T22:51:03.159" v="3014" actId="478"/>
          <ac:spMkLst>
            <pc:docMk/>
            <pc:sldMk cId="2344333551" sldId="282"/>
            <ac:spMk id="4" creationId="{BADD7C00-652B-42D6-B9E7-568300A33E9F}"/>
          </ac:spMkLst>
        </pc:spChg>
        <pc:picChg chg="add mod">
          <ac:chgData name="Cristian Chilipirea" userId="34ab170da5908fc4" providerId="LiveId" clId="{0ED64E07-2634-498E-842E-78F31B8D5668}" dt="2021-02-16T22:51:08.964" v="3016" actId="1076"/>
          <ac:picMkLst>
            <pc:docMk/>
            <pc:sldMk cId="2344333551" sldId="282"/>
            <ac:picMk id="5" creationId="{E4C18073-76A3-402D-A4FD-F4C28FD3AEE6}"/>
          </ac:picMkLst>
        </pc:picChg>
      </pc:sldChg>
      <pc:sldChg chg="addSp delSp modSp new mod modNotesTx">
        <pc:chgData name="Cristian Chilipirea" userId="34ab170da5908fc4" providerId="LiveId" clId="{0ED64E07-2634-498E-842E-78F31B8D5668}" dt="2021-02-16T22:55:31.206" v="3058" actId="20577"/>
        <pc:sldMkLst>
          <pc:docMk/>
          <pc:sldMk cId="2055782428" sldId="283"/>
        </pc:sldMkLst>
        <pc:spChg chg="mod">
          <ac:chgData name="Cristian Chilipirea" userId="34ab170da5908fc4" providerId="LiveId" clId="{0ED64E07-2634-498E-842E-78F31B8D5668}" dt="2021-02-16T22:55:31.206" v="3058" actId="20577"/>
          <ac:spMkLst>
            <pc:docMk/>
            <pc:sldMk cId="2055782428" sldId="283"/>
            <ac:spMk id="3" creationId="{6199A6B6-07C6-48C6-9620-E3C33E060240}"/>
          </ac:spMkLst>
        </pc:spChg>
        <pc:spChg chg="del">
          <ac:chgData name="Cristian Chilipirea" userId="34ab170da5908fc4" providerId="LiveId" clId="{0ED64E07-2634-498E-842E-78F31B8D5668}" dt="2021-02-16T22:51:26.072" v="3019" actId="478"/>
          <ac:spMkLst>
            <pc:docMk/>
            <pc:sldMk cId="2055782428" sldId="283"/>
            <ac:spMk id="4" creationId="{A915427F-654D-40D2-8FC3-A143B65A0915}"/>
          </ac:spMkLst>
        </pc:spChg>
        <pc:picChg chg="add del mod">
          <ac:chgData name="Cristian Chilipirea" userId="34ab170da5908fc4" providerId="LiveId" clId="{0ED64E07-2634-498E-842E-78F31B8D5668}" dt="2021-02-16T22:54:51.101" v="3042" actId="478"/>
          <ac:picMkLst>
            <pc:docMk/>
            <pc:sldMk cId="2055782428" sldId="283"/>
            <ac:picMk id="5" creationId="{133435FB-0456-403A-8346-8AA451A4B8BD}"/>
          </ac:picMkLst>
        </pc:picChg>
        <pc:picChg chg="add del mod">
          <ac:chgData name="Cristian Chilipirea" userId="34ab170da5908fc4" providerId="LiveId" clId="{0ED64E07-2634-498E-842E-78F31B8D5668}" dt="2021-02-16T22:55:07.985" v="3050" actId="478"/>
          <ac:picMkLst>
            <pc:docMk/>
            <pc:sldMk cId="2055782428" sldId="283"/>
            <ac:picMk id="7" creationId="{D3B6F601-DCE4-4A39-8059-B4C1BC23E3AE}"/>
          </ac:picMkLst>
        </pc:picChg>
        <pc:picChg chg="add mod">
          <ac:chgData name="Cristian Chilipirea" userId="34ab170da5908fc4" providerId="LiveId" clId="{0ED64E07-2634-498E-842E-78F31B8D5668}" dt="2021-02-16T22:55:12.376" v="3055" actId="1076"/>
          <ac:picMkLst>
            <pc:docMk/>
            <pc:sldMk cId="2055782428" sldId="283"/>
            <ac:picMk id="9" creationId="{3655CBA6-06C5-41D7-B90C-489FC367BFCD}"/>
          </ac:picMkLst>
        </pc:picChg>
      </pc:sldChg>
      <pc:sldChg chg="addSp delSp modSp new mod">
        <pc:chgData name="Cristian Chilipirea" userId="34ab170da5908fc4" providerId="LiveId" clId="{0ED64E07-2634-498E-842E-78F31B8D5668}" dt="2021-02-16T23:01:20.178" v="3072" actId="1076"/>
        <pc:sldMkLst>
          <pc:docMk/>
          <pc:sldMk cId="561949540" sldId="284"/>
        </pc:sldMkLst>
        <pc:spChg chg="del">
          <ac:chgData name="Cristian Chilipirea" userId="34ab170da5908fc4" providerId="LiveId" clId="{0ED64E07-2634-498E-842E-78F31B8D5668}" dt="2021-02-16T22:55:52.359" v="3060" actId="478"/>
          <ac:spMkLst>
            <pc:docMk/>
            <pc:sldMk cId="561949540" sldId="284"/>
            <ac:spMk id="3" creationId="{424CF452-EA83-434A-AF99-37D4A143F066}"/>
          </ac:spMkLst>
        </pc:spChg>
        <pc:spChg chg="del">
          <ac:chgData name="Cristian Chilipirea" userId="34ab170da5908fc4" providerId="LiveId" clId="{0ED64E07-2634-498E-842E-78F31B8D5668}" dt="2021-02-16T22:55:54.581" v="3061" actId="478"/>
          <ac:spMkLst>
            <pc:docMk/>
            <pc:sldMk cId="561949540" sldId="284"/>
            <ac:spMk id="4" creationId="{819BC7B7-FF98-4E26-8CA0-6B14C80D88A0}"/>
          </ac:spMkLst>
        </pc:spChg>
        <pc:picChg chg="add mod">
          <ac:chgData name="Cristian Chilipirea" userId="34ab170da5908fc4" providerId="LiveId" clId="{0ED64E07-2634-498E-842E-78F31B8D5668}" dt="2021-02-16T22:55:56.128" v="3062"/>
          <ac:picMkLst>
            <pc:docMk/>
            <pc:sldMk cId="561949540" sldId="284"/>
            <ac:picMk id="5" creationId="{114F33A7-792E-4FF7-8028-BCACFB6357F0}"/>
          </ac:picMkLst>
        </pc:picChg>
        <pc:picChg chg="add mod">
          <ac:chgData name="Cristian Chilipirea" userId="34ab170da5908fc4" providerId="LiveId" clId="{0ED64E07-2634-498E-842E-78F31B8D5668}" dt="2021-02-16T22:56:09.631" v="3064" actId="1076"/>
          <ac:picMkLst>
            <pc:docMk/>
            <pc:sldMk cId="561949540" sldId="284"/>
            <ac:picMk id="6" creationId="{3B610C6D-B301-4642-B3F8-EC1E958DDD31}"/>
          </ac:picMkLst>
        </pc:picChg>
        <pc:picChg chg="add mod">
          <ac:chgData name="Cristian Chilipirea" userId="34ab170da5908fc4" providerId="LiveId" clId="{0ED64E07-2634-498E-842E-78F31B8D5668}" dt="2021-02-16T22:56:09.631" v="3064" actId="1076"/>
          <ac:picMkLst>
            <pc:docMk/>
            <pc:sldMk cId="561949540" sldId="284"/>
            <ac:picMk id="7" creationId="{605C8BB8-A490-4D74-9EED-33BAE7238343}"/>
          </ac:picMkLst>
        </pc:picChg>
        <pc:picChg chg="add mod">
          <ac:chgData name="Cristian Chilipirea" userId="34ab170da5908fc4" providerId="LiveId" clId="{0ED64E07-2634-498E-842E-78F31B8D5668}" dt="2021-02-16T22:56:17.089" v="3067" actId="1076"/>
          <ac:picMkLst>
            <pc:docMk/>
            <pc:sldMk cId="561949540" sldId="284"/>
            <ac:picMk id="8" creationId="{46A68464-20A0-4023-A527-FB90EE7AE947}"/>
          </ac:picMkLst>
        </pc:picChg>
        <pc:picChg chg="add mod">
          <ac:chgData name="Cristian Chilipirea" userId="34ab170da5908fc4" providerId="LiveId" clId="{0ED64E07-2634-498E-842E-78F31B8D5668}" dt="2021-02-16T23:01:20.178" v="3072" actId="1076"/>
          <ac:picMkLst>
            <pc:docMk/>
            <pc:sldMk cId="561949540" sldId="284"/>
            <ac:picMk id="10" creationId="{88F0BF22-1DF6-4409-A335-9D1AAF772AA2}"/>
          </ac:picMkLst>
        </pc:picChg>
      </pc:sldChg>
      <pc:sldMasterChg chg="addSp delSp modSp mod setBg modSldLayout sldLayoutOrd">
        <pc:chgData name="Cristian Chilipirea" userId="34ab170da5908fc4" providerId="LiveId" clId="{0ED64E07-2634-498E-842E-78F31B8D5668}" dt="2021-02-16T21:35:14.690" v="934" actId="12"/>
        <pc:sldMasterMkLst>
          <pc:docMk/>
          <pc:sldMasterMk cId="2779709577" sldId="2147483648"/>
        </pc:sldMasterMkLst>
        <pc:spChg chg="mod">
          <ac:chgData name="Cristian Chilipirea" userId="34ab170da5908fc4" providerId="LiveId" clId="{0ED64E07-2634-498E-842E-78F31B8D5668}" dt="2021-02-15T13:16:03.290" v="453" actId="790"/>
          <ac:spMkLst>
            <pc:docMk/>
            <pc:sldMasterMk cId="2779709577" sldId="2147483648"/>
            <ac:spMk id="2" creationId="{8A67A26E-6A76-4F6D-BC08-B93A8DB6BC51}"/>
          </ac:spMkLst>
        </pc:spChg>
        <pc:spChg chg="mod">
          <ac:chgData name="Cristian Chilipirea" userId="34ab170da5908fc4" providerId="LiveId" clId="{0ED64E07-2634-498E-842E-78F31B8D5668}" dt="2021-02-15T13:04:06.577" v="364" actId="113"/>
          <ac:spMkLst>
            <pc:docMk/>
            <pc:sldMasterMk cId="2779709577" sldId="2147483648"/>
            <ac:spMk id="3" creationId="{851B80D5-B681-49EE-A5DF-A1595D2B3755}"/>
          </ac:spMkLst>
        </pc:spChg>
        <pc:spChg chg="del">
          <ac:chgData name="Cristian Chilipirea" userId="34ab170da5908fc4" providerId="LiveId" clId="{0ED64E07-2634-498E-842E-78F31B8D5668}" dt="2021-02-15T12:35:24.147" v="184" actId="478"/>
          <ac:spMkLst>
            <pc:docMk/>
            <pc:sldMasterMk cId="2779709577" sldId="2147483648"/>
            <ac:spMk id="4" creationId="{F5417F7A-95F3-4C27-927F-89B6F5AEAC94}"/>
          </ac:spMkLst>
        </pc:spChg>
        <pc:spChg chg="mod">
          <ac:chgData name="Cristian Chilipirea" userId="34ab170da5908fc4" providerId="LiveId" clId="{0ED64E07-2634-498E-842E-78F31B8D5668}" dt="2021-02-15T12:48:28.839" v="304"/>
          <ac:spMkLst>
            <pc:docMk/>
            <pc:sldMasterMk cId="2779709577" sldId="2147483648"/>
            <ac:spMk id="5" creationId="{97FB8156-1FD8-4042-AA9E-EBFEB757597C}"/>
          </ac:spMkLst>
        </pc:spChg>
        <pc:spChg chg="del">
          <ac:chgData name="Cristian Chilipirea" userId="34ab170da5908fc4" providerId="LiveId" clId="{0ED64E07-2634-498E-842E-78F31B8D5668}" dt="2021-02-15T12:35:25.654" v="185" actId="478"/>
          <ac:spMkLst>
            <pc:docMk/>
            <pc:sldMasterMk cId="2779709577" sldId="2147483648"/>
            <ac:spMk id="6" creationId="{8871D6C1-8107-4336-BE2A-29F96AD8250C}"/>
          </ac:spMkLst>
        </pc:spChg>
        <pc:picChg chg="add del mod">
          <ac:chgData name="Cristian Chilipirea" userId="34ab170da5908fc4" providerId="LiveId" clId="{0ED64E07-2634-498E-842E-78F31B8D5668}" dt="2021-02-15T12:45:37.157" v="285" actId="478"/>
          <ac:picMkLst>
            <pc:docMk/>
            <pc:sldMasterMk cId="2779709577" sldId="2147483648"/>
            <ac:picMk id="8" creationId="{173286C4-7A9D-4E70-AFF2-AC03B37B495C}"/>
          </ac:picMkLst>
        </pc:picChg>
        <pc:picChg chg="add mod">
          <ac:chgData name="Cristian Chilipirea" userId="34ab170da5908fc4" providerId="LiveId" clId="{0ED64E07-2634-498E-842E-78F31B8D5668}" dt="2021-02-15T12:32:54.680" v="181"/>
          <ac:picMkLst>
            <pc:docMk/>
            <pc:sldMasterMk cId="2779709577" sldId="2147483648"/>
            <ac:picMk id="9" creationId="{B788D9B9-296C-416C-8E07-DFB66A5FDAF3}"/>
          </ac:picMkLst>
        </pc:picChg>
        <pc:picChg chg="add del mod">
          <ac:chgData name="Cristian Chilipirea" userId="34ab170da5908fc4" providerId="LiveId" clId="{0ED64E07-2634-498E-842E-78F31B8D5668}" dt="2021-02-15T12:45:53.198" v="289" actId="478"/>
          <ac:picMkLst>
            <pc:docMk/>
            <pc:sldMasterMk cId="2779709577" sldId="2147483648"/>
            <ac:picMk id="11" creationId="{1BDB68C7-220E-48C6-967E-A1FE791C367A}"/>
          </ac:picMkLst>
        </pc:picChg>
        <pc:picChg chg="add mod ord">
          <ac:chgData name="Cristian Chilipirea" userId="34ab170da5908fc4" providerId="LiveId" clId="{0ED64E07-2634-498E-842E-78F31B8D5668}" dt="2021-02-15T12:45:48.152" v="288" actId="167"/>
          <ac:picMkLst>
            <pc:docMk/>
            <pc:sldMasterMk cId="2779709577" sldId="2147483648"/>
            <ac:picMk id="13" creationId="{C282E985-6BD0-4C4C-81D7-C8C923F35A7E}"/>
          </ac:picMkLst>
        </pc:picChg>
        <pc:picChg chg="add mod">
          <ac:chgData name="Cristian Chilipirea" userId="34ab170da5908fc4" providerId="LiveId" clId="{0ED64E07-2634-498E-842E-78F31B8D5668}" dt="2021-02-15T13:19:52.876" v="491" actId="1076"/>
          <ac:picMkLst>
            <pc:docMk/>
            <pc:sldMasterMk cId="2779709577" sldId="2147483648"/>
            <ac:picMk id="15" creationId="{81650576-ACB5-40EE-994D-A2B2DDC6E27A}"/>
          </ac:picMkLst>
        </pc:picChg>
        <pc:sldLayoutChg chg="addSp delSp modSp mod ord">
          <pc:chgData name="Cristian Chilipirea" userId="34ab170da5908fc4" providerId="LiveId" clId="{0ED64E07-2634-498E-842E-78F31B8D5668}" dt="2021-02-15T13:10:49.880" v="394" actId="14100"/>
          <pc:sldLayoutMkLst>
            <pc:docMk/>
            <pc:sldMasterMk cId="2779709577" sldId="2147483648"/>
            <pc:sldLayoutMk cId="1441797581" sldId="2147483649"/>
          </pc:sldLayoutMkLst>
          <pc:spChg chg="add del mod">
            <ac:chgData name="Cristian Chilipirea" userId="34ab170da5908fc4" providerId="LiveId" clId="{0ED64E07-2634-498E-842E-78F31B8D5668}" dt="2021-02-15T13:10:49.880" v="394" actId="14100"/>
            <ac:spMkLst>
              <pc:docMk/>
              <pc:sldMasterMk cId="2779709577" sldId="2147483648"/>
              <pc:sldLayoutMk cId="1441797581" sldId="2147483649"/>
              <ac:spMk id="2" creationId="{2A3F1A86-B91C-47E4-A4EF-34F0FFDC705D}"/>
            </ac:spMkLst>
          </pc:spChg>
          <pc:spChg chg="mod">
            <ac:chgData name="Cristian Chilipirea" userId="34ab170da5908fc4" providerId="LiveId" clId="{0ED64E07-2634-498E-842E-78F31B8D5668}" dt="2021-02-15T13:10:46.811" v="393" actId="14100"/>
            <ac:spMkLst>
              <pc:docMk/>
              <pc:sldMasterMk cId="2779709577" sldId="2147483648"/>
              <pc:sldLayoutMk cId="1441797581" sldId="2147483649"/>
              <ac:spMk id="3" creationId="{9A2D321E-7318-4E52-8A47-29F406B1D620}"/>
            </ac:spMkLst>
          </pc:spChg>
          <pc:spChg chg="del">
            <ac:chgData name="Cristian Chilipirea" userId="34ab170da5908fc4" providerId="LiveId" clId="{0ED64E07-2634-498E-842E-78F31B8D5668}" dt="2021-02-15T12:48:47.844" v="307"/>
            <ac:spMkLst>
              <pc:docMk/>
              <pc:sldMasterMk cId="2779709577" sldId="2147483648"/>
              <pc:sldLayoutMk cId="1441797581" sldId="2147483649"/>
              <ac:spMk id="4" creationId="{6F95B153-5127-4482-B563-0582EAD98B8E}"/>
            </ac:spMkLst>
          </pc:spChg>
          <pc:spChg chg="del">
            <ac:chgData name="Cristian Chilipirea" userId="34ab170da5908fc4" providerId="LiveId" clId="{0ED64E07-2634-498E-842E-78F31B8D5668}" dt="2021-02-15T12:48:47.844" v="307"/>
            <ac:spMkLst>
              <pc:docMk/>
              <pc:sldMasterMk cId="2779709577" sldId="2147483648"/>
              <pc:sldLayoutMk cId="1441797581" sldId="2147483649"/>
              <ac:spMk id="5" creationId="{CE618A2F-7337-426E-86FE-2B9B93C8D346}"/>
            </ac:spMkLst>
          </pc:spChg>
          <pc:spChg chg="del">
            <ac:chgData name="Cristian Chilipirea" userId="34ab170da5908fc4" providerId="LiveId" clId="{0ED64E07-2634-498E-842E-78F31B8D5668}" dt="2021-02-15T12:48:47.844" v="307"/>
            <ac:spMkLst>
              <pc:docMk/>
              <pc:sldMasterMk cId="2779709577" sldId="2147483648"/>
              <pc:sldLayoutMk cId="1441797581" sldId="2147483649"/>
              <ac:spMk id="6" creationId="{6C11B200-731F-4B99-8940-BAB250D9FDA3}"/>
            </ac:spMkLst>
          </pc:spChg>
          <pc:spChg chg="add del mod">
            <ac:chgData name="Cristian Chilipirea" userId="34ab170da5908fc4" providerId="LiveId" clId="{0ED64E07-2634-498E-842E-78F31B8D5668}" dt="2021-02-15T12:48:53.026" v="311"/>
            <ac:spMkLst>
              <pc:docMk/>
              <pc:sldMasterMk cId="2779709577" sldId="2147483648"/>
              <pc:sldLayoutMk cId="1441797581" sldId="2147483649"/>
              <ac:spMk id="12" creationId="{148E9E56-254E-4848-978B-322F12A6E621}"/>
            </ac:spMkLst>
          </pc:spChg>
          <pc:picChg chg="add del mod ord">
            <ac:chgData name="Cristian Chilipirea" userId="34ab170da5908fc4" providerId="LiveId" clId="{0ED64E07-2634-498E-842E-78F31B8D5668}" dt="2021-02-15T12:45:06.013" v="279" actId="478"/>
            <ac:picMkLst>
              <pc:docMk/>
              <pc:sldMasterMk cId="2779709577" sldId="2147483648"/>
              <pc:sldLayoutMk cId="1441797581" sldId="2147483649"/>
              <ac:picMk id="8" creationId="{89FCB69B-B996-4D8A-BEF9-6A9CFB08597B}"/>
            </ac:picMkLst>
          </pc:picChg>
          <pc:picChg chg="add mod">
            <ac:chgData name="Cristian Chilipirea" userId="34ab170da5908fc4" providerId="LiveId" clId="{0ED64E07-2634-498E-842E-78F31B8D5668}" dt="2021-02-15T12:03:03.924" v="39"/>
            <ac:picMkLst>
              <pc:docMk/>
              <pc:sldMasterMk cId="2779709577" sldId="2147483648"/>
              <pc:sldLayoutMk cId="1441797581" sldId="2147483649"/>
              <ac:picMk id="9" creationId="{C2C92E38-C490-48C8-8889-5A10C48F15E0}"/>
            </ac:picMkLst>
          </pc:picChg>
          <pc:picChg chg="add mod ord">
            <ac:chgData name="Cristian Chilipirea" userId="34ab170da5908fc4" providerId="LiveId" clId="{0ED64E07-2634-498E-842E-78F31B8D5668}" dt="2021-02-15T12:45:16.265" v="283" actId="167"/>
            <ac:picMkLst>
              <pc:docMk/>
              <pc:sldMasterMk cId="2779709577" sldId="2147483648"/>
              <pc:sldLayoutMk cId="1441797581" sldId="2147483649"/>
              <ac:picMk id="11" creationId="{774741CC-A1FE-41C6-B56F-967F8FFD0133}"/>
            </ac:picMkLst>
          </pc:picChg>
        </pc:sldLayoutChg>
        <pc:sldLayoutChg chg="addSp delSp modSp mod setBg">
          <pc:chgData name="Cristian Chilipirea" userId="34ab170da5908fc4" providerId="LiveId" clId="{0ED64E07-2634-498E-842E-78F31B8D5668}" dt="2021-02-16T21:35:14.690" v="934" actId="12"/>
          <pc:sldLayoutMkLst>
            <pc:docMk/>
            <pc:sldMasterMk cId="2779709577" sldId="2147483648"/>
            <pc:sldLayoutMk cId="1356244176" sldId="2147483650"/>
          </pc:sldLayoutMkLst>
          <pc:spChg chg="del mod">
            <ac:chgData name="Cristian Chilipirea" userId="34ab170da5908fc4" providerId="LiveId" clId="{0ED64E07-2634-498E-842E-78F31B8D5668}" dt="2021-02-15T12:48:42.446" v="305"/>
            <ac:spMkLst>
              <pc:docMk/>
              <pc:sldMasterMk cId="2779709577" sldId="2147483648"/>
              <pc:sldLayoutMk cId="1356244176" sldId="2147483650"/>
              <ac:spMk id="2" creationId="{4F5E1A18-BDFE-44C0-9BDC-19160BC8582D}"/>
            </ac:spMkLst>
          </pc:spChg>
          <pc:spChg chg="add del mod">
            <ac:chgData name="Cristian Chilipirea" userId="34ab170da5908fc4" providerId="LiveId" clId="{0ED64E07-2634-498E-842E-78F31B8D5668}" dt="2021-02-16T21:25:53.355" v="861"/>
            <ac:spMkLst>
              <pc:docMk/>
              <pc:sldMasterMk cId="2779709577" sldId="2147483648"/>
              <pc:sldLayoutMk cId="1356244176" sldId="2147483650"/>
              <ac:spMk id="2" creationId="{844069BC-04C7-4F64-9830-5B85C1271BFD}"/>
            </ac:spMkLst>
          </pc:spChg>
          <pc:spChg chg="add del">
            <ac:chgData name="Cristian Chilipirea" userId="34ab170da5908fc4" providerId="LiveId" clId="{0ED64E07-2634-498E-842E-78F31B8D5668}" dt="2021-02-16T21:28:55.155" v="929" actId="11529"/>
            <ac:spMkLst>
              <pc:docMk/>
              <pc:sldMasterMk cId="2779709577" sldId="2147483648"/>
              <pc:sldLayoutMk cId="1356244176" sldId="2147483650"/>
              <ac:spMk id="3" creationId="{4BCE33B4-604A-4B60-A90D-EAFD29B49788}"/>
            </ac:spMkLst>
          </pc:spChg>
          <pc:spChg chg="del mod">
            <ac:chgData name="Cristian Chilipirea" userId="34ab170da5908fc4" providerId="LiveId" clId="{0ED64E07-2634-498E-842E-78F31B8D5668}" dt="2021-02-15T13:13:15.418" v="410" actId="478"/>
            <ac:spMkLst>
              <pc:docMk/>
              <pc:sldMasterMk cId="2779709577" sldId="2147483648"/>
              <pc:sldLayoutMk cId="1356244176" sldId="2147483650"/>
              <ac:spMk id="3" creationId="{89221549-E27C-42B6-8630-9DD3120096D2}"/>
            </ac:spMkLst>
          </pc:spChg>
          <pc:spChg chg="del">
            <ac:chgData name="Cristian Chilipirea" userId="34ab170da5908fc4" providerId="LiveId" clId="{0ED64E07-2634-498E-842E-78F31B8D5668}" dt="2021-02-15T12:39:05.305" v="276" actId="478"/>
            <ac:spMkLst>
              <pc:docMk/>
              <pc:sldMasterMk cId="2779709577" sldId="2147483648"/>
              <pc:sldLayoutMk cId="1356244176" sldId="2147483650"/>
              <ac:spMk id="4" creationId="{1D8E0D91-DCF2-4401-9CC6-6ACC385D525F}"/>
            </ac:spMkLst>
          </pc:spChg>
          <pc:spChg chg="add mod">
            <ac:chgData name="Cristian Chilipirea" userId="34ab170da5908fc4" providerId="LiveId" clId="{0ED64E07-2634-498E-842E-78F31B8D5668}" dt="2021-02-16T21:35:14.690" v="934" actId="12"/>
            <ac:spMkLst>
              <pc:docMk/>
              <pc:sldMasterMk cId="2779709577" sldId="2147483648"/>
              <pc:sldLayoutMk cId="1356244176" sldId="2147483650"/>
              <ac:spMk id="4" creationId="{A2D84879-4991-4C64-AC70-4BB0E2B59A41}"/>
            </ac:spMkLst>
          </pc:spChg>
          <pc:spChg chg="mod">
            <ac:chgData name="Cristian Chilipirea" userId="34ab170da5908fc4" providerId="LiveId" clId="{0ED64E07-2634-498E-842E-78F31B8D5668}" dt="2021-02-15T12:38:53.284" v="274" actId="120"/>
            <ac:spMkLst>
              <pc:docMk/>
              <pc:sldMasterMk cId="2779709577" sldId="2147483648"/>
              <pc:sldLayoutMk cId="1356244176" sldId="2147483650"/>
              <ac:spMk id="5" creationId="{FF813D21-9A1A-4E09-AB65-DAE7D8FC5FEA}"/>
            </ac:spMkLst>
          </pc:spChg>
          <pc:spChg chg="add del mod">
            <ac:chgData name="Cristian Chilipirea" userId="34ab170da5908fc4" providerId="LiveId" clId="{0ED64E07-2634-498E-842E-78F31B8D5668}" dt="2021-02-16T21:28:48.548" v="928" actId="478"/>
            <ac:spMkLst>
              <pc:docMk/>
              <pc:sldMasterMk cId="2779709577" sldId="2147483648"/>
              <pc:sldLayoutMk cId="1356244176" sldId="2147483650"/>
              <ac:spMk id="6" creationId="{45BCEAB9-DFC8-474B-BD69-7F83D79AB764}"/>
            </ac:spMkLst>
          </pc:spChg>
          <pc:spChg chg="del">
            <ac:chgData name="Cristian Chilipirea" userId="34ab170da5908fc4" providerId="LiveId" clId="{0ED64E07-2634-498E-842E-78F31B8D5668}" dt="2021-02-15T12:39:02.406" v="275" actId="478"/>
            <ac:spMkLst>
              <pc:docMk/>
              <pc:sldMasterMk cId="2779709577" sldId="2147483648"/>
              <pc:sldLayoutMk cId="1356244176" sldId="2147483650"/>
              <ac:spMk id="6" creationId="{B5FBE459-3331-4EFF-BA27-0011A2A9F142}"/>
            </ac:spMkLst>
          </pc:spChg>
          <pc:spChg chg="add del mod">
            <ac:chgData name="Cristian Chilipirea" userId="34ab170da5908fc4" providerId="LiveId" clId="{0ED64E07-2634-498E-842E-78F31B8D5668}" dt="2021-02-15T13:01:26.665" v="343" actId="478"/>
            <ac:spMkLst>
              <pc:docMk/>
              <pc:sldMasterMk cId="2779709577" sldId="2147483648"/>
              <pc:sldLayoutMk cId="1356244176" sldId="2147483650"/>
              <ac:spMk id="7" creationId="{B3A44382-A172-486B-B36B-5F24B8ACB473}"/>
            </ac:spMkLst>
          </pc:spChg>
          <pc:spChg chg="add del mod">
            <ac:chgData name="Cristian Chilipirea" userId="34ab170da5908fc4" providerId="LiveId" clId="{0ED64E07-2634-498E-842E-78F31B8D5668}" dt="2021-02-16T21:25:53.740" v="862"/>
            <ac:spMkLst>
              <pc:docMk/>
              <pc:sldMasterMk cId="2779709577" sldId="2147483648"/>
              <pc:sldLayoutMk cId="1356244176" sldId="2147483650"/>
              <ac:spMk id="10" creationId="{48F8D094-4238-4934-8046-636861F0A334}"/>
            </ac:spMkLst>
          </pc:spChg>
          <pc:spChg chg="add del">
            <ac:chgData name="Cristian Chilipirea" userId="34ab170da5908fc4" providerId="LiveId" clId="{0ED64E07-2634-498E-842E-78F31B8D5668}" dt="2021-02-15T13:13:18.342" v="411" actId="11529"/>
            <ac:spMkLst>
              <pc:docMk/>
              <pc:sldMasterMk cId="2779709577" sldId="2147483648"/>
              <pc:sldLayoutMk cId="1356244176" sldId="2147483650"/>
              <ac:spMk id="11" creationId="{02DB2C96-A286-4901-B7EB-6654A308C013}"/>
            </ac:spMkLst>
          </pc:spChg>
          <pc:spChg chg="add del mod">
            <ac:chgData name="Cristian Chilipirea" userId="34ab170da5908fc4" providerId="LiveId" clId="{0ED64E07-2634-498E-842E-78F31B8D5668}" dt="2021-02-16T21:28:16.608" v="923" actId="478"/>
            <ac:spMkLst>
              <pc:docMk/>
              <pc:sldMasterMk cId="2779709577" sldId="2147483648"/>
              <pc:sldLayoutMk cId="1356244176" sldId="2147483650"/>
              <ac:spMk id="12" creationId="{C1687C12-B2F7-4EA8-A5AA-4ACF00C809F6}"/>
            </ac:spMkLst>
          </pc:spChg>
          <pc:picChg chg="add del mod">
            <ac:chgData name="Cristian Chilipirea" userId="34ab170da5908fc4" providerId="LiveId" clId="{0ED64E07-2634-498E-842E-78F31B8D5668}" dt="2021-02-15T12:54:26.102" v="335" actId="478"/>
            <ac:picMkLst>
              <pc:docMk/>
              <pc:sldMasterMk cId="2779709577" sldId="2147483648"/>
              <pc:sldLayoutMk cId="1356244176" sldId="2147483650"/>
              <ac:picMk id="9" creationId="{E24A6F4A-D31E-4783-B971-3A017D97E10B}"/>
            </ac:picMkLst>
          </pc:picChg>
        </pc:sldLayoutChg>
      </pc:sldMasterChg>
    </pc:docChg>
  </pc:docChgLst>
  <pc:docChgLst>
    <pc:chgData name="Cristian Chilipirea" userId="34ab170da5908fc4" providerId="LiveId" clId="{C37DED80-1630-4B17-82C0-5BA509016EED}"/>
    <pc:docChg chg="undo custSel addSld delSld modSld sldOrd modMainMaster">
      <pc:chgData name="Cristian Chilipirea" userId="34ab170da5908fc4" providerId="LiveId" clId="{C37DED80-1630-4B17-82C0-5BA509016EED}" dt="2021-03-30T23:05:13.594" v="1350" actId="14100"/>
      <pc:docMkLst>
        <pc:docMk/>
      </pc:docMkLst>
      <pc:sldChg chg="modSp mod chgLayout">
        <pc:chgData name="Cristian Chilipirea" userId="34ab170da5908fc4" providerId="LiveId" clId="{C37DED80-1630-4B17-82C0-5BA509016EED}" dt="2021-03-30T21:58:22.088" v="139" actId="207"/>
        <pc:sldMkLst>
          <pc:docMk/>
          <pc:sldMk cId="736295071" sldId="256"/>
        </pc:sldMkLst>
        <pc:spChg chg="mod ord">
          <ac:chgData name="Cristian Chilipirea" userId="34ab170da5908fc4" providerId="LiveId" clId="{C37DED80-1630-4B17-82C0-5BA509016EED}" dt="2021-03-30T21:47:16.794" v="68" actId="1076"/>
          <ac:spMkLst>
            <pc:docMk/>
            <pc:sldMk cId="736295071" sldId="256"/>
            <ac:spMk id="2" creationId="{634735D9-A889-4FA8-A44B-37C1CAEF2774}"/>
          </ac:spMkLst>
        </pc:spChg>
        <pc:spChg chg="mod ord">
          <ac:chgData name="Cristian Chilipirea" userId="34ab170da5908fc4" providerId="LiveId" clId="{C37DED80-1630-4B17-82C0-5BA509016EED}" dt="2021-03-30T21:58:22.088" v="139" actId="207"/>
          <ac:spMkLst>
            <pc:docMk/>
            <pc:sldMk cId="736295071" sldId="256"/>
            <ac:spMk id="3" creationId="{8E9020FF-2466-4947-8EC7-370823BEC02B}"/>
          </ac:spMkLst>
        </pc:spChg>
      </pc:sldChg>
      <pc:sldChg chg="del">
        <pc:chgData name="Cristian Chilipirea" userId="34ab170da5908fc4" providerId="LiveId" clId="{C37DED80-1630-4B17-82C0-5BA509016EED}" dt="2021-03-30T21:41:40.695" v="24" actId="47"/>
        <pc:sldMkLst>
          <pc:docMk/>
          <pc:sldMk cId="2879750555" sldId="533"/>
        </pc:sldMkLst>
      </pc:sldChg>
      <pc:sldChg chg="del">
        <pc:chgData name="Cristian Chilipirea" userId="34ab170da5908fc4" providerId="LiveId" clId="{C37DED80-1630-4B17-82C0-5BA509016EED}" dt="2021-03-30T21:41:40.695" v="24" actId="47"/>
        <pc:sldMkLst>
          <pc:docMk/>
          <pc:sldMk cId="1010010643" sldId="534"/>
        </pc:sldMkLst>
      </pc:sldChg>
      <pc:sldChg chg="del">
        <pc:chgData name="Cristian Chilipirea" userId="34ab170da5908fc4" providerId="LiveId" clId="{C37DED80-1630-4B17-82C0-5BA509016EED}" dt="2021-03-30T21:41:40.695" v="24" actId="47"/>
        <pc:sldMkLst>
          <pc:docMk/>
          <pc:sldMk cId="2735018823" sldId="535"/>
        </pc:sldMkLst>
      </pc:sldChg>
      <pc:sldChg chg="del">
        <pc:chgData name="Cristian Chilipirea" userId="34ab170da5908fc4" providerId="LiveId" clId="{C37DED80-1630-4B17-82C0-5BA509016EED}" dt="2021-03-30T21:41:40.695" v="24" actId="47"/>
        <pc:sldMkLst>
          <pc:docMk/>
          <pc:sldMk cId="4166365223" sldId="536"/>
        </pc:sldMkLst>
      </pc:sldChg>
      <pc:sldChg chg="del">
        <pc:chgData name="Cristian Chilipirea" userId="34ab170da5908fc4" providerId="LiveId" clId="{C37DED80-1630-4B17-82C0-5BA509016EED}" dt="2021-03-30T21:41:40.695" v="24" actId="47"/>
        <pc:sldMkLst>
          <pc:docMk/>
          <pc:sldMk cId="356870437" sldId="537"/>
        </pc:sldMkLst>
      </pc:sldChg>
      <pc:sldChg chg="del">
        <pc:chgData name="Cristian Chilipirea" userId="34ab170da5908fc4" providerId="LiveId" clId="{C37DED80-1630-4B17-82C0-5BA509016EED}" dt="2021-03-30T21:41:40.695" v="24" actId="47"/>
        <pc:sldMkLst>
          <pc:docMk/>
          <pc:sldMk cId="2623132290" sldId="538"/>
        </pc:sldMkLst>
      </pc:sldChg>
      <pc:sldChg chg="del">
        <pc:chgData name="Cristian Chilipirea" userId="34ab170da5908fc4" providerId="LiveId" clId="{C37DED80-1630-4B17-82C0-5BA509016EED}" dt="2021-03-30T21:41:40.695" v="24" actId="47"/>
        <pc:sldMkLst>
          <pc:docMk/>
          <pc:sldMk cId="914919820" sldId="539"/>
        </pc:sldMkLst>
      </pc:sldChg>
      <pc:sldChg chg="del">
        <pc:chgData name="Cristian Chilipirea" userId="34ab170da5908fc4" providerId="LiveId" clId="{C37DED80-1630-4B17-82C0-5BA509016EED}" dt="2021-03-30T21:41:40.695" v="24" actId="47"/>
        <pc:sldMkLst>
          <pc:docMk/>
          <pc:sldMk cId="3495836468" sldId="540"/>
        </pc:sldMkLst>
      </pc:sldChg>
      <pc:sldChg chg="del">
        <pc:chgData name="Cristian Chilipirea" userId="34ab170da5908fc4" providerId="LiveId" clId="{C37DED80-1630-4B17-82C0-5BA509016EED}" dt="2021-03-30T21:41:40.695" v="24" actId="47"/>
        <pc:sldMkLst>
          <pc:docMk/>
          <pc:sldMk cId="1850466692" sldId="541"/>
        </pc:sldMkLst>
      </pc:sldChg>
      <pc:sldChg chg="del">
        <pc:chgData name="Cristian Chilipirea" userId="34ab170da5908fc4" providerId="LiveId" clId="{C37DED80-1630-4B17-82C0-5BA509016EED}" dt="2021-03-30T21:41:40.695" v="24" actId="47"/>
        <pc:sldMkLst>
          <pc:docMk/>
          <pc:sldMk cId="1957289328" sldId="542"/>
        </pc:sldMkLst>
      </pc:sldChg>
      <pc:sldChg chg="del">
        <pc:chgData name="Cristian Chilipirea" userId="34ab170da5908fc4" providerId="LiveId" clId="{C37DED80-1630-4B17-82C0-5BA509016EED}" dt="2021-03-30T21:41:40.695" v="24" actId="47"/>
        <pc:sldMkLst>
          <pc:docMk/>
          <pc:sldMk cId="1163223704" sldId="543"/>
        </pc:sldMkLst>
      </pc:sldChg>
      <pc:sldChg chg="del">
        <pc:chgData name="Cristian Chilipirea" userId="34ab170da5908fc4" providerId="LiveId" clId="{C37DED80-1630-4B17-82C0-5BA509016EED}" dt="2021-03-30T21:41:40.695" v="24" actId="47"/>
        <pc:sldMkLst>
          <pc:docMk/>
          <pc:sldMk cId="711254449" sldId="545"/>
        </pc:sldMkLst>
      </pc:sldChg>
      <pc:sldChg chg="del">
        <pc:chgData name="Cristian Chilipirea" userId="34ab170da5908fc4" providerId="LiveId" clId="{C37DED80-1630-4B17-82C0-5BA509016EED}" dt="2021-03-30T21:41:40.695" v="24" actId="47"/>
        <pc:sldMkLst>
          <pc:docMk/>
          <pc:sldMk cId="3396343554" sldId="546"/>
        </pc:sldMkLst>
      </pc:sldChg>
      <pc:sldChg chg="del">
        <pc:chgData name="Cristian Chilipirea" userId="34ab170da5908fc4" providerId="LiveId" clId="{C37DED80-1630-4B17-82C0-5BA509016EED}" dt="2021-03-30T21:41:40.695" v="24" actId="47"/>
        <pc:sldMkLst>
          <pc:docMk/>
          <pc:sldMk cId="2554529949" sldId="547"/>
        </pc:sldMkLst>
      </pc:sldChg>
      <pc:sldChg chg="del">
        <pc:chgData name="Cristian Chilipirea" userId="34ab170da5908fc4" providerId="LiveId" clId="{C37DED80-1630-4B17-82C0-5BA509016EED}" dt="2021-03-30T21:41:40.695" v="24" actId="47"/>
        <pc:sldMkLst>
          <pc:docMk/>
          <pc:sldMk cId="3808243299" sldId="548"/>
        </pc:sldMkLst>
      </pc:sldChg>
      <pc:sldChg chg="del">
        <pc:chgData name="Cristian Chilipirea" userId="34ab170da5908fc4" providerId="LiveId" clId="{C37DED80-1630-4B17-82C0-5BA509016EED}" dt="2021-03-30T21:41:40.695" v="24" actId="47"/>
        <pc:sldMkLst>
          <pc:docMk/>
          <pc:sldMk cId="3489967155" sldId="549"/>
        </pc:sldMkLst>
      </pc:sldChg>
      <pc:sldChg chg="del">
        <pc:chgData name="Cristian Chilipirea" userId="34ab170da5908fc4" providerId="LiveId" clId="{C37DED80-1630-4B17-82C0-5BA509016EED}" dt="2021-03-30T21:41:40.695" v="24" actId="47"/>
        <pc:sldMkLst>
          <pc:docMk/>
          <pc:sldMk cId="3943576871" sldId="550"/>
        </pc:sldMkLst>
      </pc:sldChg>
      <pc:sldChg chg="del">
        <pc:chgData name="Cristian Chilipirea" userId="34ab170da5908fc4" providerId="LiveId" clId="{C37DED80-1630-4B17-82C0-5BA509016EED}" dt="2021-03-30T21:41:40.695" v="24" actId="47"/>
        <pc:sldMkLst>
          <pc:docMk/>
          <pc:sldMk cId="3450347333" sldId="551"/>
        </pc:sldMkLst>
      </pc:sldChg>
      <pc:sldChg chg="del">
        <pc:chgData name="Cristian Chilipirea" userId="34ab170da5908fc4" providerId="LiveId" clId="{C37DED80-1630-4B17-82C0-5BA509016EED}" dt="2021-03-30T21:41:40.695" v="24" actId="47"/>
        <pc:sldMkLst>
          <pc:docMk/>
          <pc:sldMk cId="1887430075" sldId="552"/>
        </pc:sldMkLst>
      </pc:sldChg>
      <pc:sldChg chg="del">
        <pc:chgData name="Cristian Chilipirea" userId="34ab170da5908fc4" providerId="LiveId" clId="{C37DED80-1630-4B17-82C0-5BA509016EED}" dt="2021-03-30T21:41:40.695" v="24" actId="47"/>
        <pc:sldMkLst>
          <pc:docMk/>
          <pc:sldMk cId="746608244" sldId="553"/>
        </pc:sldMkLst>
      </pc:sldChg>
      <pc:sldChg chg="del">
        <pc:chgData name="Cristian Chilipirea" userId="34ab170da5908fc4" providerId="LiveId" clId="{C37DED80-1630-4B17-82C0-5BA509016EED}" dt="2021-03-30T21:41:40.695" v="24" actId="47"/>
        <pc:sldMkLst>
          <pc:docMk/>
          <pc:sldMk cId="1810696708" sldId="554"/>
        </pc:sldMkLst>
      </pc:sldChg>
      <pc:sldChg chg="del">
        <pc:chgData name="Cristian Chilipirea" userId="34ab170da5908fc4" providerId="LiveId" clId="{C37DED80-1630-4B17-82C0-5BA509016EED}" dt="2021-03-30T21:41:40.695" v="24" actId="47"/>
        <pc:sldMkLst>
          <pc:docMk/>
          <pc:sldMk cId="497542358" sldId="555"/>
        </pc:sldMkLst>
      </pc:sldChg>
      <pc:sldChg chg="del">
        <pc:chgData name="Cristian Chilipirea" userId="34ab170da5908fc4" providerId="LiveId" clId="{C37DED80-1630-4B17-82C0-5BA509016EED}" dt="2021-03-30T21:41:40.695" v="24" actId="47"/>
        <pc:sldMkLst>
          <pc:docMk/>
          <pc:sldMk cId="1127558093" sldId="556"/>
        </pc:sldMkLst>
      </pc:sldChg>
      <pc:sldChg chg="del">
        <pc:chgData name="Cristian Chilipirea" userId="34ab170da5908fc4" providerId="LiveId" clId="{C37DED80-1630-4B17-82C0-5BA509016EED}" dt="2021-03-30T21:41:40.695" v="24" actId="47"/>
        <pc:sldMkLst>
          <pc:docMk/>
          <pc:sldMk cId="3645124036" sldId="557"/>
        </pc:sldMkLst>
      </pc:sldChg>
      <pc:sldChg chg="del">
        <pc:chgData name="Cristian Chilipirea" userId="34ab170da5908fc4" providerId="LiveId" clId="{C37DED80-1630-4B17-82C0-5BA509016EED}" dt="2021-03-30T21:41:40.695" v="24" actId="47"/>
        <pc:sldMkLst>
          <pc:docMk/>
          <pc:sldMk cId="269390014" sldId="559"/>
        </pc:sldMkLst>
      </pc:sldChg>
      <pc:sldChg chg="del">
        <pc:chgData name="Cristian Chilipirea" userId="34ab170da5908fc4" providerId="LiveId" clId="{C37DED80-1630-4B17-82C0-5BA509016EED}" dt="2021-03-30T21:41:40.695" v="24" actId="47"/>
        <pc:sldMkLst>
          <pc:docMk/>
          <pc:sldMk cId="1840409155" sldId="560"/>
        </pc:sldMkLst>
      </pc:sldChg>
      <pc:sldChg chg="del">
        <pc:chgData name="Cristian Chilipirea" userId="34ab170da5908fc4" providerId="LiveId" clId="{C37DED80-1630-4B17-82C0-5BA509016EED}" dt="2021-03-30T21:41:40.695" v="24" actId="47"/>
        <pc:sldMkLst>
          <pc:docMk/>
          <pc:sldMk cId="891003779" sldId="561"/>
        </pc:sldMkLst>
      </pc:sldChg>
      <pc:sldChg chg="del">
        <pc:chgData name="Cristian Chilipirea" userId="34ab170da5908fc4" providerId="LiveId" clId="{C37DED80-1630-4B17-82C0-5BA509016EED}" dt="2021-03-30T21:41:40.695" v="24" actId="47"/>
        <pc:sldMkLst>
          <pc:docMk/>
          <pc:sldMk cId="1699872682" sldId="562"/>
        </pc:sldMkLst>
      </pc:sldChg>
      <pc:sldChg chg="del">
        <pc:chgData name="Cristian Chilipirea" userId="34ab170da5908fc4" providerId="LiveId" clId="{C37DED80-1630-4B17-82C0-5BA509016EED}" dt="2021-03-30T21:41:40.695" v="24" actId="47"/>
        <pc:sldMkLst>
          <pc:docMk/>
          <pc:sldMk cId="2308862843" sldId="563"/>
        </pc:sldMkLst>
      </pc:sldChg>
      <pc:sldChg chg="del">
        <pc:chgData name="Cristian Chilipirea" userId="34ab170da5908fc4" providerId="LiveId" clId="{C37DED80-1630-4B17-82C0-5BA509016EED}" dt="2021-03-30T21:41:40.695" v="24" actId="47"/>
        <pc:sldMkLst>
          <pc:docMk/>
          <pc:sldMk cId="3972570163" sldId="564"/>
        </pc:sldMkLst>
      </pc:sldChg>
      <pc:sldChg chg="del">
        <pc:chgData name="Cristian Chilipirea" userId="34ab170da5908fc4" providerId="LiveId" clId="{C37DED80-1630-4B17-82C0-5BA509016EED}" dt="2021-03-30T21:41:40.695" v="24" actId="47"/>
        <pc:sldMkLst>
          <pc:docMk/>
          <pc:sldMk cId="104335986" sldId="565"/>
        </pc:sldMkLst>
      </pc:sldChg>
      <pc:sldChg chg="del">
        <pc:chgData name="Cristian Chilipirea" userId="34ab170da5908fc4" providerId="LiveId" clId="{C37DED80-1630-4B17-82C0-5BA509016EED}" dt="2021-03-30T21:41:40.695" v="24" actId="47"/>
        <pc:sldMkLst>
          <pc:docMk/>
          <pc:sldMk cId="4038516819" sldId="566"/>
        </pc:sldMkLst>
      </pc:sldChg>
      <pc:sldChg chg="addSp modSp del mod chgLayout">
        <pc:chgData name="Cristian Chilipirea" userId="34ab170da5908fc4" providerId="LiveId" clId="{C37DED80-1630-4B17-82C0-5BA509016EED}" dt="2021-03-30T21:45:48.951" v="53" actId="47"/>
        <pc:sldMkLst>
          <pc:docMk/>
          <pc:sldMk cId="697313882" sldId="567"/>
        </pc:sldMkLst>
        <pc:spChg chg="mod ord">
          <ac:chgData name="Cristian Chilipirea" userId="34ab170da5908fc4" providerId="LiveId" clId="{C37DED80-1630-4B17-82C0-5BA509016EED}" dt="2021-03-30T21:42:47.884" v="31" actId="700"/>
          <ac:spMkLst>
            <pc:docMk/>
            <pc:sldMk cId="697313882" sldId="567"/>
            <ac:spMk id="2" creationId="{810015D7-6003-4BFA-B610-DD68734806CE}"/>
          </ac:spMkLst>
        </pc:spChg>
        <pc:spChg chg="add mod ord">
          <ac:chgData name="Cristian Chilipirea" userId="34ab170da5908fc4" providerId="LiveId" clId="{C37DED80-1630-4B17-82C0-5BA509016EED}" dt="2021-03-30T21:42:47.884" v="31" actId="700"/>
          <ac:spMkLst>
            <pc:docMk/>
            <pc:sldMk cId="697313882" sldId="567"/>
            <ac:spMk id="3" creationId="{5FE4E8A4-5706-4900-9E1F-4D6CF8AF1B0E}"/>
          </ac:spMkLst>
        </pc:spChg>
        <pc:spChg chg="mod ord">
          <ac:chgData name="Cristian Chilipirea" userId="34ab170da5908fc4" providerId="LiveId" clId="{C37DED80-1630-4B17-82C0-5BA509016EED}" dt="2021-03-30T21:42:47.884" v="31" actId="700"/>
          <ac:spMkLst>
            <pc:docMk/>
            <pc:sldMk cId="697313882" sldId="567"/>
            <ac:spMk id="6" creationId="{54035D15-93D0-4051-8589-8E2339553774}"/>
          </ac:spMkLst>
        </pc:spChg>
      </pc:sldChg>
      <pc:sldChg chg="new del ord">
        <pc:chgData name="Cristian Chilipirea" userId="34ab170da5908fc4" providerId="LiveId" clId="{C37DED80-1630-4B17-82C0-5BA509016EED}" dt="2021-03-30T21:45:49.422" v="54" actId="47"/>
        <pc:sldMkLst>
          <pc:docMk/>
          <pc:sldMk cId="1914069363" sldId="568"/>
        </pc:sldMkLst>
      </pc:sldChg>
      <pc:sldChg chg="del">
        <pc:chgData name="Cristian Chilipirea" userId="34ab170da5908fc4" providerId="LiveId" clId="{C37DED80-1630-4B17-82C0-5BA509016EED}" dt="2021-03-30T21:41:40.695" v="24" actId="47"/>
        <pc:sldMkLst>
          <pc:docMk/>
          <pc:sldMk cId="3391211656" sldId="568"/>
        </pc:sldMkLst>
      </pc:sldChg>
      <pc:sldChg chg="del">
        <pc:chgData name="Cristian Chilipirea" userId="34ab170da5908fc4" providerId="LiveId" clId="{C37DED80-1630-4B17-82C0-5BA509016EED}" dt="2021-03-30T21:41:40.695" v="24" actId="47"/>
        <pc:sldMkLst>
          <pc:docMk/>
          <pc:sldMk cId="173445268" sldId="569"/>
        </pc:sldMkLst>
      </pc:sldChg>
      <pc:sldChg chg="new del">
        <pc:chgData name="Cristian Chilipirea" userId="34ab170da5908fc4" providerId="LiveId" clId="{C37DED80-1630-4B17-82C0-5BA509016EED}" dt="2021-03-30T21:42:44.298" v="30" actId="47"/>
        <pc:sldMkLst>
          <pc:docMk/>
          <pc:sldMk cId="533329366" sldId="569"/>
        </pc:sldMkLst>
      </pc:sldChg>
      <pc:sldChg chg="new del">
        <pc:chgData name="Cristian Chilipirea" userId="34ab170da5908fc4" providerId="LiveId" clId="{C37DED80-1630-4B17-82C0-5BA509016EED}" dt="2021-03-30T21:42:55.151" v="33" actId="47"/>
        <pc:sldMkLst>
          <pc:docMk/>
          <pc:sldMk cId="1201056562" sldId="569"/>
        </pc:sldMkLst>
      </pc:sldChg>
      <pc:sldChg chg="new del">
        <pc:chgData name="Cristian Chilipirea" userId="34ab170da5908fc4" providerId="LiveId" clId="{C37DED80-1630-4B17-82C0-5BA509016EED}" dt="2021-03-30T21:45:49.886" v="55" actId="47"/>
        <pc:sldMkLst>
          <pc:docMk/>
          <pc:sldMk cId="3548109103" sldId="569"/>
        </pc:sldMkLst>
      </pc:sldChg>
      <pc:sldChg chg="modSp new del mod">
        <pc:chgData name="Cristian Chilipirea" userId="34ab170da5908fc4" providerId="LiveId" clId="{C37DED80-1630-4B17-82C0-5BA509016EED}" dt="2021-03-30T21:45:50.394" v="56" actId="47"/>
        <pc:sldMkLst>
          <pc:docMk/>
          <pc:sldMk cId="1944171824" sldId="570"/>
        </pc:sldMkLst>
        <pc:spChg chg="mod">
          <ac:chgData name="Cristian Chilipirea" userId="34ab170da5908fc4" providerId="LiveId" clId="{C37DED80-1630-4B17-82C0-5BA509016EED}" dt="2021-03-30T21:43:41.214" v="50" actId="20577"/>
          <ac:spMkLst>
            <pc:docMk/>
            <pc:sldMk cId="1944171824" sldId="570"/>
            <ac:spMk id="3" creationId="{F1612B2D-AD48-42C4-9254-DDEE98CDFB67}"/>
          </ac:spMkLst>
        </pc:spChg>
      </pc:sldChg>
      <pc:sldChg chg="del">
        <pc:chgData name="Cristian Chilipirea" userId="34ab170da5908fc4" providerId="LiveId" clId="{C37DED80-1630-4B17-82C0-5BA509016EED}" dt="2021-03-30T21:41:40.695" v="24" actId="47"/>
        <pc:sldMkLst>
          <pc:docMk/>
          <pc:sldMk cId="2940116152" sldId="570"/>
        </pc:sldMkLst>
      </pc:sldChg>
      <pc:sldChg chg="del">
        <pc:chgData name="Cristian Chilipirea" userId="34ab170da5908fc4" providerId="LiveId" clId="{C37DED80-1630-4B17-82C0-5BA509016EED}" dt="2021-03-30T21:41:40.695" v="24" actId="47"/>
        <pc:sldMkLst>
          <pc:docMk/>
          <pc:sldMk cId="896639129" sldId="571"/>
        </pc:sldMkLst>
      </pc:sldChg>
      <pc:sldChg chg="new">
        <pc:chgData name="Cristian Chilipirea" userId="34ab170da5908fc4" providerId="LiveId" clId="{C37DED80-1630-4B17-82C0-5BA509016EED}" dt="2021-03-30T21:45:40.228" v="52" actId="680"/>
        <pc:sldMkLst>
          <pc:docMk/>
          <pc:sldMk cId="3048835138" sldId="571"/>
        </pc:sldMkLst>
      </pc:sldChg>
      <pc:sldChg chg="addSp delSp modSp new mod">
        <pc:chgData name="Cristian Chilipirea" userId="34ab170da5908fc4" providerId="LiveId" clId="{C37DED80-1630-4B17-82C0-5BA509016EED}" dt="2021-03-30T22:03:26.377" v="186" actId="1076"/>
        <pc:sldMkLst>
          <pc:docMk/>
          <pc:sldMk cId="916678409" sldId="572"/>
        </pc:sldMkLst>
        <pc:spChg chg="mod">
          <ac:chgData name="Cristian Chilipirea" userId="34ab170da5908fc4" providerId="LiveId" clId="{C37DED80-1630-4B17-82C0-5BA509016EED}" dt="2021-03-30T22:00:57.882" v="155" actId="207"/>
          <ac:spMkLst>
            <pc:docMk/>
            <pc:sldMk cId="916678409" sldId="572"/>
            <ac:spMk id="3" creationId="{C48BD20F-B066-41EA-8F56-5C88C2F4C2CB}"/>
          </ac:spMkLst>
        </pc:spChg>
        <pc:spChg chg="add del mod">
          <ac:chgData name="Cristian Chilipirea" userId="34ab170da5908fc4" providerId="LiveId" clId="{C37DED80-1630-4B17-82C0-5BA509016EED}" dt="2021-03-30T22:02:48.578" v="175" actId="478"/>
          <ac:spMkLst>
            <pc:docMk/>
            <pc:sldMk cId="916678409" sldId="572"/>
            <ac:spMk id="4" creationId="{E770C2C6-55C5-4C7B-AC54-F437FA05EC60}"/>
          </ac:spMkLst>
        </pc:spChg>
        <pc:spChg chg="add mod">
          <ac:chgData name="Cristian Chilipirea" userId="34ab170da5908fc4" providerId="LiveId" clId="{C37DED80-1630-4B17-82C0-5BA509016EED}" dt="2021-03-30T22:01:21.582" v="174" actId="1076"/>
          <ac:spMkLst>
            <pc:docMk/>
            <pc:sldMk cId="916678409" sldId="572"/>
            <ac:spMk id="11" creationId="{123CB2D4-6CF4-42FC-9119-513AB611701D}"/>
          </ac:spMkLst>
        </pc:spChg>
        <pc:spChg chg="add del mod">
          <ac:chgData name="Cristian Chilipirea" userId="34ab170da5908fc4" providerId="LiveId" clId="{C37DED80-1630-4B17-82C0-5BA509016EED}" dt="2021-03-30T22:03:01.827" v="177" actId="478"/>
          <ac:spMkLst>
            <pc:docMk/>
            <pc:sldMk cId="916678409" sldId="572"/>
            <ac:spMk id="13" creationId="{F2B5659D-BA4B-4602-98FA-909F4E995E1A}"/>
          </ac:spMkLst>
        </pc:spChg>
        <pc:picChg chg="add del mod">
          <ac:chgData name="Cristian Chilipirea" userId="34ab170da5908fc4" providerId="LiveId" clId="{C37DED80-1630-4B17-82C0-5BA509016EED}" dt="2021-03-30T21:51:48.839" v="97"/>
          <ac:picMkLst>
            <pc:docMk/>
            <pc:sldMk cId="916678409" sldId="572"/>
            <ac:picMk id="6" creationId="{331A93FB-5890-44F3-8E88-70D286592D78}"/>
          </ac:picMkLst>
        </pc:picChg>
        <pc:picChg chg="add del mod">
          <ac:chgData name="Cristian Chilipirea" userId="34ab170da5908fc4" providerId="LiveId" clId="{C37DED80-1630-4B17-82C0-5BA509016EED}" dt="2021-03-30T21:51:51.137" v="99"/>
          <ac:picMkLst>
            <pc:docMk/>
            <pc:sldMk cId="916678409" sldId="572"/>
            <ac:picMk id="8" creationId="{81F91055-BF5F-4EFA-8F98-4884020747F5}"/>
          </ac:picMkLst>
        </pc:picChg>
        <pc:picChg chg="add mod">
          <ac:chgData name="Cristian Chilipirea" userId="34ab170da5908fc4" providerId="LiveId" clId="{C37DED80-1630-4B17-82C0-5BA509016EED}" dt="2021-03-30T21:52:07.022" v="106" actId="1076"/>
          <ac:picMkLst>
            <pc:docMk/>
            <pc:sldMk cId="916678409" sldId="572"/>
            <ac:picMk id="10" creationId="{56D4E021-DD48-43DD-9230-2130E9815941}"/>
          </ac:picMkLst>
        </pc:picChg>
        <pc:picChg chg="add mod ord">
          <ac:chgData name="Cristian Chilipirea" userId="34ab170da5908fc4" providerId="LiveId" clId="{C37DED80-1630-4B17-82C0-5BA509016EED}" dt="2021-03-30T22:03:26.377" v="186" actId="1076"/>
          <ac:picMkLst>
            <pc:docMk/>
            <pc:sldMk cId="916678409" sldId="572"/>
            <ac:picMk id="15" creationId="{AE6C94D2-07A9-4A48-8BCB-A8F929145232}"/>
          </ac:picMkLst>
        </pc:picChg>
      </pc:sldChg>
      <pc:sldChg chg="del">
        <pc:chgData name="Cristian Chilipirea" userId="34ab170da5908fc4" providerId="LiveId" clId="{C37DED80-1630-4B17-82C0-5BA509016EED}" dt="2021-03-30T21:41:40.695" v="24" actId="47"/>
        <pc:sldMkLst>
          <pc:docMk/>
          <pc:sldMk cId="2849573075" sldId="572"/>
        </pc:sldMkLst>
      </pc:sldChg>
      <pc:sldChg chg="new del">
        <pc:chgData name="Cristian Chilipirea" userId="34ab170da5908fc4" providerId="LiveId" clId="{C37DED80-1630-4B17-82C0-5BA509016EED}" dt="2021-03-30T21:46:40.295" v="59" actId="47"/>
        <pc:sldMkLst>
          <pc:docMk/>
          <pc:sldMk cId="4180587977" sldId="572"/>
        </pc:sldMkLst>
      </pc:sldChg>
      <pc:sldChg chg="del">
        <pc:chgData name="Cristian Chilipirea" userId="34ab170da5908fc4" providerId="LiveId" clId="{C37DED80-1630-4B17-82C0-5BA509016EED}" dt="2021-03-30T21:41:40.695" v="24" actId="47"/>
        <pc:sldMkLst>
          <pc:docMk/>
          <pc:sldMk cId="1214710388" sldId="573"/>
        </pc:sldMkLst>
      </pc:sldChg>
      <pc:sldChg chg="addSp delSp modSp new mod">
        <pc:chgData name="Cristian Chilipirea" userId="34ab170da5908fc4" providerId="LiveId" clId="{C37DED80-1630-4B17-82C0-5BA509016EED}" dt="2021-03-30T22:14:00.740" v="381" actId="1076"/>
        <pc:sldMkLst>
          <pc:docMk/>
          <pc:sldMk cId="1324537194" sldId="573"/>
        </pc:sldMkLst>
        <pc:spChg chg="mod">
          <ac:chgData name="Cristian Chilipirea" userId="34ab170da5908fc4" providerId="LiveId" clId="{C37DED80-1630-4B17-82C0-5BA509016EED}" dt="2021-03-30T22:03:42.672" v="209" actId="20577"/>
          <ac:spMkLst>
            <pc:docMk/>
            <pc:sldMk cId="1324537194" sldId="573"/>
            <ac:spMk id="3" creationId="{9216455B-F333-4423-AE71-C99C361E510E}"/>
          </ac:spMkLst>
        </pc:spChg>
        <pc:spChg chg="del">
          <ac:chgData name="Cristian Chilipirea" userId="34ab170da5908fc4" providerId="LiveId" clId="{C37DED80-1630-4B17-82C0-5BA509016EED}" dt="2021-03-30T22:08:14.782" v="315"/>
          <ac:spMkLst>
            <pc:docMk/>
            <pc:sldMk cId="1324537194" sldId="573"/>
            <ac:spMk id="4" creationId="{26B2CF23-8FA0-468B-AE4D-6ADF20CE55A8}"/>
          </ac:spMkLst>
        </pc:spChg>
        <pc:spChg chg="add mod">
          <ac:chgData name="Cristian Chilipirea" userId="34ab170da5908fc4" providerId="LiveId" clId="{C37DED80-1630-4B17-82C0-5BA509016EED}" dt="2021-03-30T22:01:11.477" v="171" actId="20577"/>
          <ac:spMkLst>
            <pc:docMk/>
            <pc:sldMk cId="1324537194" sldId="573"/>
            <ac:spMk id="5" creationId="{16F2A0D1-831C-4A06-AC7A-3F668DF4D4A6}"/>
          </ac:spMkLst>
        </pc:spChg>
        <pc:spChg chg="add mod">
          <ac:chgData name="Cristian Chilipirea" userId="34ab170da5908fc4" providerId="LiveId" clId="{C37DED80-1630-4B17-82C0-5BA509016EED}" dt="2021-03-30T22:11:10.184" v="367" actId="1076"/>
          <ac:spMkLst>
            <pc:docMk/>
            <pc:sldMk cId="1324537194" sldId="573"/>
            <ac:spMk id="16" creationId="{044AF805-8D1E-4E68-9B50-957B4E3F80E6}"/>
          </ac:spMkLst>
        </pc:spChg>
        <pc:spChg chg="add mod">
          <ac:chgData name="Cristian Chilipirea" userId="34ab170da5908fc4" providerId="LiveId" clId="{C37DED80-1630-4B17-82C0-5BA509016EED}" dt="2021-03-30T22:11:10.184" v="367" actId="1076"/>
          <ac:spMkLst>
            <pc:docMk/>
            <pc:sldMk cId="1324537194" sldId="573"/>
            <ac:spMk id="17" creationId="{33B97492-2F4E-421F-99BD-6ED9A5B5FF6C}"/>
          </ac:spMkLst>
        </pc:spChg>
        <pc:picChg chg="add mod">
          <ac:chgData name="Cristian Chilipirea" userId="34ab170da5908fc4" providerId="LiveId" clId="{C37DED80-1630-4B17-82C0-5BA509016EED}" dt="2021-03-30T22:13:02.685" v="375" actId="1076"/>
          <ac:picMkLst>
            <pc:docMk/>
            <pc:sldMk cId="1324537194" sldId="573"/>
            <ac:picMk id="7" creationId="{B2072F24-C53E-4406-9475-1243D4D1CF46}"/>
          </ac:picMkLst>
        </pc:picChg>
        <pc:picChg chg="add mod">
          <ac:chgData name="Cristian Chilipirea" userId="34ab170da5908fc4" providerId="LiveId" clId="{C37DED80-1630-4B17-82C0-5BA509016EED}" dt="2021-03-30T22:09:45.675" v="327" actId="1076"/>
          <ac:picMkLst>
            <pc:docMk/>
            <pc:sldMk cId="1324537194" sldId="573"/>
            <ac:picMk id="9" creationId="{89A5CE89-FD15-4F75-9631-16DB4E81A998}"/>
          </ac:picMkLst>
        </pc:picChg>
        <pc:picChg chg="add mod">
          <ac:chgData name="Cristian Chilipirea" userId="34ab170da5908fc4" providerId="LiveId" clId="{C37DED80-1630-4B17-82C0-5BA509016EED}" dt="2021-03-30T22:13:04.258" v="376" actId="1076"/>
          <ac:picMkLst>
            <pc:docMk/>
            <pc:sldMk cId="1324537194" sldId="573"/>
            <ac:picMk id="19" creationId="{E59C3165-4CAF-4C00-95CE-6B585F95F12E}"/>
          </ac:picMkLst>
        </pc:picChg>
        <pc:picChg chg="add mod">
          <ac:chgData name="Cristian Chilipirea" userId="34ab170da5908fc4" providerId="LiveId" clId="{C37DED80-1630-4B17-82C0-5BA509016EED}" dt="2021-03-30T22:14:00.740" v="381" actId="1076"/>
          <ac:picMkLst>
            <pc:docMk/>
            <pc:sldMk cId="1324537194" sldId="573"/>
            <ac:picMk id="21" creationId="{3D84FC66-5704-4EB8-BBE9-E4F12D85F631}"/>
          </ac:picMkLst>
        </pc:picChg>
        <pc:cxnChg chg="add mod">
          <ac:chgData name="Cristian Chilipirea" userId="34ab170da5908fc4" providerId="LiveId" clId="{C37DED80-1630-4B17-82C0-5BA509016EED}" dt="2021-03-30T22:10:36.393" v="340" actId="692"/>
          <ac:cxnSpMkLst>
            <pc:docMk/>
            <pc:sldMk cId="1324537194" sldId="573"/>
            <ac:cxnSpMk id="11" creationId="{C5506DBF-8D88-40F6-AF27-AFCBFB50C46B}"/>
          </ac:cxnSpMkLst>
        </pc:cxnChg>
        <pc:cxnChg chg="add mod">
          <ac:chgData name="Cristian Chilipirea" userId="34ab170da5908fc4" providerId="LiveId" clId="{C37DED80-1630-4B17-82C0-5BA509016EED}" dt="2021-03-30T22:10:32.728" v="339" actId="692"/>
          <ac:cxnSpMkLst>
            <pc:docMk/>
            <pc:sldMk cId="1324537194" sldId="573"/>
            <ac:cxnSpMk id="13" creationId="{CA915ADB-68B6-4E2E-A9FD-37B860C57DD9}"/>
          </ac:cxnSpMkLst>
        </pc:cxnChg>
      </pc:sldChg>
      <pc:sldChg chg="new del">
        <pc:chgData name="Cristian Chilipirea" userId="34ab170da5908fc4" providerId="LiveId" clId="{C37DED80-1630-4B17-82C0-5BA509016EED}" dt="2021-03-30T22:00:44.623" v="150" actId="47"/>
        <pc:sldMkLst>
          <pc:docMk/>
          <pc:sldMk cId="1379132191" sldId="573"/>
        </pc:sldMkLst>
      </pc:sldChg>
      <pc:sldChg chg="del">
        <pc:chgData name="Cristian Chilipirea" userId="34ab170da5908fc4" providerId="LiveId" clId="{C37DED80-1630-4B17-82C0-5BA509016EED}" dt="2021-03-30T21:41:40.695" v="24" actId="47"/>
        <pc:sldMkLst>
          <pc:docMk/>
          <pc:sldMk cId="288260150" sldId="574"/>
        </pc:sldMkLst>
      </pc:sldChg>
      <pc:sldChg chg="addSp delSp modSp new mod">
        <pc:chgData name="Cristian Chilipirea" userId="34ab170da5908fc4" providerId="LiveId" clId="{C37DED80-1630-4B17-82C0-5BA509016EED}" dt="2021-03-30T22:20:21.234" v="525" actId="1076"/>
        <pc:sldMkLst>
          <pc:docMk/>
          <pc:sldMk cId="892970613" sldId="574"/>
        </pc:sldMkLst>
        <pc:spChg chg="mod">
          <ac:chgData name="Cristian Chilipirea" userId="34ab170da5908fc4" providerId="LiveId" clId="{C37DED80-1630-4B17-82C0-5BA509016EED}" dt="2021-03-30T22:03:53.159" v="228" actId="20577"/>
          <ac:spMkLst>
            <pc:docMk/>
            <pc:sldMk cId="892970613" sldId="574"/>
            <ac:spMk id="3" creationId="{96F21F47-53A4-499B-A4D7-46878EAEEF35}"/>
          </ac:spMkLst>
        </pc:spChg>
        <pc:spChg chg="add del mod">
          <ac:chgData name="Cristian Chilipirea" userId="34ab170da5908fc4" providerId="LiveId" clId="{C37DED80-1630-4B17-82C0-5BA509016EED}" dt="2021-03-30T22:18:14.207" v="430" actId="26606"/>
          <ac:spMkLst>
            <pc:docMk/>
            <pc:sldMk cId="892970613" sldId="574"/>
            <ac:spMk id="4" creationId="{BEAA79D2-664E-4025-B764-4383EB24113F}"/>
          </ac:spMkLst>
        </pc:spChg>
        <pc:spChg chg="add mod">
          <ac:chgData name="Cristian Chilipirea" userId="34ab170da5908fc4" providerId="LiveId" clId="{C37DED80-1630-4B17-82C0-5BA509016EED}" dt="2021-03-30T22:19:29.478" v="463" actId="1076"/>
          <ac:spMkLst>
            <pc:docMk/>
            <pc:sldMk cId="892970613" sldId="574"/>
            <ac:spMk id="9" creationId="{027C72AB-09AE-4856-A3F3-E6EF4FDDED5B}"/>
          </ac:spMkLst>
        </pc:spChg>
        <pc:spChg chg="add mod">
          <ac:chgData name="Cristian Chilipirea" userId="34ab170da5908fc4" providerId="LiveId" clId="{C37DED80-1630-4B17-82C0-5BA509016EED}" dt="2021-03-30T22:18:52.496" v="443" actId="1076"/>
          <ac:spMkLst>
            <pc:docMk/>
            <pc:sldMk cId="892970613" sldId="574"/>
            <ac:spMk id="10" creationId="{8ADE7A07-7D53-4FA3-BA43-83D13F43EFEF}"/>
          </ac:spMkLst>
        </pc:spChg>
        <pc:spChg chg="add mod">
          <ac:chgData name="Cristian Chilipirea" userId="34ab170da5908fc4" providerId="LiveId" clId="{C37DED80-1630-4B17-82C0-5BA509016EED}" dt="2021-03-30T22:20:21.234" v="525" actId="1076"/>
          <ac:spMkLst>
            <pc:docMk/>
            <pc:sldMk cId="892970613" sldId="574"/>
            <ac:spMk id="13" creationId="{190A8FF3-7301-46FD-AA6A-BC9AC362A8BB}"/>
          </ac:spMkLst>
        </pc:spChg>
        <pc:graphicFrameChg chg="add del">
          <ac:chgData name="Cristian Chilipirea" userId="34ab170da5908fc4" providerId="LiveId" clId="{C37DED80-1630-4B17-82C0-5BA509016EED}" dt="2021-03-30T22:18:14.207" v="430" actId="26606"/>
          <ac:graphicFrameMkLst>
            <pc:docMk/>
            <pc:sldMk cId="892970613" sldId="574"/>
            <ac:graphicFrameMk id="12" creationId="{B42338B9-5888-4C60-B202-111EDB05772B}"/>
          </ac:graphicFrameMkLst>
        </pc:graphicFrameChg>
        <pc:picChg chg="add mod">
          <ac:chgData name="Cristian Chilipirea" userId="34ab170da5908fc4" providerId="LiveId" clId="{C37DED80-1630-4B17-82C0-5BA509016EED}" dt="2021-03-30T22:18:46.087" v="442" actId="1076"/>
          <ac:picMkLst>
            <pc:docMk/>
            <pc:sldMk cId="892970613" sldId="574"/>
            <ac:picMk id="5" creationId="{88CBD2C6-0BA8-4832-9433-1EE7F8037C10}"/>
          </ac:picMkLst>
        </pc:picChg>
        <pc:picChg chg="add mod">
          <ac:chgData name="Cristian Chilipirea" userId="34ab170da5908fc4" providerId="LiveId" clId="{C37DED80-1630-4B17-82C0-5BA509016EED}" dt="2021-03-30T22:18:42.034" v="441" actId="1076"/>
          <ac:picMkLst>
            <pc:docMk/>
            <pc:sldMk cId="892970613" sldId="574"/>
            <ac:picMk id="6" creationId="{9CD52F1A-8B63-40B5-B204-D7EF41A2DCA3}"/>
          </ac:picMkLst>
        </pc:picChg>
        <pc:cxnChg chg="add mod">
          <ac:chgData name="Cristian Chilipirea" userId="34ab170da5908fc4" providerId="LiveId" clId="{C37DED80-1630-4B17-82C0-5BA509016EED}" dt="2021-03-30T22:18:52.496" v="443" actId="1076"/>
          <ac:cxnSpMkLst>
            <pc:docMk/>
            <pc:sldMk cId="892970613" sldId="574"/>
            <ac:cxnSpMk id="7" creationId="{9A7AFFCA-B0CA-479B-A653-7AACE2104507}"/>
          </ac:cxnSpMkLst>
        </pc:cxnChg>
        <pc:cxnChg chg="add mod">
          <ac:chgData name="Cristian Chilipirea" userId="34ab170da5908fc4" providerId="LiveId" clId="{C37DED80-1630-4B17-82C0-5BA509016EED}" dt="2021-03-30T22:18:52.496" v="443" actId="1076"/>
          <ac:cxnSpMkLst>
            <pc:docMk/>
            <pc:sldMk cId="892970613" sldId="574"/>
            <ac:cxnSpMk id="8" creationId="{909FAEAA-7D34-4EEE-8D96-A6B3644408BD}"/>
          </ac:cxnSpMkLst>
        </pc:cxnChg>
      </pc:sldChg>
      <pc:sldChg chg="modSp new del mod">
        <pc:chgData name="Cristian Chilipirea" userId="34ab170da5908fc4" providerId="LiveId" clId="{C37DED80-1630-4B17-82C0-5BA509016EED}" dt="2021-03-30T22:00:45.379" v="151" actId="47"/>
        <pc:sldMkLst>
          <pc:docMk/>
          <pc:sldMk cId="2258484417" sldId="574"/>
        </pc:sldMkLst>
        <pc:spChg chg="mod">
          <ac:chgData name="Cristian Chilipirea" userId="34ab170da5908fc4" providerId="LiveId" clId="{C37DED80-1630-4B17-82C0-5BA509016EED}" dt="2021-03-30T22:00:01.275" v="147" actId="20577"/>
          <ac:spMkLst>
            <pc:docMk/>
            <pc:sldMk cId="2258484417" sldId="574"/>
            <ac:spMk id="3" creationId="{7D674144-5F13-49C1-9FDE-1424B505338E}"/>
          </ac:spMkLst>
        </pc:spChg>
      </pc:sldChg>
      <pc:sldChg chg="del">
        <pc:chgData name="Cristian Chilipirea" userId="34ab170da5908fc4" providerId="LiveId" clId="{C37DED80-1630-4B17-82C0-5BA509016EED}" dt="2021-03-30T21:41:40.695" v="24" actId="47"/>
        <pc:sldMkLst>
          <pc:docMk/>
          <pc:sldMk cId="13021300" sldId="575"/>
        </pc:sldMkLst>
      </pc:sldChg>
      <pc:sldChg chg="addSp delSp modSp new mod">
        <pc:chgData name="Cristian Chilipirea" userId="34ab170da5908fc4" providerId="LiveId" clId="{C37DED80-1630-4B17-82C0-5BA509016EED}" dt="2021-03-30T22:25:04.096" v="669" actId="1076"/>
        <pc:sldMkLst>
          <pc:docMk/>
          <pc:sldMk cId="2087944914" sldId="575"/>
        </pc:sldMkLst>
        <pc:spChg chg="mod">
          <ac:chgData name="Cristian Chilipirea" userId="34ab170da5908fc4" providerId="LiveId" clId="{C37DED80-1630-4B17-82C0-5BA509016EED}" dt="2021-03-30T22:04:06.279" v="242" actId="20577"/>
          <ac:spMkLst>
            <pc:docMk/>
            <pc:sldMk cId="2087944914" sldId="575"/>
            <ac:spMk id="3" creationId="{F6E613B1-79DC-42C3-B67C-A468DC6A5976}"/>
          </ac:spMkLst>
        </pc:spChg>
        <pc:spChg chg="del">
          <ac:chgData name="Cristian Chilipirea" userId="34ab170da5908fc4" providerId="LiveId" clId="{C37DED80-1630-4B17-82C0-5BA509016EED}" dt="2021-03-30T22:22:54.904" v="526" actId="478"/>
          <ac:spMkLst>
            <pc:docMk/>
            <pc:sldMk cId="2087944914" sldId="575"/>
            <ac:spMk id="4" creationId="{C01F2D98-0C76-4CEB-AD18-800338A83C77}"/>
          </ac:spMkLst>
        </pc:spChg>
        <pc:spChg chg="add mod">
          <ac:chgData name="Cristian Chilipirea" userId="34ab170da5908fc4" providerId="LiveId" clId="{C37DED80-1630-4B17-82C0-5BA509016EED}" dt="2021-03-30T22:24:06.160" v="543" actId="1076"/>
          <ac:spMkLst>
            <pc:docMk/>
            <pc:sldMk cId="2087944914" sldId="575"/>
            <ac:spMk id="9" creationId="{794DF5F3-0DB6-4969-AEA8-EAFCBCBD1030}"/>
          </ac:spMkLst>
        </pc:spChg>
        <pc:spChg chg="add mod">
          <ac:chgData name="Cristian Chilipirea" userId="34ab170da5908fc4" providerId="LiveId" clId="{C37DED80-1630-4B17-82C0-5BA509016EED}" dt="2021-03-30T22:24:06.160" v="543" actId="1076"/>
          <ac:spMkLst>
            <pc:docMk/>
            <pc:sldMk cId="2087944914" sldId="575"/>
            <ac:spMk id="10" creationId="{60E6A128-A517-49D3-8F5D-44ECA320F6C0}"/>
          </ac:spMkLst>
        </pc:spChg>
        <pc:spChg chg="add mod">
          <ac:chgData name="Cristian Chilipirea" userId="34ab170da5908fc4" providerId="LiveId" clId="{C37DED80-1630-4B17-82C0-5BA509016EED}" dt="2021-03-30T22:24:06.160" v="543" actId="1076"/>
          <ac:spMkLst>
            <pc:docMk/>
            <pc:sldMk cId="2087944914" sldId="575"/>
            <ac:spMk id="16" creationId="{5041F170-A127-45F3-919B-1B4DA6BD56DE}"/>
          </ac:spMkLst>
        </pc:spChg>
        <pc:spChg chg="add mod">
          <ac:chgData name="Cristian Chilipirea" userId="34ab170da5908fc4" providerId="LiveId" clId="{C37DED80-1630-4B17-82C0-5BA509016EED}" dt="2021-03-30T22:24:06.160" v="543" actId="1076"/>
          <ac:spMkLst>
            <pc:docMk/>
            <pc:sldMk cId="2087944914" sldId="575"/>
            <ac:spMk id="17" creationId="{398B8EAC-5BD5-4C1B-A425-F53129870516}"/>
          </ac:spMkLst>
        </pc:spChg>
        <pc:spChg chg="add mod">
          <ac:chgData name="Cristian Chilipirea" userId="34ab170da5908fc4" providerId="LiveId" clId="{C37DED80-1630-4B17-82C0-5BA509016EED}" dt="2021-03-30T22:24:06.160" v="543" actId="1076"/>
          <ac:spMkLst>
            <pc:docMk/>
            <pc:sldMk cId="2087944914" sldId="575"/>
            <ac:spMk id="20" creationId="{5A2B4BA1-585C-4248-913D-68D5ED79B18E}"/>
          </ac:spMkLst>
        </pc:spChg>
        <pc:spChg chg="add mod">
          <ac:chgData name="Cristian Chilipirea" userId="34ab170da5908fc4" providerId="LiveId" clId="{C37DED80-1630-4B17-82C0-5BA509016EED}" dt="2021-03-30T22:24:06.160" v="543" actId="1076"/>
          <ac:spMkLst>
            <pc:docMk/>
            <pc:sldMk cId="2087944914" sldId="575"/>
            <ac:spMk id="21" creationId="{EFB12AC0-7C9F-45FB-98E4-2F2AFC22BA62}"/>
          </ac:spMkLst>
        </pc:spChg>
        <pc:spChg chg="add mod">
          <ac:chgData name="Cristian Chilipirea" userId="34ab170da5908fc4" providerId="LiveId" clId="{C37DED80-1630-4B17-82C0-5BA509016EED}" dt="2021-03-30T22:25:04.096" v="669" actId="1076"/>
          <ac:spMkLst>
            <pc:docMk/>
            <pc:sldMk cId="2087944914" sldId="575"/>
            <ac:spMk id="22" creationId="{748FF126-15B1-4A84-84A1-D0C7F2DF30EF}"/>
          </ac:spMkLst>
        </pc:spChg>
        <pc:picChg chg="add mod">
          <ac:chgData name="Cristian Chilipirea" userId="34ab170da5908fc4" providerId="LiveId" clId="{C37DED80-1630-4B17-82C0-5BA509016EED}" dt="2021-03-30T22:24:06.160" v="543" actId="1076"/>
          <ac:picMkLst>
            <pc:docMk/>
            <pc:sldMk cId="2087944914" sldId="575"/>
            <ac:picMk id="5" creationId="{B87E8A09-C832-4627-ACED-3E4CF7DEDE84}"/>
          </ac:picMkLst>
        </pc:picChg>
        <pc:picChg chg="add mod">
          <ac:chgData name="Cristian Chilipirea" userId="34ab170da5908fc4" providerId="LiveId" clId="{C37DED80-1630-4B17-82C0-5BA509016EED}" dt="2021-03-30T22:24:06.160" v="543" actId="1076"/>
          <ac:picMkLst>
            <pc:docMk/>
            <pc:sldMk cId="2087944914" sldId="575"/>
            <ac:picMk id="6" creationId="{1E339C62-60CE-4AA8-8C8F-761E6BED87B5}"/>
          </ac:picMkLst>
        </pc:picChg>
        <pc:picChg chg="add mod">
          <ac:chgData name="Cristian Chilipirea" userId="34ab170da5908fc4" providerId="LiveId" clId="{C37DED80-1630-4B17-82C0-5BA509016EED}" dt="2021-03-30T22:24:06.160" v="543" actId="1076"/>
          <ac:picMkLst>
            <pc:docMk/>
            <pc:sldMk cId="2087944914" sldId="575"/>
            <ac:picMk id="13" creationId="{A29FB286-1A38-4BBA-B3BD-66040DE41FDB}"/>
          </ac:picMkLst>
        </pc:picChg>
        <pc:cxnChg chg="add mod">
          <ac:chgData name="Cristian Chilipirea" userId="34ab170da5908fc4" providerId="LiveId" clId="{C37DED80-1630-4B17-82C0-5BA509016EED}" dt="2021-03-30T22:24:06.160" v="543" actId="1076"/>
          <ac:cxnSpMkLst>
            <pc:docMk/>
            <pc:sldMk cId="2087944914" sldId="575"/>
            <ac:cxnSpMk id="7" creationId="{DE65BF40-5ED5-4397-9590-3A27E123717F}"/>
          </ac:cxnSpMkLst>
        </pc:cxnChg>
        <pc:cxnChg chg="add mod">
          <ac:chgData name="Cristian Chilipirea" userId="34ab170da5908fc4" providerId="LiveId" clId="{C37DED80-1630-4B17-82C0-5BA509016EED}" dt="2021-03-30T22:24:06.160" v="543" actId="1076"/>
          <ac:cxnSpMkLst>
            <pc:docMk/>
            <pc:sldMk cId="2087944914" sldId="575"/>
            <ac:cxnSpMk id="8" creationId="{0E4942B1-C5A1-43A8-90A4-683FE88DCC02}"/>
          </ac:cxnSpMkLst>
        </pc:cxnChg>
        <pc:cxnChg chg="add mod">
          <ac:chgData name="Cristian Chilipirea" userId="34ab170da5908fc4" providerId="LiveId" clId="{C37DED80-1630-4B17-82C0-5BA509016EED}" dt="2021-03-30T22:24:06.160" v="543" actId="1076"/>
          <ac:cxnSpMkLst>
            <pc:docMk/>
            <pc:sldMk cId="2087944914" sldId="575"/>
            <ac:cxnSpMk id="14" creationId="{BA4E96EB-B93F-4B59-9D95-10C4F438FB0A}"/>
          </ac:cxnSpMkLst>
        </pc:cxnChg>
        <pc:cxnChg chg="add mod">
          <ac:chgData name="Cristian Chilipirea" userId="34ab170da5908fc4" providerId="LiveId" clId="{C37DED80-1630-4B17-82C0-5BA509016EED}" dt="2021-03-30T22:24:06.160" v="543" actId="1076"/>
          <ac:cxnSpMkLst>
            <pc:docMk/>
            <pc:sldMk cId="2087944914" sldId="575"/>
            <ac:cxnSpMk id="15" creationId="{B7DDD97E-2A46-4703-A4EE-F6EF04BD0E36}"/>
          </ac:cxnSpMkLst>
        </pc:cxnChg>
        <pc:cxnChg chg="add mod">
          <ac:chgData name="Cristian Chilipirea" userId="34ab170da5908fc4" providerId="LiveId" clId="{C37DED80-1630-4B17-82C0-5BA509016EED}" dt="2021-03-30T22:24:06.160" v="543" actId="1076"/>
          <ac:cxnSpMkLst>
            <pc:docMk/>
            <pc:sldMk cId="2087944914" sldId="575"/>
            <ac:cxnSpMk id="18" creationId="{10F35052-F1BF-41CC-8166-725D11AD108A}"/>
          </ac:cxnSpMkLst>
        </pc:cxnChg>
        <pc:cxnChg chg="add mod">
          <ac:chgData name="Cristian Chilipirea" userId="34ab170da5908fc4" providerId="LiveId" clId="{C37DED80-1630-4B17-82C0-5BA509016EED}" dt="2021-03-30T22:24:06.160" v="543" actId="1076"/>
          <ac:cxnSpMkLst>
            <pc:docMk/>
            <pc:sldMk cId="2087944914" sldId="575"/>
            <ac:cxnSpMk id="19" creationId="{6AE853CC-09F4-4AD6-B7C6-2E50B9F29D5C}"/>
          </ac:cxnSpMkLst>
        </pc:cxnChg>
      </pc:sldChg>
      <pc:sldChg chg="new del">
        <pc:chgData name="Cristian Chilipirea" userId="34ab170da5908fc4" providerId="LiveId" clId="{C37DED80-1630-4B17-82C0-5BA509016EED}" dt="2021-03-30T22:00:44.479" v="149" actId="47"/>
        <pc:sldMkLst>
          <pc:docMk/>
          <pc:sldMk cId="3867435153" sldId="575"/>
        </pc:sldMkLst>
      </pc:sldChg>
      <pc:sldChg chg="del">
        <pc:chgData name="Cristian Chilipirea" userId="34ab170da5908fc4" providerId="LiveId" clId="{C37DED80-1630-4B17-82C0-5BA509016EED}" dt="2021-03-30T21:41:40.695" v="24" actId="47"/>
        <pc:sldMkLst>
          <pc:docMk/>
          <pc:sldMk cId="160017698" sldId="576"/>
        </pc:sldMkLst>
      </pc:sldChg>
      <pc:sldChg chg="modSp new mod">
        <pc:chgData name="Cristian Chilipirea" userId="34ab170da5908fc4" providerId="LiveId" clId="{C37DED80-1630-4B17-82C0-5BA509016EED}" dt="2021-03-30T22:36:58.105" v="897" actId="20577"/>
        <pc:sldMkLst>
          <pc:docMk/>
          <pc:sldMk cId="2847738997" sldId="576"/>
        </pc:sldMkLst>
        <pc:spChg chg="mod">
          <ac:chgData name="Cristian Chilipirea" userId="34ab170da5908fc4" providerId="LiveId" clId="{C37DED80-1630-4B17-82C0-5BA509016EED}" dt="2021-03-30T22:04:33.195" v="268" actId="20577"/>
          <ac:spMkLst>
            <pc:docMk/>
            <pc:sldMk cId="2847738997" sldId="576"/>
            <ac:spMk id="3" creationId="{329FFA66-CE6D-4F30-B679-1E09B426C724}"/>
          </ac:spMkLst>
        </pc:spChg>
        <pc:spChg chg="mod">
          <ac:chgData name="Cristian Chilipirea" userId="34ab170da5908fc4" providerId="LiveId" clId="{C37DED80-1630-4B17-82C0-5BA509016EED}" dt="2021-03-30T22:36:58.105" v="897" actId="20577"/>
          <ac:spMkLst>
            <pc:docMk/>
            <pc:sldMk cId="2847738997" sldId="576"/>
            <ac:spMk id="4" creationId="{1E4EE7F0-1E85-4964-A1C8-E7FA1EF2D162}"/>
          </ac:spMkLst>
        </pc:spChg>
      </pc:sldChg>
      <pc:sldChg chg="del">
        <pc:chgData name="Cristian Chilipirea" userId="34ab170da5908fc4" providerId="LiveId" clId="{C37DED80-1630-4B17-82C0-5BA509016EED}" dt="2021-03-30T21:41:40.695" v="24" actId="47"/>
        <pc:sldMkLst>
          <pc:docMk/>
          <pc:sldMk cId="3718825322" sldId="577"/>
        </pc:sldMkLst>
      </pc:sldChg>
      <pc:sldChg chg="addSp delSp modSp new mod">
        <pc:chgData name="Cristian Chilipirea" userId="34ab170da5908fc4" providerId="LiveId" clId="{C37DED80-1630-4B17-82C0-5BA509016EED}" dt="2021-03-30T22:31:05.665" v="885" actId="20577"/>
        <pc:sldMkLst>
          <pc:docMk/>
          <pc:sldMk cId="4236207472" sldId="577"/>
        </pc:sldMkLst>
        <pc:spChg chg="mod">
          <ac:chgData name="Cristian Chilipirea" userId="34ab170da5908fc4" providerId="LiveId" clId="{C37DED80-1630-4B17-82C0-5BA509016EED}" dt="2021-03-30T22:04:46.347" v="291" actId="20577"/>
          <ac:spMkLst>
            <pc:docMk/>
            <pc:sldMk cId="4236207472" sldId="577"/>
            <ac:spMk id="3" creationId="{569D3689-4F27-40EA-BE85-17DF518FB77E}"/>
          </ac:spMkLst>
        </pc:spChg>
        <pc:spChg chg="del">
          <ac:chgData name="Cristian Chilipirea" userId="34ab170da5908fc4" providerId="LiveId" clId="{C37DED80-1630-4B17-82C0-5BA509016EED}" dt="2021-03-30T22:28:14.720" v="802" actId="478"/>
          <ac:spMkLst>
            <pc:docMk/>
            <pc:sldMk cId="4236207472" sldId="577"/>
            <ac:spMk id="4" creationId="{D2D5CC6B-E789-4515-82F3-CEB347FBD17C}"/>
          </ac:spMkLst>
        </pc:spChg>
        <pc:spChg chg="add mod topLvl">
          <ac:chgData name="Cristian Chilipirea" userId="34ab170da5908fc4" providerId="LiveId" clId="{C37DED80-1630-4B17-82C0-5BA509016EED}" dt="2021-03-30T22:29:59.339" v="832" actId="1076"/>
          <ac:spMkLst>
            <pc:docMk/>
            <pc:sldMk cId="4236207472" sldId="577"/>
            <ac:spMk id="9" creationId="{A4ED8282-3A17-4866-A819-4DC8A346FE92}"/>
          </ac:spMkLst>
        </pc:spChg>
        <pc:spChg chg="add mod topLvl">
          <ac:chgData name="Cristian Chilipirea" userId="34ab170da5908fc4" providerId="LiveId" clId="{C37DED80-1630-4B17-82C0-5BA509016EED}" dt="2021-03-30T22:29:59.339" v="832" actId="1076"/>
          <ac:spMkLst>
            <pc:docMk/>
            <pc:sldMk cId="4236207472" sldId="577"/>
            <ac:spMk id="10" creationId="{EC3AFF17-A036-409C-90BD-8A5902BD27C9}"/>
          </ac:spMkLst>
        </pc:spChg>
        <pc:spChg chg="add mod topLvl">
          <ac:chgData name="Cristian Chilipirea" userId="34ab170da5908fc4" providerId="LiveId" clId="{C37DED80-1630-4B17-82C0-5BA509016EED}" dt="2021-03-30T22:29:59.339" v="832" actId="1076"/>
          <ac:spMkLst>
            <pc:docMk/>
            <pc:sldMk cId="4236207472" sldId="577"/>
            <ac:spMk id="14" creationId="{9BE3E631-6188-40BB-A700-B1DD21F2BFF8}"/>
          </ac:spMkLst>
        </pc:spChg>
        <pc:spChg chg="add mod topLvl">
          <ac:chgData name="Cristian Chilipirea" userId="34ab170da5908fc4" providerId="LiveId" clId="{C37DED80-1630-4B17-82C0-5BA509016EED}" dt="2021-03-30T22:29:59.339" v="832" actId="1076"/>
          <ac:spMkLst>
            <pc:docMk/>
            <pc:sldMk cId="4236207472" sldId="577"/>
            <ac:spMk id="15" creationId="{E07BBBE7-E77E-4B98-8623-D5F8171DB3FE}"/>
          </ac:spMkLst>
        </pc:spChg>
        <pc:spChg chg="add del mod topLvl">
          <ac:chgData name="Cristian Chilipirea" userId="34ab170da5908fc4" providerId="LiveId" clId="{C37DED80-1630-4B17-82C0-5BA509016EED}" dt="2021-03-30T22:29:13.881" v="819" actId="478"/>
          <ac:spMkLst>
            <pc:docMk/>
            <pc:sldMk cId="4236207472" sldId="577"/>
            <ac:spMk id="18" creationId="{E6E50D8D-5276-4E23-9860-EE1491CC7FFC}"/>
          </ac:spMkLst>
        </pc:spChg>
        <pc:spChg chg="add del mod topLvl">
          <ac:chgData name="Cristian Chilipirea" userId="34ab170da5908fc4" providerId="LiveId" clId="{C37DED80-1630-4B17-82C0-5BA509016EED}" dt="2021-03-30T22:29:13.881" v="819" actId="478"/>
          <ac:spMkLst>
            <pc:docMk/>
            <pc:sldMk cId="4236207472" sldId="577"/>
            <ac:spMk id="19" creationId="{3B7C6A7D-980C-4B47-9A01-4982FFB7D986}"/>
          </ac:spMkLst>
        </pc:spChg>
        <pc:spChg chg="add del mod topLvl">
          <ac:chgData name="Cristian Chilipirea" userId="34ab170da5908fc4" providerId="LiveId" clId="{C37DED80-1630-4B17-82C0-5BA509016EED}" dt="2021-03-30T22:29:17.012" v="820" actId="478"/>
          <ac:spMkLst>
            <pc:docMk/>
            <pc:sldMk cId="4236207472" sldId="577"/>
            <ac:spMk id="20" creationId="{1110AC74-DC7C-41E8-A890-FEC823331E35}"/>
          </ac:spMkLst>
        </pc:spChg>
        <pc:spChg chg="add mod">
          <ac:chgData name="Cristian Chilipirea" userId="34ab170da5908fc4" providerId="LiveId" clId="{C37DED80-1630-4B17-82C0-5BA509016EED}" dt="2021-03-30T22:31:05.665" v="885" actId="20577"/>
          <ac:spMkLst>
            <pc:docMk/>
            <pc:sldMk cId="4236207472" sldId="577"/>
            <ac:spMk id="39" creationId="{7FFF516F-F39E-4C67-AFA4-5761F7797BCF}"/>
          </ac:spMkLst>
        </pc:spChg>
        <pc:grpChg chg="add del mod">
          <ac:chgData name="Cristian Chilipirea" userId="34ab170da5908fc4" providerId="LiveId" clId="{C37DED80-1630-4B17-82C0-5BA509016EED}" dt="2021-03-30T22:28:57.612" v="813" actId="165"/>
          <ac:grpSpMkLst>
            <pc:docMk/>
            <pc:sldMk cId="4236207472" sldId="577"/>
            <ac:grpSpMk id="21" creationId="{E78905E6-7589-43FF-8E1E-945BB6D15916}"/>
          </ac:grpSpMkLst>
        </pc:grpChg>
        <pc:picChg chg="add mod topLvl">
          <ac:chgData name="Cristian Chilipirea" userId="34ab170da5908fc4" providerId="LiveId" clId="{C37DED80-1630-4B17-82C0-5BA509016EED}" dt="2021-03-30T22:29:59.339" v="832" actId="1076"/>
          <ac:picMkLst>
            <pc:docMk/>
            <pc:sldMk cId="4236207472" sldId="577"/>
            <ac:picMk id="5" creationId="{E1A2F481-C683-4C44-ADC3-6CD5E95DAF4F}"/>
          </ac:picMkLst>
        </pc:picChg>
        <pc:picChg chg="add mod topLvl">
          <ac:chgData name="Cristian Chilipirea" userId="34ab170da5908fc4" providerId="LiveId" clId="{C37DED80-1630-4B17-82C0-5BA509016EED}" dt="2021-03-30T22:29:59.339" v="832" actId="1076"/>
          <ac:picMkLst>
            <pc:docMk/>
            <pc:sldMk cId="4236207472" sldId="577"/>
            <ac:picMk id="6" creationId="{0BA14798-9F4B-438D-82DA-65F64186D85E}"/>
          </ac:picMkLst>
        </pc:picChg>
        <pc:picChg chg="add mod topLvl">
          <ac:chgData name="Cristian Chilipirea" userId="34ab170da5908fc4" providerId="LiveId" clId="{C37DED80-1630-4B17-82C0-5BA509016EED}" dt="2021-03-30T22:29:59.339" v="832" actId="1076"/>
          <ac:picMkLst>
            <pc:docMk/>
            <pc:sldMk cId="4236207472" sldId="577"/>
            <ac:picMk id="11" creationId="{408A8BDA-6695-4260-AC3C-C25407CA0CF4}"/>
          </ac:picMkLst>
        </pc:picChg>
        <pc:picChg chg="add mod">
          <ac:chgData name="Cristian Chilipirea" userId="34ab170da5908fc4" providerId="LiveId" clId="{C37DED80-1630-4B17-82C0-5BA509016EED}" dt="2021-03-30T22:29:59.339" v="832" actId="1076"/>
          <ac:picMkLst>
            <pc:docMk/>
            <pc:sldMk cId="4236207472" sldId="577"/>
            <ac:picMk id="22" creationId="{D00C320E-AED0-4C31-AA41-A08CEFD8094C}"/>
          </ac:picMkLst>
        </pc:picChg>
        <pc:picChg chg="add mod">
          <ac:chgData name="Cristian Chilipirea" userId="34ab170da5908fc4" providerId="LiveId" clId="{C37DED80-1630-4B17-82C0-5BA509016EED}" dt="2021-03-30T22:29:59.339" v="832" actId="1076"/>
          <ac:picMkLst>
            <pc:docMk/>
            <pc:sldMk cId="4236207472" sldId="577"/>
            <ac:picMk id="23" creationId="{673B8555-6073-4FC1-8389-50B0F53FCE09}"/>
          </ac:picMkLst>
        </pc:picChg>
        <pc:cxnChg chg="add mod topLvl">
          <ac:chgData name="Cristian Chilipirea" userId="34ab170da5908fc4" providerId="LiveId" clId="{C37DED80-1630-4B17-82C0-5BA509016EED}" dt="2021-03-30T22:29:59.339" v="832" actId="1076"/>
          <ac:cxnSpMkLst>
            <pc:docMk/>
            <pc:sldMk cId="4236207472" sldId="577"/>
            <ac:cxnSpMk id="7" creationId="{0EBCD1FF-A79E-4B13-A00C-8578F00D8D12}"/>
          </ac:cxnSpMkLst>
        </pc:cxnChg>
        <pc:cxnChg chg="add mod topLvl">
          <ac:chgData name="Cristian Chilipirea" userId="34ab170da5908fc4" providerId="LiveId" clId="{C37DED80-1630-4B17-82C0-5BA509016EED}" dt="2021-03-30T22:29:59.339" v="832" actId="1076"/>
          <ac:cxnSpMkLst>
            <pc:docMk/>
            <pc:sldMk cId="4236207472" sldId="577"/>
            <ac:cxnSpMk id="8" creationId="{3F1ECDE1-90D4-4FC0-AFDE-5B6CF45A3995}"/>
          </ac:cxnSpMkLst>
        </pc:cxnChg>
        <pc:cxnChg chg="add mod topLvl">
          <ac:chgData name="Cristian Chilipirea" userId="34ab170da5908fc4" providerId="LiveId" clId="{C37DED80-1630-4B17-82C0-5BA509016EED}" dt="2021-03-30T22:29:59.339" v="832" actId="1076"/>
          <ac:cxnSpMkLst>
            <pc:docMk/>
            <pc:sldMk cId="4236207472" sldId="577"/>
            <ac:cxnSpMk id="12" creationId="{5D004ADC-88C5-44DD-BC94-3B4424D01DB8}"/>
          </ac:cxnSpMkLst>
        </pc:cxnChg>
        <pc:cxnChg chg="add mod topLvl">
          <ac:chgData name="Cristian Chilipirea" userId="34ab170da5908fc4" providerId="LiveId" clId="{C37DED80-1630-4B17-82C0-5BA509016EED}" dt="2021-03-30T22:29:59.339" v="832" actId="1076"/>
          <ac:cxnSpMkLst>
            <pc:docMk/>
            <pc:sldMk cId="4236207472" sldId="577"/>
            <ac:cxnSpMk id="13" creationId="{37CADA2A-7CE5-4A17-96BA-76E67249EBDD}"/>
          </ac:cxnSpMkLst>
        </pc:cxnChg>
        <pc:cxnChg chg="add del mod topLvl">
          <ac:chgData name="Cristian Chilipirea" userId="34ab170da5908fc4" providerId="LiveId" clId="{C37DED80-1630-4B17-82C0-5BA509016EED}" dt="2021-03-30T22:29:13.881" v="819" actId="478"/>
          <ac:cxnSpMkLst>
            <pc:docMk/>
            <pc:sldMk cId="4236207472" sldId="577"/>
            <ac:cxnSpMk id="16" creationId="{24761336-72B7-426A-BB03-99A9AD046BA6}"/>
          </ac:cxnSpMkLst>
        </pc:cxnChg>
        <pc:cxnChg chg="add del mod topLvl">
          <ac:chgData name="Cristian Chilipirea" userId="34ab170da5908fc4" providerId="LiveId" clId="{C37DED80-1630-4B17-82C0-5BA509016EED}" dt="2021-03-30T22:29:13.881" v="819" actId="478"/>
          <ac:cxnSpMkLst>
            <pc:docMk/>
            <pc:sldMk cId="4236207472" sldId="577"/>
            <ac:cxnSpMk id="17" creationId="{D946D32F-F39A-49A4-8328-F04A4A8A8ED7}"/>
          </ac:cxnSpMkLst>
        </pc:cxnChg>
        <pc:cxnChg chg="add mod">
          <ac:chgData name="Cristian Chilipirea" userId="34ab170da5908fc4" providerId="LiveId" clId="{C37DED80-1630-4B17-82C0-5BA509016EED}" dt="2021-03-30T22:29:59.339" v="832" actId="1076"/>
          <ac:cxnSpMkLst>
            <pc:docMk/>
            <pc:sldMk cId="4236207472" sldId="577"/>
            <ac:cxnSpMk id="24" creationId="{CF3AE458-D885-4DE9-B6F4-86B0EB2A676C}"/>
          </ac:cxnSpMkLst>
        </pc:cxnChg>
        <pc:cxnChg chg="add mod">
          <ac:chgData name="Cristian Chilipirea" userId="34ab170da5908fc4" providerId="LiveId" clId="{C37DED80-1630-4B17-82C0-5BA509016EED}" dt="2021-03-30T22:29:59.339" v="832" actId="1076"/>
          <ac:cxnSpMkLst>
            <pc:docMk/>
            <pc:sldMk cId="4236207472" sldId="577"/>
            <ac:cxnSpMk id="26" creationId="{37766348-FFF0-4C5E-8F4A-E38CAD5E5338}"/>
          </ac:cxnSpMkLst>
        </pc:cxnChg>
        <pc:cxnChg chg="add mod">
          <ac:chgData name="Cristian Chilipirea" userId="34ab170da5908fc4" providerId="LiveId" clId="{C37DED80-1630-4B17-82C0-5BA509016EED}" dt="2021-03-30T22:29:59.339" v="832" actId="1076"/>
          <ac:cxnSpMkLst>
            <pc:docMk/>
            <pc:sldMk cId="4236207472" sldId="577"/>
            <ac:cxnSpMk id="29" creationId="{2B1650D1-CF41-4763-9C0B-26F78332818B}"/>
          </ac:cxnSpMkLst>
        </pc:cxnChg>
        <pc:cxnChg chg="add mod">
          <ac:chgData name="Cristian Chilipirea" userId="34ab170da5908fc4" providerId="LiveId" clId="{C37DED80-1630-4B17-82C0-5BA509016EED}" dt="2021-03-30T22:29:59.339" v="832" actId="1076"/>
          <ac:cxnSpMkLst>
            <pc:docMk/>
            <pc:sldMk cId="4236207472" sldId="577"/>
            <ac:cxnSpMk id="30" creationId="{6B6A3E24-CE78-4E9F-BB85-8F154B076DCE}"/>
          </ac:cxnSpMkLst>
        </pc:cxnChg>
      </pc:sldChg>
      <pc:sldChg chg="del">
        <pc:chgData name="Cristian Chilipirea" userId="34ab170da5908fc4" providerId="LiveId" clId="{C37DED80-1630-4B17-82C0-5BA509016EED}" dt="2021-03-30T21:41:40.695" v="24" actId="47"/>
        <pc:sldMkLst>
          <pc:docMk/>
          <pc:sldMk cId="600689036" sldId="578"/>
        </pc:sldMkLst>
      </pc:sldChg>
      <pc:sldChg chg="modSp new mod">
        <pc:chgData name="Cristian Chilipirea" userId="34ab170da5908fc4" providerId="LiveId" clId="{C37DED80-1630-4B17-82C0-5BA509016EED}" dt="2021-03-30T22:40:30.985" v="1109" actId="14100"/>
        <pc:sldMkLst>
          <pc:docMk/>
          <pc:sldMk cId="781201672" sldId="578"/>
        </pc:sldMkLst>
        <pc:spChg chg="mod">
          <ac:chgData name="Cristian Chilipirea" userId="34ab170da5908fc4" providerId="LiveId" clId="{C37DED80-1630-4B17-82C0-5BA509016EED}" dt="2021-03-30T22:38:54.461" v="924" actId="20577"/>
          <ac:spMkLst>
            <pc:docMk/>
            <pc:sldMk cId="781201672" sldId="578"/>
            <ac:spMk id="3" creationId="{1946038B-516D-4F34-A593-3DC2CBAD9ADB}"/>
          </ac:spMkLst>
        </pc:spChg>
        <pc:spChg chg="mod">
          <ac:chgData name="Cristian Chilipirea" userId="34ab170da5908fc4" providerId="LiveId" clId="{C37DED80-1630-4B17-82C0-5BA509016EED}" dt="2021-03-30T22:40:30.985" v="1109" actId="14100"/>
          <ac:spMkLst>
            <pc:docMk/>
            <pc:sldMk cId="781201672" sldId="578"/>
            <ac:spMk id="4" creationId="{C3A0F0F9-96BE-45C7-AA58-2FDCA4FAA3DD}"/>
          </ac:spMkLst>
        </pc:spChg>
      </pc:sldChg>
      <pc:sldChg chg="modSp new del mod">
        <pc:chgData name="Cristian Chilipirea" userId="34ab170da5908fc4" providerId="LiveId" clId="{C37DED80-1630-4B17-82C0-5BA509016EED}" dt="2021-03-30T22:37:14.049" v="898" actId="47"/>
        <pc:sldMkLst>
          <pc:docMk/>
          <pc:sldMk cId="2561163828" sldId="578"/>
        </pc:sldMkLst>
        <pc:spChg chg="mod">
          <ac:chgData name="Cristian Chilipirea" userId="34ab170da5908fc4" providerId="LiveId" clId="{C37DED80-1630-4B17-82C0-5BA509016EED}" dt="2021-03-30T22:32:24.401" v="896" actId="20577"/>
          <ac:spMkLst>
            <pc:docMk/>
            <pc:sldMk cId="2561163828" sldId="578"/>
            <ac:spMk id="3" creationId="{B5D8C88C-C248-4CC9-A00D-58C7AFB3C519}"/>
          </ac:spMkLst>
        </pc:spChg>
      </pc:sldChg>
      <pc:sldChg chg="del">
        <pc:chgData name="Cristian Chilipirea" userId="34ab170da5908fc4" providerId="LiveId" clId="{C37DED80-1630-4B17-82C0-5BA509016EED}" dt="2021-03-30T21:41:40.695" v="24" actId="47"/>
        <pc:sldMkLst>
          <pc:docMk/>
          <pc:sldMk cId="348043908" sldId="579"/>
        </pc:sldMkLst>
      </pc:sldChg>
      <pc:sldChg chg="modSp new mod">
        <pc:chgData name="Cristian Chilipirea" userId="34ab170da5908fc4" providerId="LiveId" clId="{C37DED80-1630-4B17-82C0-5BA509016EED}" dt="2021-03-30T22:42:31.796" v="1159" actId="122"/>
        <pc:sldMkLst>
          <pc:docMk/>
          <pc:sldMk cId="3219017049" sldId="579"/>
        </pc:sldMkLst>
        <pc:spChg chg="mod">
          <ac:chgData name="Cristian Chilipirea" userId="34ab170da5908fc4" providerId="LiveId" clId="{C37DED80-1630-4B17-82C0-5BA509016EED}" dt="2021-03-30T22:42:02.621" v="1123" actId="20577"/>
          <ac:spMkLst>
            <pc:docMk/>
            <pc:sldMk cId="3219017049" sldId="579"/>
            <ac:spMk id="3" creationId="{4BD204C4-B036-495E-BEA5-9FF5BA1221BE}"/>
          </ac:spMkLst>
        </pc:spChg>
        <pc:spChg chg="mod">
          <ac:chgData name="Cristian Chilipirea" userId="34ab170da5908fc4" providerId="LiveId" clId="{C37DED80-1630-4B17-82C0-5BA509016EED}" dt="2021-03-30T22:42:31.796" v="1159" actId="122"/>
          <ac:spMkLst>
            <pc:docMk/>
            <pc:sldMk cId="3219017049" sldId="579"/>
            <ac:spMk id="4" creationId="{5064AC09-E911-4892-B94D-BC1E8F51953F}"/>
          </ac:spMkLst>
        </pc:spChg>
      </pc:sldChg>
      <pc:sldChg chg="addSp delSp modSp new mod ord">
        <pc:chgData name="Cristian Chilipirea" userId="34ab170da5908fc4" providerId="LiveId" clId="{C37DED80-1630-4B17-82C0-5BA509016EED}" dt="2021-03-30T22:55:48.078" v="1227"/>
        <pc:sldMkLst>
          <pc:docMk/>
          <pc:sldMk cId="4091138876" sldId="580"/>
        </pc:sldMkLst>
        <pc:spChg chg="mod">
          <ac:chgData name="Cristian Chilipirea" userId="34ab170da5908fc4" providerId="LiveId" clId="{C37DED80-1630-4B17-82C0-5BA509016EED}" dt="2021-03-30T22:49:11.037" v="1181" actId="20577"/>
          <ac:spMkLst>
            <pc:docMk/>
            <pc:sldMk cId="4091138876" sldId="580"/>
            <ac:spMk id="3" creationId="{A9CC752D-0AAA-4671-9FC4-E38F4B2F7E95}"/>
          </ac:spMkLst>
        </pc:spChg>
        <pc:spChg chg="del">
          <ac:chgData name="Cristian Chilipirea" userId="34ab170da5908fc4" providerId="LiveId" clId="{C37DED80-1630-4B17-82C0-5BA509016EED}" dt="2021-03-30T22:49:03.750" v="1161"/>
          <ac:spMkLst>
            <pc:docMk/>
            <pc:sldMk cId="4091138876" sldId="580"/>
            <ac:spMk id="4" creationId="{4ECBF14D-C95A-47BE-960C-9C9D8173F31F}"/>
          </ac:spMkLst>
        </pc:spChg>
        <pc:picChg chg="add mod">
          <ac:chgData name="Cristian Chilipirea" userId="34ab170da5908fc4" providerId="LiveId" clId="{C37DED80-1630-4B17-82C0-5BA509016EED}" dt="2021-03-30T22:49:05.408" v="1162" actId="27614"/>
          <ac:picMkLst>
            <pc:docMk/>
            <pc:sldMk cId="4091138876" sldId="580"/>
            <ac:picMk id="6" creationId="{8DB31575-5B90-448F-B821-BC68E8C2218D}"/>
          </ac:picMkLst>
        </pc:picChg>
      </pc:sldChg>
      <pc:sldChg chg="del">
        <pc:chgData name="Cristian Chilipirea" userId="34ab170da5908fc4" providerId="LiveId" clId="{C37DED80-1630-4B17-82C0-5BA509016EED}" dt="2021-03-30T21:41:40.695" v="24" actId="47"/>
        <pc:sldMkLst>
          <pc:docMk/>
          <pc:sldMk cId="4260974895" sldId="580"/>
        </pc:sldMkLst>
      </pc:sldChg>
      <pc:sldChg chg="addSp delSp modSp new mod">
        <pc:chgData name="Cristian Chilipirea" userId="34ab170da5908fc4" providerId="LiveId" clId="{C37DED80-1630-4B17-82C0-5BA509016EED}" dt="2021-03-30T23:05:13.594" v="1350" actId="14100"/>
        <pc:sldMkLst>
          <pc:docMk/>
          <pc:sldMk cId="2856614804" sldId="581"/>
        </pc:sldMkLst>
        <pc:spChg chg="mod">
          <ac:chgData name="Cristian Chilipirea" userId="34ab170da5908fc4" providerId="LiveId" clId="{C37DED80-1630-4B17-82C0-5BA509016EED}" dt="2021-03-30T22:50:45.726" v="1203" actId="20577"/>
          <ac:spMkLst>
            <pc:docMk/>
            <pc:sldMk cId="2856614804" sldId="581"/>
            <ac:spMk id="3" creationId="{1573F685-9FDA-4BD5-891A-2FA2B0B7159E}"/>
          </ac:spMkLst>
        </pc:spChg>
        <pc:spChg chg="del">
          <ac:chgData name="Cristian Chilipirea" userId="34ab170da5908fc4" providerId="LiveId" clId="{C37DED80-1630-4B17-82C0-5BA509016EED}" dt="2021-03-30T23:01:33.918" v="1242" actId="478"/>
          <ac:spMkLst>
            <pc:docMk/>
            <pc:sldMk cId="2856614804" sldId="581"/>
            <ac:spMk id="4" creationId="{78A4DD8E-51D7-457A-81C0-561FB0BA6878}"/>
          </ac:spMkLst>
        </pc:spChg>
        <pc:spChg chg="add mod">
          <ac:chgData name="Cristian Chilipirea" userId="34ab170da5908fc4" providerId="LiveId" clId="{C37DED80-1630-4B17-82C0-5BA509016EED}" dt="2021-03-30T23:03:05.626" v="1261" actId="1076"/>
          <ac:spMkLst>
            <pc:docMk/>
            <pc:sldMk cId="2856614804" sldId="581"/>
            <ac:spMk id="5" creationId="{B1B06ACD-4A0E-499B-84C5-75966B1D9802}"/>
          </ac:spMkLst>
        </pc:spChg>
        <pc:spChg chg="add mod">
          <ac:chgData name="Cristian Chilipirea" userId="34ab170da5908fc4" providerId="LiveId" clId="{C37DED80-1630-4B17-82C0-5BA509016EED}" dt="2021-03-30T23:04:01.975" v="1316" actId="207"/>
          <ac:spMkLst>
            <pc:docMk/>
            <pc:sldMk cId="2856614804" sldId="581"/>
            <ac:spMk id="6" creationId="{9CFC3B63-0C97-43ED-9B32-63CC8B6AEA48}"/>
          </ac:spMkLst>
        </pc:spChg>
        <pc:spChg chg="add mod">
          <ac:chgData name="Cristian Chilipirea" userId="34ab170da5908fc4" providerId="LiveId" clId="{C37DED80-1630-4B17-82C0-5BA509016EED}" dt="2021-03-30T23:04:38.708" v="1336" actId="1076"/>
          <ac:spMkLst>
            <pc:docMk/>
            <pc:sldMk cId="2856614804" sldId="581"/>
            <ac:spMk id="7" creationId="{3434C06A-BAC4-4007-B4AE-23D1D7D99C8B}"/>
          </ac:spMkLst>
        </pc:spChg>
        <pc:spChg chg="add mod">
          <ac:chgData name="Cristian Chilipirea" userId="34ab170da5908fc4" providerId="LiveId" clId="{C37DED80-1630-4B17-82C0-5BA509016EED}" dt="2021-03-30T23:04:35.712" v="1335" actId="1076"/>
          <ac:spMkLst>
            <pc:docMk/>
            <pc:sldMk cId="2856614804" sldId="581"/>
            <ac:spMk id="8" creationId="{5B3ACDB5-6026-4D10-B8EF-4B7D4BDBB955}"/>
          </ac:spMkLst>
        </pc:spChg>
        <pc:spChg chg="add mod">
          <ac:chgData name="Cristian Chilipirea" userId="34ab170da5908fc4" providerId="LiveId" clId="{C37DED80-1630-4B17-82C0-5BA509016EED}" dt="2021-03-30T23:04:31.290" v="1334" actId="1076"/>
          <ac:spMkLst>
            <pc:docMk/>
            <pc:sldMk cId="2856614804" sldId="581"/>
            <ac:spMk id="9" creationId="{BFDA93EA-E2ED-43BF-92E5-5E79FC249FE2}"/>
          </ac:spMkLst>
        </pc:spChg>
        <pc:cxnChg chg="add mod">
          <ac:chgData name="Cristian Chilipirea" userId="34ab170da5908fc4" providerId="LiveId" clId="{C37DED80-1630-4B17-82C0-5BA509016EED}" dt="2021-03-30T23:04:55.844" v="1341" actId="692"/>
          <ac:cxnSpMkLst>
            <pc:docMk/>
            <pc:sldMk cId="2856614804" sldId="581"/>
            <ac:cxnSpMk id="11" creationId="{6E0D91C1-BF62-4B47-A508-774B2B430DE5}"/>
          </ac:cxnSpMkLst>
        </pc:cxnChg>
        <pc:cxnChg chg="add mod">
          <ac:chgData name="Cristian Chilipirea" userId="34ab170da5908fc4" providerId="LiveId" clId="{C37DED80-1630-4B17-82C0-5BA509016EED}" dt="2021-03-30T23:05:02.362" v="1344" actId="14100"/>
          <ac:cxnSpMkLst>
            <pc:docMk/>
            <pc:sldMk cId="2856614804" sldId="581"/>
            <ac:cxnSpMk id="12" creationId="{36C099BD-2046-43A8-992D-A94C0EEB7822}"/>
          </ac:cxnSpMkLst>
        </pc:cxnChg>
        <pc:cxnChg chg="add mod">
          <ac:chgData name="Cristian Chilipirea" userId="34ab170da5908fc4" providerId="LiveId" clId="{C37DED80-1630-4B17-82C0-5BA509016EED}" dt="2021-03-30T23:05:07.221" v="1347" actId="14100"/>
          <ac:cxnSpMkLst>
            <pc:docMk/>
            <pc:sldMk cId="2856614804" sldId="581"/>
            <ac:cxnSpMk id="15" creationId="{1467AE60-AC1F-40CD-9B15-647F4779BDB1}"/>
          </ac:cxnSpMkLst>
        </pc:cxnChg>
        <pc:cxnChg chg="add mod">
          <ac:chgData name="Cristian Chilipirea" userId="34ab170da5908fc4" providerId="LiveId" clId="{C37DED80-1630-4B17-82C0-5BA509016EED}" dt="2021-03-30T23:05:13.594" v="1350" actId="14100"/>
          <ac:cxnSpMkLst>
            <pc:docMk/>
            <pc:sldMk cId="2856614804" sldId="581"/>
            <ac:cxnSpMk id="18" creationId="{0A3F0814-7F3E-449A-A8B7-78C3B5432EAD}"/>
          </ac:cxnSpMkLst>
        </pc:cxnChg>
      </pc:sldChg>
      <pc:sldChg chg="del">
        <pc:chgData name="Cristian Chilipirea" userId="34ab170da5908fc4" providerId="LiveId" clId="{C37DED80-1630-4B17-82C0-5BA509016EED}" dt="2021-03-30T21:41:40.695" v="24" actId="47"/>
        <pc:sldMkLst>
          <pc:docMk/>
          <pc:sldMk cId="3252557593" sldId="581"/>
        </pc:sldMkLst>
      </pc:sldChg>
      <pc:sldChg chg="del">
        <pc:chgData name="Cristian Chilipirea" userId="34ab170da5908fc4" providerId="LiveId" clId="{C37DED80-1630-4B17-82C0-5BA509016EED}" dt="2021-03-30T21:41:40.695" v="24" actId="47"/>
        <pc:sldMkLst>
          <pc:docMk/>
          <pc:sldMk cId="2248241393" sldId="582"/>
        </pc:sldMkLst>
      </pc:sldChg>
      <pc:sldChg chg="addSp delSp modSp new mod">
        <pc:chgData name="Cristian Chilipirea" userId="34ab170da5908fc4" providerId="LiveId" clId="{C37DED80-1630-4B17-82C0-5BA509016EED}" dt="2021-03-30T22:52:28.611" v="1213" actId="1076"/>
        <pc:sldMkLst>
          <pc:docMk/>
          <pc:sldMk cId="4231693870" sldId="582"/>
        </pc:sldMkLst>
        <pc:spChg chg="mod">
          <ac:chgData name="Cristian Chilipirea" userId="34ab170da5908fc4" providerId="LiveId" clId="{C37DED80-1630-4B17-82C0-5BA509016EED}" dt="2021-03-30T22:52:22.610" v="1210" actId="20577"/>
          <ac:spMkLst>
            <pc:docMk/>
            <pc:sldMk cId="4231693870" sldId="582"/>
            <ac:spMk id="3" creationId="{A840D5E7-817A-471D-88BC-7D2BB82B5B6A}"/>
          </ac:spMkLst>
        </pc:spChg>
        <pc:spChg chg="del">
          <ac:chgData name="Cristian Chilipirea" userId="34ab170da5908fc4" providerId="LiveId" clId="{C37DED80-1630-4B17-82C0-5BA509016EED}" dt="2021-03-30T22:52:24.649" v="1211" actId="478"/>
          <ac:spMkLst>
            <pc:docMk/>
            <pc:sldMk cId="4231693870" sldId="582"/>
            <ac:spMk id="4" creationId="{31E26CE2-540D-4340-B489-91182E31DD4E}"/>
          </ac:spMkLst>
        </pc:spChg>
        <pc:picChg chg="add mod">
          <ac:chgData name="Cristian Chilipirea" userId="34ab170da5908fc4" providerId="LiveId" clId="{C37DED80-1630-4B17-82C0-5BA509016EED}" dt="2021-03-30T22:52:28.611" v="1213" actId="1076"/>
          <ac:picMkLst>
            <pc:docMk/>
            <pc:sldMk cId="4231693870" sldId="582"/>
            <ac:picMk id="6" creationId="{6D6280F1-1312-4341-ADCB-9E4A3836AB26}"/>
          </ac:picMkLst>
        </pc:picChg>
      </pc:sldChg>
      <pc:sldChg chg="del">
        <pc:chgData name="Cristian Chilipirea" userId="34ab170da5908fc4" providerId="LiveId" clId="{C37DED80-1630-4B17-82C0-5BA509016EED}" dt="2021-03-30T21:41:40.695" v="24" actId="47"/>
        <pc:sldMkLst>
          <pc:docMk/>
          <pc:sldMk cId="1299193481" sldId="583"/>
        </pc:sldMkLst>
      </pc:sldChg>
      <pc:sldChg chg="addSp delSp modSp new mod modNotesTx">
        <pc:chgData name="Cristian Chilipirea" userId="34ab170da5908fc4" providerId="LiveId" clId="{C37DED80-1630-4B17-82C0-5BA509016EED}" dt="2021-03-30T22:55:34.085" v="1225"/>
        <pc:sldMkLst>
          <pc:docMk/>
          <pc:sldMk cId="3351145268" sldId="583"/>
        </pc:sldMkLst>
        <pc:spChg chg="mod">
          <ac:chgData name="Cristian Chilipirea" userId="34ab170da5908fc4" providerId="LiveId" clId="{C37DED80-1630-4B17-82C0-5BA509016EED}" dt="2021-03-30T22:52:48.202" v="1218" actId="20577"/>
          <ac:spMkLst>
            <pc:docMk/>
            <pc:sldMk cId="3351145268" sldId="583"/>
            <ac:spMk id="3" creationId="{BABB518F-69D6-422B-AFC7-A5D90ECA3F7F}"/>
          </ac:spMkLst>
        </pc:spChg>
        <pc:spChg chg="del">
          <ac:chgData name="Cristian Chilipirea" userId="34ab170da5908fc4" providerId="LiveId" clId="{C37DED80-1630-4B17-82C0-5BA509016EED}" dt="2021-03-30T22:52:50.250" v="1219" actId="478"/>
          <ac:spMkLst>
            <pc:docMk/>
            <pc:sldMk cId="3351145268" sldId="583"/>
            <ac:spMk id="4" creationId="{DEAFE54D-B3EF-4FEE-8597-4109951FA7AB}"/>
          </ac:spMkLst>
        </pc:spChg>
        <pc:picChg chg="add mod">
          <ac:chgData name="Cristian Chilipirea" userId="34ab170da5908fc4" providerId="LiveId" clId="{C37DED80-1630-4B17-82C0-5BA509016EED}" dt="2021-03-30T22:52:57.314" v="1224" actId="1076"/>
          <ac:picMkLst>
            <pc:docMk/>
            <pc:sldMk cId="3351145268" sldId="583"/>
            <ac:picMk id="6" creationId="{FB090A3E-ABF0-4A40-8614-DCBCC553E8F1}"/>
          </ac:picMkLst>
        </pc:picChg>
      </pc:sldChg>
      <pc:sldChg chg="addSp delSp modSp new mod">
        <pc:chgData name="Cristian Chilipirea" userId="34ab170da5908fc4" providerId="LiveId" clId="{C37DED80-1630-4B17-82C0-5BA509016EED}" dt="2021-03-30T22:58:08.836" v="1241" actId="1076"/>
        <pc:sldMkLst>
          <pc:docMk/>
          <pc:sldMk cId="200465049" sldId="584"/>
        </pc:sldMkLst>
        <pc:spChg chg="mod">
          <ac:chgData name="Cristian Chilipirea" userId="34ab170da5908fc4" providerId="LiveId" clId="{C37DED80-1630-4B17-82C0-5BA509016EED}" dt="2021-03-30T22:57:47.542" v="1235" actId="20577"/>
          <ac:spMkLst>
            <pc:docMk/>
            <pc:sldMk cId="200465049" sldId="584"/>
            <ac:spMk id="3" creationId="{AB8B295C-2567-46E9-B82F-B04D32A5A02A}"/>
          </ac:spMkLst>
        </pc:spChg>
        <pc:spChg chg="del">
          <ac:chgData name="Cristian Chilipirea" userId="34ab170da5908fc4" providerId="LiveId" clId="{C37DED80-1630-4B17-82C0-5BA509016EED}" dt="2021-03-30T22:57:50.742" v="1236" actId="478"/>
          <ac:spMkLst>
            <pc:docMk/>
            <pc:sldMk cId="200465049" sldId="584"/>
            <ac:spMk id="4" creationId="{37DAABAA-06DA-42F2-B94F-C07D5899DBA4}"/>
          </ac:spMkLst>
        </pc:spChg>
        <pc:picChg chg="add mod">
          <ac:chgData name="Cristian Chilipirea" userId="34ab170da5908fc4" providerId="LiveId" clId="{C37DED80-1630-4B17-82C0-5BA509016EED}" dt="2021-03-30T22:58:08.836" v="1241" actId="1076"/>
          <ac:picMkLst>
            <pc:docMk/>
            <pc:sldMk cId="200465049" sldId="584"/>
            <ac:picMk id="6" creationId="{00C06307-4ACD-4890-A6AC-1EEE9AE3CCE3}"/>
          </ac:picMkLst>
        </pc:picChg>
      </pc:sldChg>
      <pc:sldChg chg="del">
        <pc:chgData name="Cristian Chilipirea" userId="34ab170da5908fc4" providerId="LiveId" clId="{C37DED80-1630-4B17-82C0-5BA509016EED}" dt="2021-03-30T21:41:40.695" v="24" actId="47"/>
        <pc:sldMkLst>
          <pc:docMk/>
          <pc:sldMk cId="1063902004" sldId="584"/>
        </pc:sldMkLst>
      </pc:sldChg>
      <pc:sldChg chg="del">
        <pc:chgData name="Cristian Chilipirea" userId="34ab170da5908fc4" providerId="LiveId" clId="{C37DED80-1630-4B17-82C0-5BA509016EED}" dt="2021-03-30T21:41:40.695" v="24" actId="47"/>
        <pc:sldMkLst>
          <pc:docMk/>
          <pc:sldMk cId="132058138" sldId="585"/>
        </pc:sldMkLst>
      </pc:sldChg>
      <pc:sldChg chg="del">
        <pc:chgData name="Cristian Chilipirea" userId="34ab170da5908fc4" providerId="LiveId" clId="{C37DED80-1630-4B17-82C0-5BA509016EED}" dt="2021-03-30T21:41:40.695" v="24" actId="47"/>
        <pc:sldMkLst>
          <pc:docMk/>
          <pc:sldMk cId="3249537155" sldId="586"/>
        </pc:sldMkLst>
      </pc:sldChg>
      <pc:sldChg chg="del">
        <pc:chgData name="Cristian Chilipirea" userId="34ab170da5908fc4" providerId="LiveId" clId="{C37DED80-1630-4B17-82C0-5BA509016EED}" dt="2021-03-30T21:41:40.695" v="24" actId="47"/>
        <pc:sldMkLst>
          <pc:docMk/>
          <pc:sldMk cId="3701239978" sldId="587"/>
        </pc:sldMkLst>
      </pc:sldChg>
      <pc:sldChg chg="del">
        <pc:chgData name="Cristian Chilipirea" userId="34ab170da5908fc4" providerId="LiveId" clId="{C37DED80-1630-4B17-82C0-5BA509016EED}" dt="2021-03-30T21:41:40.695" v="24" actId="47"/>
        <pc:sldMkLst>
          <pc:docMk/>
          <pc:sldMk cId="1976307886" sldId="588"/>
        </pc:sldMkLst>
      </pc:sldChg>
      <pc:sldChg chg="del">
        <pc:chgData name="Cristian Chilipirea" userId="34ab170da5908fc4" providerId="LiveId" clId="{C37DED80-1630-4B17-82C0-5BA509016EED}" dt="2021-03-30T21:41:40.695" v="24" actId="47"/>
        <pc:sldMkLst>
          <pc:docMk/>
          <pc:sldMk cId="2929131563" sldId="589"/>
        </pc:sldMkLst>
      </pc:sldChg>
      <pc:sldChg chg="del">
        <pc:chgData name="Cristian Chilipirea" userId="34ab170da5908fc4" providerId="LiveId" clId="{C37DED80-1630-4B17-82C0-5BA509016EED}" dt="2021-03-30T21:41:40.695" v="24" actId="47"/>
        <pc:sldMkLst>
          <pc:docMk/>
          <pc:sldMk cId="683285954" sldId="590"/>
        </pc:sldMkLst>
      </pc:sldChg>
      <pc:sldChg chg="del">
        <pc:chgData name="Cristian Chilipirea" userId="34ab170da5908fc4" providerId="LiveId" clId="{C37DED80-1630-4B17-82C0-5BA509016EED}" dt="2021-03-30T21:41:40.695" v="24" actId="47"/>
        <pc:sldMkLst>
          <pc:docMk/>
          <pc:sldMk cId="1446874454" sldId="591"/>
        </pc:sldMkLst>
      </pc:sldChg>
      <pc:sldChg chg="del">
        <pc:chgData name="Cristian Chilipirea" userId="34ab170da5908fc4" providerId="LiveId" clId="{C37DED80-1630-4B17-82C0-5BA509016EED}" dt="2021-03-30T21:41:40.695" v="24" actId="47"/>
        <pc:sldMkLst>
          <pc:docMk/>
          <pc:sldMk cId="2447561736" sldId="592"/>
        </pc:sldMkLst>
      </pc:sldChg>
      <pc:sldChg chg="del">
        <pc:chgData name="Cristian Chilipirea" userId="34ab170da5908fc4" providerId="LiveId" clId="{C37DED80-1630-4B17-82C0-5BA509016EED}" dt="2021-03-30T21:41:40.695" v="24" actId="47"/>
        <pc:sldMkLst>
          <pc:docMk/>
          <pc:sldMk cId="1758208371" sldId="593"/>
        </pc:sldMkLst>
      </pc:sldChg>
      <pc:sldChg chg="del">
        <pc:chgData name="Cristian Chilipirea" userId="34ab170da5908fc4" providerId="LiveId" clId="{C37DED80-1630-4B17-82C0-5BA509016EED}" dt="2021-03-30T21:41:40.695" v="24" actId="47"/>
        <pc:sldMkLst>
          <pc:docMk/>
          <pc:sldMk cId="1141669378" sldId="594"/>
        </pc:sldMkLst>
      </pc:sldChg>
      <pc:sldChg chg="del">
        <pc:chgData name="Cristian Chilipirea" userId="34ab170da5908fc4" providerId="LiveId" clId="{C37DED80-1630-4B17-82C0-5BA509016EED}" dt="2021-03-30T21:41:40.695" v="24" actId="47"/>
        <pc:sldMkLst>
          <pc:docMk/>
          <pc:sldMk cId="1432442683" sldId="595"/>
        </pc:sldMkLst>
      </pc:sldChg>
      <pc:sldChg chg="del">
        <pc:chgData name="Cristian Chilipirea" userId="34ab170da5908fc4" providerId="LiveId" clId="{C37DED80-1630-4B17-82C0-5BA509016EED}" dt="2021-03-30T21:41:40.695" v="24" actId="47"/>
        <pc:sldMkLst>
          <pc:docMk/>
          <pc:sldMk cId="2399870870" sldId="596"/>
        </pc:sldMkLst>
      </pc:sldChg>
      <pc:sldChg chg="del">
        <pc:chgData name="Cristian Chilipirea" userId="34ab170da5908fc4" providerId="LiveId" clId="{C37DED80-1630-4B17-82C0-5BA509016EED}" dt="2021-03-30T21:41:40.695" v="24" actId="47"/>
        <pc:sldMkLst>
          <pc:docMk/>
          <pc:sldMk cId="3161992243" sldId="597"/>
        </pc:sldMkLst>
      </pc:sldChg>
      <pc:sldChg chg="del">
        <pc:chgData name="Cristian Chilipirea" userId="34ab170da5908fc4" providerId="LiveId" clId="{C37DED80-1630-4B17-82C0-5BA509016EED}" dt="2021-03-30T21:41:40.695" v="24" actId="47"/>
        <pc:sldMkLst>
          <pc:docMk/>
          <pc:sldMk cId="967330756" sldId="598"/>
        </pc:sldMkLst>
      </pc:sldChg>
      <pc:sldChg chg="del">
        <pc:chgData name="Cristian Chilipirea" userId="34ab170da5908fc4" providerId="LiveId" clId="{C37DED80-1630-4B17-82C0-5BA509016EED}" dt="2021-03-30T21:41:40.695" v="24" actId="47"/>
        <pc:sldMkLst>
          <pc:docMk/>
          <pc:sldMk cId="3373415453" sldId="599"/>
        </pc:sldMkLst>
      </pc:sldChg>
      <pc:sldChg chg="del">
        <pc:chgData name="Cristian Chilipirea" userId="34ab170da5908fc4" providerId="LiveId" clId="{C37DED80-1630-4B17-82C0-5BA509016EED}" dt="2021-03-30T21:41:40.695" v="24" actId="47"/>
        <pc:sldMkLst>
          <pc:docMk/>
          <pc:sldMk cId="1901992725" sldId="600"/>
        </pc:sldMkLst>
      </pc:sldChg>
      <pc:sldChg chg="del">
        <pc:chgData name="Cristian Chilipirea" userId="34ab170da5908fc4" providerId="LiveId" clId="{C37DED80-1630-4B17-82C0-5BA509016EED}" dt="2021-03-30T21:41:40.695" v="24" actId="47"/>
        <pc:sldMkLst>
          <pc:docMk/>
          <pc:sldMk cId="1942653881" sldId="601"/>
        </pc:sldMkLst>
      </pc:sldChg>
      <pc:sldChg chg="del">
        <pc:chgData name="Cristian Chilipirea" userId="34ab170da5908fc4" providerId="LiveId" clId="{C37DED80-1630-4B17-82C0-5BA509016EED}" dt="2021-03-30T21:41:40.695" v="24" actId="47"/>
        <pc:sldMkLst>
          <pc:docMk/>
          <pc:sldMk cId="807784042" sldId="602"/>
        </pc:sldMkLst>
      </pc:sldChg>
      <pc:sldChg chg="del">
        <pc:chgData name="Cristian Chilipirea" userId="34ab170da5908fc4" providerId="LiveId" clId="{C37DED80-1630-4B17-82C0-5BA509016EED}" dt="2021-03-30T21:41:40.695" v="24" actId="47"/>
        <pc:sldMkLst>
          <pc:docMk/>
          <pc:sldMk cId="1774779344" sldId="603"/>
        </pc:sldMkLst>
      </pc:sldChg>
      <pc:sldChg chg="del">
        <pc:chgData name="Cristian Chilipirea" userId="34ab170da5908fc4" providerId="LiveId" clId="{C37DED80-1630-4B17-82C0-5BA509016EED}" dt="2021-03-30T21:41:40.695" v="24" actId="47"/>
        <pc:sldMkLst>
          <pc:docMk/>
          <pc:sldMk cId="555951008" sldId="604"/>
        </pc:sldMkLst>
      </pc:sldChg>
      <pc:sldChg chg="del">
        <pc:chgData name="Cristian Chilipirea" userId="34ab170da5908fc4" providerId="LiveId" clId="{C37DED80-1630-4B17-82C0-5BA509016EED}" dt="2021-03-30T21:41:40.695" v="24" actId="47"/>
        <pc:sldMkLst>
          <pc:docMk/>
          <pc:sldMk cId="388711790" sldId="605"/>
        </pc:sldMkLst>
      </pc:sldChg>
      <pc:sldChg chg="del">
        <pc:chgData name="Cristian Chilipirea" userId="34ab170da5908fc4" providerId="LiveId" clId="{C37DED80-1630-4B17-82C0-5BA509016EED}" dt="2021-03-30T21:41:40.695" v="24" actId="47"/>
        <pc:sldMkLst>
          <pc:docMk/>
          <pc:sldMk cId="382263671" sldId="606"/>
        </pc:sldMkLst>
      </pc:sldChg>
      <pc:sldChg chg="del">
        <pc:chgData name="Cristian Chilipirea" userId="34ab170da5908fc4" providerId="LiveId" clId="{C37DED80-1630-4B17-82C0-5BA509016EED}" dt="2021-03-30T21:41:40.695" v="24" actId="47"/>
        <pc:sldMkLst>
          <pc:docMk/>
          <pc:sldMk cId="744801269" sldId="607"/>
        </pc:sldMkLst>
      </pc:sldChg>
      <pc:sldChg chg="del">
        <pc:chgData name="Cristian Chilipirea" userId="34ab170da5908fc4" providerId="LiveId" clId="{C37DED80-1630-4B17-82C0-5BA509016EED}" dt="2021-03-30T21:41:40.695" v="24" actId="47"/>
        <pc:sldMkLst>
          <pc:docMk/>
          <pc:sldMk cId="2003323650" sldId="608"/>
        </pc:sldMkLst>
      </pc:sldChg>
      <pc:sldChg chg="del">
        <pc:chgData name="Cristian Chilipirea" userId="34ab170da5908fc4" providerId="LiveId" clId="{C37DED80-1630-4B17-82C0-5BA509016EED}" dt="2021-03-30T21:41:40.695" v="24" actId="47"/>
        <pc:sldMkLst>
          <pc:docMk/>
          <pc:sldMk cId="3636372032" sldId="609"/>
        </pc:sldMkLst>
      </pc:sldChg>
      <pc:sldChg chg="del">
        <pc:chgData name="Cristian Chilipirea" userId="34ab170da5908fc4" providerId="LiveId" clId="{C37DED80-1630-4B17-82C0-5BA509016EED}" dt="2021-03-30T21:41:40.695" v="24" actId="47"/>
        <pc:sldMkLst>
          <pc:docMk/>
          <pc:sldMk cId="516865313" sldId="610"/>
        </pc:sldMkLst>
      </pc:sldChg>
      <pc:sldChg chg="del">
        <pc:chgData name="Cristian Chilipirea" userId="34ab170da5908fc4" providerId="LiveId" clId="{C37DED80-1630-4B17-82C0-5BA509016EED}" dt="2021-03-30T21:41:40.695" v="24" actId="47"/>
        <pc:sldMkLst>
          <pc:docMk/>
          <pc:sldMk cId="1846104386" sldId="611"/>
        </pc:sldMkLst>
      </pc:sldChg>
      <pc:sldChg chg="del">
        <pc:chgData name="Cristian Chilipirea" userId="34ab170da5908fc4" providerId="LiveId" clId="{C37DED80-1630-4B17-82C0-5BA509016EED}" dt="2021-03-30T21:41:40.695" v="24" actId="47"/>
        <pc:sldMkLst>
          <pc:docMk/>
          <pc:sldMk cId="4197535571" sldId="612"/>
        </pc:sldMkLst>
      </pc:sldChg>
      <pc:sldChg chg="del">
        <pc:chgData name="Cristian Chilipirea" userId="34ab170da5908fc4" providerId="LiveId" clId="{C37DED80-1630-4B17-82C0-5BA509016EED}" dt="2021-03-30T21:41:40.695" v="24" actId="47"/>
        <pc:sldMkLst>
          <pc:docMk/>
          <pc:sldMk cId="2406805126" sldId="613"/>
        </pc:sldMkLst>
      </pc:sldChg>
      <pc:sldChg chg="del">
        <pc:chgData name="Cristian Chilipirea" userId="34ab170da5908fc4" providerId="LiveId" clId="{C37DED80-1630-4B17-82C0-5BA509016EED}" dt="2021-03-30T21:41:40.695" v="24" actId="47"/>
        <pc:sldMkLst>
          <pc:docMk/>
          <pc:sldMk cId="2790101116" sldId="614"/>
        </pc:sldMkLst>
      </pc:sldChg>
      <pc:sldChg chg="del">
        <pc:chgData name="Cristian Chilipirea" userId="34ab170da5908fc4" providerId="LiveId" clId="{C37DED80-1630-4B17-82C0-5BA509016EED}" dt="2021-03-30T21:41:40.695" v="24" actId="47"/>
        <pc:sldMkLst>
          <pc:docMk/>
          <pc:sldMk cId="2424992184" sldId="615"/>
        </pc:sldMkLst>
      </pc:sldChg>
      <pc:sldChg chg="del">
        <pc:chgData name="Cristian Chilipirea" userId="34ab170da5908fc4" providerId="LiveId" clId="{C37DED80-1630-4B17-82C0-5BA509016EED}" dt="2021-03-30T21:41:40.695" v="24" actId="47"/>
        <pc:sldMkLst>
          <pc:docMk/>
          <pc:sldMk cId="895483172" sldId="616"/>
        </pc:sldMkLst>
      </pc:sldChg>
      <pc:sldChg chg="del">
        <pc:chgData name="Cristian Chilipirea" userId="34ab170da5908fc4" providerId="LiveId" clId="{C37DED80-1630-4B17-82C0-5BA509016EED}" dt="2021-03-30T21:41:40.695" v="24" actId="47"/>
        <pc:sldMkLst>
          <pc:docMk/>
          <pc:sldMk cId="364705447" sldId="617"/>
        </pc:sldMkLst>
      </pc:sldChg>
      <pc:sldChg chg="del">
        <pc:chgData name="Cristian Chilipirea" userId="34ab170da5908fc4" providerId="LiveId" clId="{C37DED80-1630-4B17-82C0-5BA509016EED}" dt="2021-03-30T21:41:40.695" v="24" actId="47"/>
        <pc:sldMkLst>
          <pc:docMk/>
          <pc:sldMk cId="889266843" sldId="618"/>
        </pc:sldMkLst>
      </pc:sldChg>
      <pc:sldMasterChg chg="modSp modSldLayout">
        <pc:chgData name="Cristian Chilipirea" userId="34ab170da5908fc4" providerId="LiveId" clId="{C37DED80-1630-4B17-82C0-5BA509016EED}" dt="2021-03-30T21:59:30.713" v="142" actId="207"/>
        <pc:sldMasterMkLst>
          <pc:docMk/>
          <pc:sldMasterMk cId="2779709577" sldId="2147483648"/>
        </pc:sldMasterMkLst>
        <pc:spChg chg="mod">
          <ac:chgData name="Cristian Chilipirea" userId="34ab170da5908fc4" providerId="LiveId" clId="{C37DED80-1630-4B17-82C0-5BA509016EED}" dt="2021-03-30T21:59:30.713" v="142" actId="207"/>
          <ac:spMkLst>
            <pc:docMk/>
            <pc:sldMasterMk cId="2779709577" sldId="2147483648"/>
            <ac:spMk id="2" creationId="{8A67A26E-6A76-4F6D-BC08-B93A8DB6BC51}"/>
          </ac:spMkLst>
        </pc:spChg>
        <pc:sldLayoutChg chg="modSp">
          <pc:chgData name="Cristian Chilipirea" userId="34ab170da5908fc4" providerId="LiveId" clId="{C37DED80-1630-4B17-82C0-5BA509016EED}" dt="2021-03-30T21:58:31.699" v="140" actId="207"/>
          <pc:sldLayoutMkLst>
            <pc:docMk/>
            <pc:sldMasterMk cId="2779709577" sldId="2147483648"/>
            <pc:sldLayoutMk cId="1441797581" sldId="2147483649"/>
          </pc:sldLayoutMkLst>
          <pc:spChg chg="mod">
            <ac:chgData name="Cristian Chilipirea" userId="34ab170da5908fc4" providerId="LiveId" clId="{C37DED80-1630-4B17-82C0-5BA509016EED}" dt="2021-03-30T21:57:51.801" v="137" actId="207"/>
            <ac:spMkLst>
              <pc:docMk/>
              <pc:sldMasterMk cId="2779709577" sldId="2147483648"/>
              <pc:sldLayoutMk cId="1441797581" sldId="2147483649"/>
              <ac:spMk id="2" creationId="{2A3F1A86-B91C-47E4-A4EF-34F0FFDC705D}"/>
            </ac:spMkLst>
          </pc:spChg>
          <pc:spChg chg="mod">
            <ac:chgData name="Cristian Chilipirea" userId="34ab170da5908fc4" providerId="LiveId" clId="{C37DED80-1630-4B17-82C0-5BA509016EED}" dt="2021-03-30T21:58:31.699" v="140" actId="207"/>
            <ac:spMkLst>
              <pc:docMk/>
              <pc:sldMasterMk cId="2779709577" sldId="2147483648"/>
              <pc:sldLayoutMk cId="1441797581" sldId="2147483649"/>
              <ac:spMk id="3" creationId="{9A2D321E-7318-4E52-8A47-29F406B1D620}"/>
            </ac:spMkLst>
          </pc:spChg>
        </pc:sldLayoutChg>
        <pc:sldLayoutChg chg="modSp">
          <pc:chgData name="Cristian Chilipirea" userId="34ab170da5908fc4" providerId="LiveId" clId="{C37DED80-1630-4B17-82C0-5BA509016EED}" dt="2021-03-30T21:57:20.528" v="135" actId="207"/>
          <pc:sldLayoutMkLst>
            <pc:docMk/>
            <pc:sldMasterMk cId="2779709577" sldId="2147483648"/>
            <pc:sldLayoutMk cId="1356244176" sldId="2147483650"/>
          </pc:sldLayoutMkLst>
          <pc:spChg chg="mod">
            <ac:chgData name="Cristian Chilipirea" userId="34ab170da5908fc4" providerId="LiveId" clId="{C37DED80-1630-4B17-82C0-5BA509016EED}" dt="2021-03-30T21:46:31.059" v="58" actId="207"/>
            <ac:spMkLst>
              <pc:docMk/>
              <pc:sldMasterMk cId="2779709577" sldId="2147483648"/>
              <pc:sldLayoutMk cId="1356244176" sldId="2147483650"/>
              <ac:spMk id="4" creationId="{A2D84879-4991-4C64-AC70-4BB0E2B59A41}"/>
            </ac:spMkLst>
          </pc:spChg>
          <pc:spChg chg="mod">
            <ac:chgData name="Cristian Chilipirea" userId="34ab170da5908fc4" providerId="LiveId" clId="{C37DED80-1630-4B17-82C0-5BA509016EED}" dt="2021-03-30T21:57:20.528" v="135" actId="207"/>
            <ac:spMkLst>
              <pc:docMk/>
              <pc:sldMasterMk cId="2779709577" sldId="2147483648"/>
              <pc:sldLayoutMk cId="1356244176" sldId="2147483650"/>
              <ac:spMk id="10" creationId="{48F8D094-4238-4934-8046-636861F0A334}"/>
            </ac:spMkLst>
          </pc:spChg>
        </pc:sldLayoutChg>
        <pc:sldLayoutChg chg="modSp">
          <pc:chgData name="Cristian Chilipirea" userId="34ab170da5908fc4" providerId="LiveId" clId="{C37DED80-1630-4B17-82C0-5BA509016EED}" dt="2021-03-30T21:58:05.043" v="138" actId="207"/>
          <pc:sldLayoutMkLst>
            <pc:docMk/>
            <pc:sldMasterMk cId="2779709577" sldId="2147483648"/>
            <pc:sldLayoutMk cId="3452985466" sldId="2147483651"/>
          </pc:sldLayoutMkLst>
          <pc:spChg chg="mod">
            <ac:chgData name="Cristian Chilipirea" userId="34ab170da5908fc4" providerId="LiveId" clId="{C37DED80-1630-4B17-82C0-5BA509016EED}" dt="2021-03-30T21:58:05.043" v="138" actId="207"/>
            <ac:spMkLst>
              <pc:docMk/>
              <pc:sldMasterMk cId="2779709577" sldId="2147483648"/>
              <pc:sldLayoutMk cId="3452985466" sldId="2147483651"/>
              <ac:spMk id="2" creationId="{CD0F0AC5-DDDC-4EDD-8B9C-D2997395F73A}"/>
            </ac:spMkLst>
          </pc:spChg>
        </pc:sldLayoutChg>
      </pc:sldMasterChg>
    </pc:docChg>
  </pc:docChgLst>
  <pc:docChgLst>
    <pc:chgData name="Cristian Chilipirea" userId="34ab170da5908fc4" providerId="LiveId" clId="{D7DA5927-D473-4AEE-8BEF-0909585F6886}"/>
    <pc:docChg chg="undo custSel addSld delSld modSld addMainMaster delMainMaster">
      <pc:chgData name="Cristian Chilipirea" userId="34ab170da5908fc4" providerId="LiveId" clId="{D7DA5927-D473-4AEE-8BEF-0909585F6886}" dt="2021-03-10T20:59:33.801" v="492" actId="478"/>
      <pc:docMkLst>
        <pc:docMk/>
      </pc:docMkLst>
      <pc:sldChg chg="modSp mod">
        <pc:chgData name="Cristian Chilipirea" userId="34ab170da5908fc4" providerId="LiveId" clId="{D7DA5927-D473-4AEE-8BEF-0909585F6886}" dt="2021-03-10T20:15:47.584" v="30" actId="20577"/>
        <pc:sldMkLst>
          <pc:docMk/>
          <pc:sldMk cId="736295071" sldId="256"/>
        </pc:sldMkLst>
        <pc:spChg chg="mod">
          <ac:chgData name="Cristian Chilipirea" userId="34ab170da5908fc4" providerId="LiveId" clId="{D7DA5927-D473-4AEE-8BEF-0909585F6886}" dt="2021-03-10T20:15:47.584" v="30" actId="20577"/>
          <ac:spMkLst>
            <pc:docMk/>
            <pc:sldMk cId="736295071" sldId="256"/>
            <ac:spMk id="2" creationId="{634735D9-A889-4FA8-A44B-37C1CAEF2774}"/>
          </ac:spMkLst>
        </pc:spChg>
      </pc:sldChg>
      <pc:sldChg chg="modSp add mod modClrScheme chgLayout">
        <pc:chgData name="Cristian Chilipirea" userId="34ab170da5908fc4" providerId="LiveId" clId="{D7DA5927-D473-4AEE-8BEF-0909585F6886}" dt="2021-03-10T20:57:47.995" v="470" actId="207"/>
        <pc:sldMkLst>
          <pc:docMk/>
          <pc:sldMk cId="1178492964" sldId="289"/>
        </pc:sldMkLst>
        <pc:spChg chg="mod ord">
          <ac:chgData name="Cristian Chilipirea" userId="34ab170da5908fc4" providerId="LiveId" clId="{D7DA5927-D473-4AEE-8BEF-0909585F6886}" dt="2021-03-10T20:35:25.800" v="143" actId="700"/>
          <ac:spMkLst>
            <pc:docMk/>
            <pc:sldMk cId="1178492964" sldId="289"/>
            <ac:spMk id="2" creationId="{00000000-0000-0000-0000-000000000000}"/>
          </ac:spMkLst>
        </pc:spChg>
        <pc:spChg chg="mod ord">
          <ac:chgData name="Cristian Chilipirea" userId="34ab170da5908fc4" providerId="LiveId" clId="{D7DA5927-D473-4AEE-8BEF-0909585F6886}" dt="2021-03-10T20:57:47.995" v="470" actId="207"/>
          <ac:spMkLst>
            <pc:docMk/>
            <pc:sldMk cId="1178492964" sldId="289"/>
            <ac:spMk id="3" creationId="{00000000-0000-0000-0000-000000000000}"/>
          </ac:spMkLst>
        </pc:spChg>
        <pc:spChg chg="mod ord">
          <ac:chgData name="Cristian Chilipirea" userId="34ab170da5908fc4" providerId="LiveId" clId="{D7DA5927-D473-4AEE-8BEF-0909585F6886}" dt="2021-03-10T20:35:25.800" v="143" actId="700"/>
          <ac:spMkLst>
            <pc:docMk/>
            <pc:sldMk cId="1178492964" sldId="289"/>
            <ac:spMk id="4" creationId="{00000000-0000-0000-0000-000000000000}"/>
          </ac:spMkLst>
        </pc:spChg>
        <pc:spChg chg="mod ord">
          <ac:chgData name="Cristian Chilipirea" userId="34ab170da5908fc4" providerId="LiveId" clId="{D7DA5927-D473-4AEE-8BEF-0909585F6886}" dt="2021-03-10T20:35:25.800" v="143" actId="700"/>
          <ac:spMkLst>
            <pc:docMk/>
            <pc:sldMk cId="1178492964" sldId="289"/>
            <ac:spMk id="5" creationId="{00000000-0000-0000-0000-000000000000}"/>
          </ac:spMkLst>
        </pc:spChg>
        <pc:spChg chg="mod ord">
          <ac:chgData name="Cristian Chilipirea" userId="34ab170da5908fc4" providerId="LiveId" clId="{D7DA5927-D473-4AEE-8BEF-0909585F6886}" dt="2021-03-10T20:35:25.800" v="143" actId="700"/>
          <ac:spMkLst>
            <pc:docMk/>
            <pc:sldMk cId="1178492964" sldId="289"/>
            <ac:spMk id="6" creationId="{00000000-0000-0000-0000-000000000000}"/>
          </ac:spMkLst>
        </pc:spChg>
      </pc:sldChg>
      <pc:sldChg chg="modSp add mod modClrScheme chgLayout">
        <pc:chgData name="Cristian Chilipirea" userId="34ab170da5908fc4" providerId="LiveId" clId="{D7DA5927-D473-4AEE-8BEF-0909585F6886}" dt="2021-03-10T20:36:18.031" v="178" actId="207"/>
        <pc:sldMkLst>
          <pc:docMk/>
          <pc:sldMk cId="869090614" sldId="486"/>
        </pc:sldMkLst>
        <pc:spChg chg="mod ord">
          <ac:chgData name="Cristian Chilipirea" userId="34ab170da5908fc4" providerId="LiveId" clId="{D7DA5927-D473-4AEE-8BEF-0909585F6886}" dt="2021-03-10T20:36:18.031" v="178" actId="207"/>
          <ac:spMkLst>
            <pc:docMk/>
            <pc:sldMk cId="869090614" sldId="486"/>
            <ac:spMk id="2" creationId="{3F1AE3D5-DFC5-4589-8A33-1A61D51957BB}"/>
          </ac:spMkLst>
        </pc:spChg>
        <pc:spChg chg="mod ord">
          <ac:chgData name="Cristian Chilipirea" userId="34ab170da5908fc4" providerId="LiveId" clId="{D7DA5927-D473-4AEE-8BEF-0909585F6886}" dt="2021-03-10T20:35:25.800" v="143" actId="700"/>
          <ac:spMkLst>
            <pc:docMk/>
            <pc:sldMk cId="869090614" sldId="486"/>
            <ac:spMk id="3" creationId="{A76CACA4-8B30-4572-9F5C-9F4940F1E812}"/>
          </ac:spMkLst>
        </pc:spChg>
        <pc:spChg chg="mod ord">
          <ac:chgData name="Cristian Chilipirea" userId="34ab170da5908fc4" providerId="LiveId" clId="{D7DA5927-D473-4AEE-8BEF-0909585F6886}" dt="2021-03-10T20:35:25.800" v="143" actId="700"/>
          <ac:spMkLst>
            <pc:docMk/>
            <pc:sldMk cId="869090614" sldId="486"/>
            <ac:spMk id="4" creationId="{A59A2AEB-A1B8-4042-99F6-E2EE7AB68DB4}"/>
          </ac:spMkLst>
        </pc:spChg>
      </pc:sldChg>
      <pc:sldChg chg="addSp delSp modSp add del mod modClrScheme chgLayout">
        <pc:chgData name="Cristian Chilipirea" userId="34ab170da5908fc4" providerId="LiveId" clId="{D7DA5927-D473-4AEE-8BEF-0909585F6886}" dt="2021-03-10T20:36:05.716" v="175" actId="478"/>
        <pc:sldMkLst>
          <pc:docMk/>
          <pc:sldMk cId="403985163" sldId="489"/>
        </pc:sldMkLst>
        <pc:spChg chg="mod ord">
          <ac:chgData name="Cristian Chilipirea" userId="34ab170da5908fc4" providerId="LiveId" clId="{D7DA5927-D473-4AEE-8BEF-0909585F6886}" dt="2021-03-10T20:36:02.088" v="174" actId="207"/>
          <ac:spMkLst>
            <pc:docMk/>
            <pc:sldMk cId="403985163" sldId="489"/>
            <ac:spMk id="2" creationId="{2CA6F32D-1218-41B2-B19D-C4564AEA458D}"/>
          </ac:spMkLst>
        </pc:spChg>
        <pc:spChg chg="add del mod ord">
          <ac:chgData name="Cristian Chilipirea" userId="34ab170da5908fc4" providerId="LiveId" clId="{D7DA5927-D473-4AEE-8BEF-0909585F6886}" dt="2021-03-10T20:28:31.925" v="63" actId="700"/>
          <ac:spMkLst>
            <pc:docMk/>
            <pc:sldMk cId="403985163" sldId="489"/>
            <ac:spMk id="3" creationId="{1D964858-6714-4938-BB62-9E802B450F16}"/>
          </ac:spMkLst>
        </pc:spChg>
        <pc:spChg chg="add del mod ord">
          <ac:chgData name="Cristian Chilipirea" userId="34ab170da5908fc4" providerId="LiveId" clId="{D7DA5927-D473-4AEE-8BEF-0909585F6886}" dt="2021-03-10T20:33:31.480" v="76" actId="700"/>
          <ac:spMkLst>
            <pc:docMk/>
            <pc:sldMk cId="403985163" sldId="489"/>
            <ac:spMk id="3" creationId="{37C88E46-8F1D-455C-88BC-BC974F5B0B3B}"/>
          </ac:spMkLst>
        </pc:spChg>
        <pc:spChg chg="add del mod ord">
          <ac:chgData name="Cristian Chilipirea" userId="34ab170da5908fc4" providerId="LiveId" clId="{D7DA5927-D473-4AEE-8BEF-0909585F6886}" dt="2021-03-10T20:16:09.751" v="39" actId="700"/>
          <ac:spMkLst>
            <pc:docMk/>
            <pc:sldMk cId="403985163" sldId="489"/>
            <ac:spMk id="3" creationId="{3AB98879-3A0A-459A-AE22-4E9E209614A5}"/>
          </ac:spMkLst>
        </pc:spChg>
        <pc:spChg chg="add del mod ord">
          <ac:chgData name="Cristian Chilipirea" userId="34ab170da5908fc4" providerId="LiveId" clId="{D7DA5927-D473-4AEE-8BEF-0909585F6886}" dt="2021-03-10T20:36:05.716" v="175" actId="478"/>
          <ac:spMkLst>
            <pc:docMk/>
            <pc:sldMk cId="403985163" sldId="489"/>
            <ac:spMk id="3" creationId="{53213202-57A1-4D80-8A11-F39F4FE98D01}"/>
          </ac:spMkLst>
        </pc:spChg>
        <pc:spChg chg="add del mod ord">
          <ac:chgData name="Cristian Chilipirea" userId="34ab170da5908fc4" providerId="LiveId" clId="{D7DA5927-D473-4AEE-8BEF-0909585F6886}" dt="2021-03-10T20:24:41.766" v="53" actId="700"/>
          <ac:spMkLst>
            <pc:docMk/>
            <pc:sldMk cId="403985163" sldId="489"/>
            <ac:spMk id="3" creationId="{70FECD76-3820-403A-9BF3-4FD1C6F0EBE3}"/>
          </ac:spMkLst>
        </pc:spChg>
        <pc:spChg chg="add del mod ord">
          <ac:chgData name="Cristian Chilipirea" userId="34ab170da5908fc4" providerId="LiveId" clId="{D7DA5927-D473-4AEE-8BEF-0909585F6886}" dt="2021-03-10T20:34:47.453" v="86" actId="700"/>
          <ac:spMkLst>
            <pc:docMk/>
            <pc:sldMk cId="403985163" sldId="489"/>
            <ac:spMk id="3" creationId="{76479E64-FE38-4135-8F6E-DCCD7D91BB20}"/>
          </ac:spMkLst>
        </pc:spChg>
        <pc:spChg chg="add del mod ord">
          <ac:chgData name="Cristian Chilipirea" userId="34ab170da5908fc4" providerId="LiveId" clId="{D7DA5927-D473-4AEE-8BEF-0909585F6886}" dt="2021-03-10T20:29:34.955" v="68" actId="700"/>
          <ac:spMkLst>
            <pc:docMk/>
            <pc:sldMk cId="403985163" sldId="489"/>
            <ac:spMk id="3" creationId="{B5B71FA8-2AED-42CF-A191-D1D7AA189B0C}"/>
          </ac:spMkLst>
        </pc:spChg>
        <pc:spChg chg="mod ord">
          <ac:chgData name="Cristian Chilipirea" userId="34ab170da5908fc4" providerId="LiveId" clId="{D7DA5927-D473-4AEE-8BEF-0909585F6886}" dt="2021-03-10T20:35:25.800" v="143" actId="700"/>
          <ac:spMkLst>
            <pc:docMk/>
            <pc:sldMk cId="403985163" sldId="489"/>
            <ac:spMk id="4" creationId="{981733A2-F960-4674-96C7-2A65DD543161}"/>
          </ac:spMkLst>
        </pc:spChg>
        <pc:spChg chg="mod">
          <ac:chgData name="Cristian Chilipirea" userId="34ab170da5908fc4" providerId="LiveId" clId="{D7DA5927-D473-4AEE-8BEF-0909585F6886}" dt="2021-03-10T20:33:27.686" v="74" actId="207"/>
          <ac:spMkLst>
            <pc:docMk/>
            <pc:sldMk cId="403985163" sldId="489"/>
            <ac:spMk id="8" creationId="{5A1CC502-7159-4BF0-A05E-E7DF4FDB3701}"/>
          </ac:spMkLst>
        </pc:spChg>
        <pc:spChg chg="add del mod ord">
          <ac:chgData name="Cristian Chilipirea" userId="34ab170da5908fc4" providerId="LiveId" clId="{D7DA5927-D473-4AEE-8BEF-0909585F6886}" dt="2021-03-10T20:25:07.042" v="55" actId="700"/>
          <ac:spMkLst>
            <pc:docMk/>
            <pc:sldMk cId="403985163" sldId="489"/>
            <ac:spMk id="21" creationId="{4B2CEC83-2C47-479B-A07D-FB86692CC9F4}"/>
          </ac:spMkLst>
        </pc:spChg>
        <pc:spChg chg="add del mod ord">
          <ac:chgData name="Cristian Chilipirea" userId="34ab170da5908fc4" providerId="LiveId" clId="{D7DA5927-D473-4AEE-8BEF-0909585F6886}" dt="2021-03-10T20:21:54.736" v="41" actId="700"/>
          <ac:spMkLst>
            <pc:docMk/>
            <pc:sldMk cId="403985163" sldId="489"/>
            <ac:spMk id="21" creationId="{61E05099-656A-4253-A3F7-77F91353523F}"/>
          </ac:spMkLst>
        </pc:spChg>
        <pc:spChg chg="add del mod ord">
          <ac:chgData name="Cristian Chilipirea" userId="34ab170da5908fc4" providerId="LiveId" clId="{D7DA5927-D473-4AEE-8BEF-0909585F6886}" dt="2021-03-10T20:25:41.400" v="57" actId="700"/>
          <ac:spMkLst>
            <pc:docMk/>
            <pc:sldMk cId="403985163" sldId="489"/>
            <ac:spMk id="22" creationId="{43350092-F0A5-4602-AA17-8B3561E47DF9}"/>
          </ac:spMkLst>
        </pc:spChg>
      </pc:sldChg>
      <pc:sldChg chg="add del">
        <pc:chgData name="Cristian Chilipirea" userId="34ab170da5908fc4" providerId="LiveId" clId="{D7DA5927-D473-4AEE-8BEF-0909585F6886}" dt="2021-03-10T20:34:55.008" v="96" actId="47"/>
        <pc:sldMkLst>
          <pc:docMk/>
          <pc:sldMk cId="2297877105" sldId="557"/>
        </pc:sldMkLst>
      </pc:sldChg>
      <pc:sldChg chg="add del">
        <pc:chgData name="Cristian Chilipirea" userId="34ab170da5908fc4" providerId="LiveId" clId="{D7DA5927-D473-4AEE-8BEF-0909585F6886}" dt="2021-03-10T20:34:55.008" v="96" actId="47"/>
        <pc:sldMkLst>
          <pc:docMk/>
          <pc:sldMk cId="172980680" sldId="558"/>
        </pc:sldMkLst>
      </pc:sldChg>
      <pc:sldChg chg="add del">
        <pc:chgData name="Cristian Chilipirea" userId="34ab170da5908fc4" providerId="LiveId" clId="{D7DA5927-D473-4AEE-8BEF-0909585F6886}" dt="2021-03-10T20:34:55.008" v="96" actId="47"/>
        <pc:sldMkLst>
          <pc:docMk/>
          <pc:sldMk cId="372548878" sldId="559"/>
        </pc:sldMkLst>
      </pc:sldChg>
      <pc:sldChg chg="addSp delSp modSp add mod modClrScheme chgLayout">
        <pc:chgData name="Cristian Chilipirea" userId="34ab170da5908fc4" providerId="LiveId" clId="{D7DA5927-D473-4AEE-8BEF-0909585F6886}" dt="2021-03-10T20:36:13.226" v="177" actId="207"/>
        <pc:sldMkLst>
          <pc:docMk/>
          <pc:sldMk cId="3351055146" sldId="560"/>
        </pc:sldMkLst>
        <pc:spChg chg="mod ord">
          <ac:chgData name="Cristian Chilipirea" userId="34ab170da5908fc4" providerId="LiveId" clId="{D7DA5927-D473-4AEE-8BEF-0909585F6886}" dt="2021-03-10T20:36:13.226" v="177" actId="207"/>
          <ac:spMkLst>
            <pc:docMk/>
            <pc:sldMk cId="3351055146" sldId="560"/>
            <ac:spMk id="2" creationId="{157F71B0-82DE-4B25-855A-95AD79DEB132}"/>
          </ac:spMkLst>
        </pc:spChg>
        <pc:spChg chg="add del mod ord">
          <ac:chgData name="Cristian Chilipirea" userId="34ab170da5908fc4" providerId="LiveId" clId="{D7DA5927-D473-4AEE-8BEF-0909585F6886}" dt="2021-03-10T20:36:10.108" v="176" actId="478"/>
          <ac:spMkLst>
            <pc:docMk/>
            <pc:sldMk cId="3351055146" sldId="560"/>
            <ac:spMk id="3" creationId="{3DF830ED-A2D5-44E6-BA2F-213C5EA73D7F}"/>
          </ac:spMkLst>
        </pc:spChg>
        <pc:spChg chg="mod ord">
          <ac:chgData name="Cristian Chilipirea" userId="34ab170da5908fc4" providerId="LiveId" clId="{D7DA5927-D473-4AEE-8BEF-0909585F6886}" dt="2021-03-10T20:35:25.800" v="143" actId="700"/>
          <ac:spMkLst>
            <pc:docMk/>
            <pc:sldMk cId="3351055146" sldId="560"/>
            <ac:spMk id="4" creationId="{AC05C575-789F-4498-965E-1C66263A0A82}"/>
          </ac:spMkLst>
        </pc:spChg>
      </pc:sldChg>
      <pc:sldChg chg="add del">
        <pc:chgData name="Cristian Chilipirea" userId="34ab170da5908fc4" providerId="LiveId" clId="{D7DA5927-D473-4AEE-8BEF-0909585F6886}" dt="2021-03-10T20:34:55.008" v="96" actId="47"/>
        <pc:sldMkLst>
          <pc:docMk/>
          <pc:sldMk cId="3423900012" sldId="560"/>
        </pc:sldMkLst>
      </pc:sldChg>
      <pc:sldChg chg="add del">
        <pc:chgData name="Cristian Chilipirea" userId="34ab170da5908fc4" providerId="LiveId" clId="{D7DA5927-D473-4AEE-8BEF-0909585F6886}" dt="2021-03-10T20:34:55.008" v="96" actId="47"/>
        <pc:sldMkLst>
          <pc:docMk/>
          <pc:sldMk cId="2586525712" sldId="561"/>
        </pc:sldMkLst>
      </pc:sldChg>
      <pc:sldChg chg="modSp add mod modClrScheme chgLayout">
        <pc:chgData name="Cristian Chilipirea" userId="34ab170da5908fc4" providerId="LiveId" clId="{D7DA5927-D473-4AEE-8BEF-0909585F6886}" dt="2021-03-10T20:36:21.947" v="179" actId="207"/>
        <pc:sldMkLst>
          <pc:docMk/>
          <pc:sldMk cId="3535430760" sldId="562"/>
        </pc:sldMkLst>
        <pc:spChg chg="mod ord">
          <ac:chgData name="Cristian Chilipirea" userId="34ab170da5908fc4" providerId="LiveId" clId="{D7DA5927-D473-4AEE-8BEF-0909585F6886}" dt="2021-03-10T20:36:21.947" v="179" actId="207"/>
          <ac:spMkLst>
            <pc:docMk/>
            <pc:sldMk cId="3535430760" sldId="562"/>
            <ac:spMk id="2" creationId="{9A6A3C82-098D-4A2C-AE56-33FAD6657E01}"/>
          </ac:spMkLst>
        </pc:spChg>
        <pc:spChg chg="mod ord">
          <ac:chgData name="Cristian Chilipirea" userId="34ab170da5908fc4" providerId="LiveId" clId="{D7DA5927-D473-4AEE-8BEF-0909585F6886}" dt="2021-03-10T20:35:25.800" v="143" actId="700"/>
          <ac:spMkLst>
            <pc:docMk/>
            <pc:sldMk cId="3535430760" sldId="562"/>
            <ac:spMk id="3" creationId="{90E192DB-712A-4E21-8DD9-0ABCE4ACE660}"/>
          </ac:spMkLst>
        </pc:spChg>
        <pc:spChg chg="mod ord">
          <ac:chgData name="Cristian Chilipirea" userId="34ab170da5908fc4" providerId="LiveId" clId="{D7DA5927-D473-4AEE-8BEF-0909585F6886}" dt="2021-03-10T20:35:25.800" v="143" actId="700"/>
          <ac:spMkLst>
            <pc:docMk/>
            <pc:sldMk cId="3535430760" sldId="562"/>
            <ac:spMk id="4" creationId="{7217FDD8-792C-4CF2-AF3A-048263B57ADE}"/>
          </ac:spMkLst>
        </pc:spChg>
      </pc:sldChg>
      <pc:sldChg chg="modSp add mod modClrScheme chgLayout">
        <pc:chgData name="Cristian Chilipirea" userId="34ab170da5908fc4" providerId="LiveId" clId="{D7DA5927-D473-4AEE-8BEF-0909585F6886}" dt="2021-03-10T20:36:27.967" v="180" actId="207"/>
        <pc:sldMkLst>
          <pc:docMk/>
          <pc:sldMk cId="3139707674" sldId="563"/>
        </pc:sldMkLst>
        <pc:spChg chg="mod ord">
          <ac:chgData name="Cristian Chilipirea" userId="34ab170da5908fc4" providerId="LiveId" clId="{D7DA5927-D473-4AEE-8BEF-0909585F6886}" dt="2021-03-10T20:36:27.967" v="180" actId="207"/>
          <ac:spMkLst>
            <pc:docMk/>
            <pc:sldMk cId="3139707674" sldId="563"/>
            <ac:spMk id="2" creationId="{9A6A3C82-098D-4A2C-AE56-33FAD6657E01}"/>
          </ac:spMkLst>
        </pc:spChg>
        <pc:spChg chg="mod ord">
          <ac:chgData name="Cristian Chilipirea" userId="34ab170da5908fc4" providerId="LiveId" clId="{D7DA5927-D473-4AEE-8BEF-0909585F6886}" dt="2021-03-10T20:35:25.800" v="143" actId="700"/>
          <ac:spMkLst>
            <pc:docMk/>
            <pc:sldMk cId="3139707674" sldId="563"/>
            <ac:spMk id="3" creationId="{90E192DB-712A-4E21-8DD9-0ABCE4ACE660}"/>
          </ac:spMkLst>
        </pc:spChg>
        <pc:spChg chg="mod ord">
          <ac:chgData name="Cristian Chilipirea" userId="34ab170da5908fc4" providerId="LiveId" clId="{D7DA5927-D473-4AEE-8BEF-0909585F6886}" dt="2021-03-10T20:35:25.800" v="143" actId="700"/>
          <ac:spMkLst>
            <pc:docMk/>
            <pc:sldMk cId="3139707674" sldId="563"/>
            <ac:spMk id="4" creationId="{7217FDD8-792C-4CF2-AF3A-048263B57ADE}"/>
          </ac:spMkLst>
        </pc:spChg>
      </pc:sldChg>
      <pc:sldChg chg="modSp add mod modClrScheme chgLayout">
        <pc:chgData name="Cristian Chilipirea" userId="34ab170da5908fc4" providerId="LiveId" clId="{D7DA5927-D473-4AEE-8BEF-0909585F6886}" dt="2021-03-10T20:36:32.556" v="181" actId="207"/>
        <pc:sldMkLst>
          <pc:docMk/>
          <pc:sldMk cId="3565612430" sldId="564"/>
        </pc:sldMkLst>
        <pc:spChg chg="mod ord">
          <ac:chgData name="Cristian Chilipirea" userId="34ab170da5908fc4" providerId="LiveId" clId="{D7DA5927-D473-4AEE-8BEF-0909585F6886}" dt="2021-03-10T20:36:32.556" v="181" actId="207"/>
          <ac:spMkLst>
            <pc:docMk/>
            <pc:sldMk cId="3565612430" sldId="564"/>
            <ac:spMk id="2" creationId="{9A6A3C82-098D-4A2C-AE56-33FAD6657E01}"/>
          </ac:spMkLst>
        </pc:spChg>
        <pc:spChg chg="mod ord">
          <ac:chgData name="Cristian Chilipirea" userId="34ab170da5908fc4" providerId="LiveId" clId="{D7DA5927-D473-4AEE-8BEF-0909585F6886}" dt="2021-03-10T20:35:25.800" v="143" actId="700"/>
          <ac:spMkLst>
            <pc:docMk/>
            <pc:sldMk cId="3565612430" sldId="564"/>
            <ac:spMk id="3" creationId="{90E192DB-712A-4E21-8DD9-0ABCE4ACE660}"/>
          </ac:spMkLst>
        </pc:spChg>
        <pc:spChg chg="mod ord">
          <ac:chgData name="Cristian Chilipirea" userId="34ab170da5908fc4" providerId="LiveId" clId="{D7DA5927-D473-4AEE-8BEF-0909585F6886}" dt="2021-03-10T20:35:25.800" v="143" actId="700"/>
          <ac:spMkLst>
            <pc:docMk/>
            <pc:sldMk cId="3565612430" sldId="564"/>
            <ac:spMk id="4" creationId="{7217FDD8-792C-4CF2-AF3A-048263B57ADE}"/>
          </ac:spMkLst>
        </pc:spChg>
      </pc:sldChg>
      <pc:sldChg chg="modSp add mod modClrScheme chgLayout">
        <pc:chgData name="Cristian Chilipirea" userId="34ab170da5908fc4" providerId="LiveId" clId="{D7DA5927-D473-4AEE-8BEF-0909585F6886}" dt="2021-03-10T20:36:37.974" v="182" actId="207"/>
        <pc:sldMkLst>
          <pc:docMk/>
          <pc:sldMk cId="1741283148" sldId="565"/>
        </pc:sldMkLst>
        <pc:spChg chg="mod ord">
          <ac:chgData name="Cristian Chilipirea" userId="34ab170da5908fc4" providerId="LiveId" clId="{D7DA5927-D473-4AEE-8BEF-0909585F6886}" dt="2021-03-10T20:36:37.974" v="182" actId="207"/>
          <ac:spMkLst>
            <pc:docMk/>
            <pc:sldMk cId="1741283148" sldId="565"/>
            <ac:spMk id="2" creationId="{9A6A3C82-098D-4A2C-AE56-33FAD6657E01}"/>
          </ac:spMkLst>
        </pc:spChg>
        <pc:spChg chg="mod ord">
          <ac:chgData name="Cristian Chilipirea" userId="34ab170da5908fc4" providerId="LiveId" clId="{D7DA5927-D473-4AEE-8BEF-0909585F6886}" dt="2021-03-10T20:35:25.800" v="143" actId="700"/>
          <ac:spMkLst>
            <pc:docMk/>
            <pc:sldMk cId="1741283148" sldId="565"/>
            <ac:spMk id="3" creationId="{90E192DB-712A-4E21-8DD9-0ABCE4ACE660}"/>
          </ac:spMkLst>
        </pc:spChg>
        <pc:spChg chg="mod ord">
          <ac:chgData name="Cristian Chilipirea" userId="34ab170da5908fc4" providerId="LiveId" clId="{D7DA5927-D473-4AEE-8BEF-0909585F6886}" dt="2021-03-10T20:35:25.800" v="143" actId="700"/>
          <ac:spMkLst>
            <pc:docMk/>
            <pc:sldMk cId="1741283148" sldId="565"/>
            <ac:spMk id="4" creationId="{7217FDD8-792C-4CF2-AF3A-048263B57ADE}"/>
          </ac:spMkLst>
        </pc:spChg>
      </pc:sldChg>
      <pc:sldChg chg="modSp add mod modClrScheme chgLayout">
        <pc:chgData name="Cristian Chilipirea" userId="34ab170da5908fc4" providerId="LiveId" clId="{D7DA5927-D473-4AEE-8BEF-0909585F6886}" dt="2021-03-10T20:36:52.178" v="183" actId="207"/>
        <pc:sldMkLst>
          <pc:docMk/>
          <pc:sldMk cId="2956950145" sldId="566"/>
        </pc:sldMkLst>
        <pc:spChg chg="mod ord">
          <ac:chgData name="Cristian Chilipirea" userId="34ab170da5908fc4" providerId="LiveId" clId="{D7DA5927-D473-4AEE-8BEF-0909585F6886}" dt="2021-03-10T20:36:52.178" v="183" actId="207"/>
          <ac:spMkLst>
            <pc:docMk/>
            <pc:sldMk cId="2956950145" sldId="566"/>
            <ac:spMk id="2" creationId="{9A6A3C82-098D-4A2C-AE56-33FAD6657E01}"/>
          </ac:spMkLst>
        </pc:spChg>
        <pc:spChg chg="mod ord">
          <ac:chgData name="Cristian Chilipirea" userId="34ab170da5908fc4" providerId="LiveId" clId="{D7DA5927-D473-4AEE-8BEF-0909585F6886}" dt="2021-03-10T20:35:25.800" v="143" actId="700"/>
          <ac:spMkLst>
            <pc:docMk/>
            <pc:sldMk cId="2956950145" sldId="566"/>
            <ac:spMk id="3" creationId="{90E192DB-712A-4E21-8DD9-0ABCE4ACE660}"/>
          </ac:spMkLst>
        </pc:spChg>
        <pc:spChg chg="mod ord">
          <ac:chgData name="Cristian Chilipirea" userId="34ab170da5908fc4" providerId="LiveId" clId="{D7DA5927-D473-4AEE-8BEF-0909585F6886}" dt="2021-03-10T20:35:25.800" v="143" actId="700"/>
          <ac:spMkLst>
            <pc:docMk/>
            <pc:sldMk cId="2956950145" sldId="566"/>
            <ac:spMk id="4" creationId="{7217FDD8-792C-4CF2-AF3A-048263B57ADE}"/>
          </ac:spMkLst>
        </pc:spChg>
      </pc:sldChg>
      <pc:sldChg chg="modSp add mod modClrScheme chgLayout">
        <pc:chgData name="Cristian Chilipirea" userId="34ab170da5908fc4" providerId="LiveId" clId="{D7DA5927-D473-4AEE-8BEF-0909585F6886}" dt="2021-03-10T20:36:56.282" v="184" actId="207"/>
        <pc:sldMkLst>
          <pc:docMk/>
          <pc:sldMk cId="2759568164" sldId="567"/>
        </pc:sldMkLst>
        <pc:spChg chg="mod ord">
          <ac:chgData name="Cristian Chilipirea" userId="34ab170da5908fc4" providerId="LiveId" clId="{D7DA5927-D473-4AEE-8BEF-0909585F6886}" dt="2021-03-10T20:36:56.282" v="184" actId="207"/>
          <ac:spMkLst>
            <pc:docMk/>
            <pc:sldMk cId="2759568164" sldId="567"/>
            <ac:spMk id="2" creationId="{9A6A3C82-098D-4A2C-AE56-33FAD6657E01}"/>
          </ac:spMkLst>
        </pc:spChg>
        <pc:spChg chg="mod ord">
          <ac:chgData name="Cristian Chilipirea" userId="34ab170da5908fc4" providerId="LiveId" clId="{D7DA5927-D473-4AEE-8BEF-0909585F6886}" dt="2021-03-10T20:35:25.800" v="143" actId="700"/>
          <ac:spMkLst>
            <pc:docMk/>
            <pc:sldMk cId="2759568164" sldId="567"/>
            <ac:spMk id="3" creationId="{90E192DB-712A-4E21-8DD9-0ABCE4ACE660}"/>
          </ac:spMkLst>
        </pc:spChg>
        <pc:spChg chg="mod ord">
          <ac:chgData name="Cristian Chilipirea" userId="34ab170da5908fc4" providerId="LiveId" clId="{D7DA5927-D473-4AEE-8BEF-0909585F6886}" dt="2021-03-10T20:35:25.800" v="143" actId="700"/>
          <ac:spMkLst>
            <pc:docMk/>
            <pc:sldMk cId="2759568164" sldId="567"/>
            <ac:spMk id="4" creationId="{7217FDD8-792C-4CF2-AF3A-048263B57ADE}"/>
          </ac:spMkLst>
        </pc:spChg>
      </pc:sldChg>
      <pc:sldChg chg="modSp add mod modClrScheme chgLayout">
        <pc:chgData name="Cristian Chilipirea" userId="34ab170da5908fc4" providerId="LiveId" clId="{D7DA5927-D473-4AEE-8BEF-0909585F6886}" dt="2021-03-10T20:37:21.710" v="190" actId="207"/>
        <pc:sldMkLst>
          <pc:docMk/>
          <pc:sldMk cId="488386706" sldId="568"/>
        </pc:sldMkLst>
        <pc:spChg chg="mod ord">
          <ac:chgData name="Cristian Chilipirea" userId="34ab170da5908fc4" providerId="LiveId" clId="{D7DA5927-D473-4AEE-8BEF-0909585F6886}" dt="2021-03-10T20:37:21.710" v="190" actId="207"/>
          <ac:spMkLst>
            <pc:docMk/>
            <pc:sldMk cId="488386706" sldId="568"/>
            <ac:spMk id="2" creationId="{D19CA5BE-A9EE-4840-B00F-C088514730DD}"/>
          </ac:spMkLst>
        </pc:spChg>
        <pc:spChg chg="mod ord">
          <ac:chgData name="Cristian Chilipirea" userId="34ab170da5908fc4" providerId="LiveId" clId="{D7DA5927-D473-4AEE-8BEF-0909585F6886}" dt="2021-03-10T20:35:25.800" v="143" actId="700"/>
          <ac:spMkLst>
            <pc:docMk/>
            <pc:sldMk cId="488386706" sldId="568"/>
            <ac:spMk id="3" creationId="{FC425E9E-2D43-439E-BFD6-96A9D86074E7}"/>
          </ac:spMkLst>
        </pc:spChg>
        <pc:spChg chg="mod ord">
          <ac:chgData name="Cristian Chilipirea" userId="34ab170da5908fc4" providerId="LiveId" clId="{D7DA5927-D473-4AEE-8BEF-0909585F6886}" dt="2021-03-10T20:35:25.800" v="143" actId="700"/>
          <ac:spMkLst>
            <pc:docMk/>
            <pc:sldMk cId="488386706" sldId="568"/>
            <ac:spMk id="4" creationId="{11D37E42-2D6B-4323-BD7B-B8F314BA4BC5}"/>
          </ac:spMkLst>
        </pc:spChg>
      </pc:sldChg>
      <pc:sldChg chg="addSp delSp modSp add mod modClrScheme chgLayout">
        <pc:chgData name="Cristian Chilipirea" userId="34ab170da5908fc4" providerId="LiveId" clId="{D7DA5927-D473-4AEE-8BEF-0909585F6886}" dt="2021-03-10T20:37:15.468" v="189" actId="1076"/>
        <pc:sldMkLst>
          <pc:docMk/>
          <pc:sldMk cId="1922895996" sldId="569"/>
        </pc:sldMkLst>
        <pc:spChg chg="mod ord">
          <ac:chgData name="Cristian Chilipirea" userId="34ab170da5908fc4" providerId="LiveId" clId="{D7DA5927-D473-4AEE-8BEF-0909585F6886}" dt="2021-03-10T20:37:10.391" v="187" actId="207"/>
          <ac:spMkLst>
            <pc:docMk/>
            <pc:sldMk cId="1922895996" sldId="569"/>
            <ac:spMk id="2" creationId="{A9793965-E1DB-46BA-BDED-7C8E08DFAFB9}"/>
          </ac:spMkLst>
        </pc:spChg>
        <pc:spChg chg="add del mod ord">
          <ac:chgData name="Cristian Chilipirea" userId="34ab170da5908fc4" providerId="LiveId" clId="{D7DA5927-D473-4AEE-8BEF-0909585F6886}" dt="2021-03-10T20:37:13.020" v="188" actId="478"/>
          <ac:spMkLst>
            <pc:docMk/>
            <pc:sldMk cId="1922895996" sldId="569"/>
            <ac:spMk id="3" creationId="{DEC8EC98-A563-4397-BC4E-4721495F2BAB}"/>
          </ac:spMkLst>
        </pc:spChg>
        <pc:spChg chg="mod ord">
          <ac:chgData name="Cristian Chilipirea" userId="34ab170da5908fc4" providerId="LiveId" clId="{D7DA5927-D473-4AEE-8BEF-0909585F6886}" dt="2021-03-10T20:35:25.800" v="143" actId="700"/>
          <ac:spMkLst>
            <pc:docMk/>
            <pc:sldMk cId="1922895996" sldId="569"/>
            <ac:spMk id="4" creationId="{BF6FA1A1-51FD-4918-97AB-B286AE686477}"/>
          </ac:spMkLst>
        </pc:spChg>
        <pc:picChg chg="mod">
          <ac:chgData name="Cristian Chilipirea" userId="34ab170da5908fc4" providerId="LiveId" clId="{D7DA5927-D473-4AEE-8BEF-0909585F6886}" dt="2021-03-10T20:37:15.468" v="189" actId="1076"/>
          <ac:picMkLst>
            <pc:docMk/>
            <pc:sldMk cId="1922895996" sldId="569"/>
            <ac:picMk id="25" creationId="{C7E0E2AD-9B78-4A2D-811F-22F300351664}"/>
          </ac:picMkLst>
        </pc:picChg>
      </pc:sldChg>
      <pc:sldChg chg="addSp modSp add mod modClrScheme chgLayout">
        <pc:chgData name="Cristian Chilipirea" userId="34ab170da5908fc4" providerId="LiveId" clId="{D7DA5927-D473-4AEE-8BEF-0909585F6886}" dt="2021-03-10T20:38:43.562" v="203" actId="207"/>
        <pc:sldMkLst>
          <pc:docMk/>
          <pc:sldMk cId="1726842269" sldId="570"/>
        </pc:sldMkLst>
        <pc:spChg chg="mod ord">
          <ac:chgData name="Cristian Chilipirea" userId="34ab170da5908fc4" providerId="LiveId" clId="{D7DA5927-D473-4AEE-8BEF-0909585F6886}" dt="2021-03-10T20:38:43.562" v="203" actId="207"/>
          <ac:spMkLst>
            <pc:docMk/>
            <pc:sldMk cId="1726842269" sldId="570"/>
            <ac:spMk id="2" creationId="{2E1123CB-672F-4034-810E-FAE5ED2E2382}"/>
          </ac:spMkLst>
        </pc:spChg>
        <pc:spChg chg="add mod ord">
          <ac:chgData name="Cristian Chilipirea" userId="34ab170da5908fc4" providerId="LiveId" clId="{D7DA5927-D473-4AEE-8BEF-0909585F6886}" dt="2021-03-10T20:35:25.800" v="143" actId="700"/>
          <ac:spMkLst>
            <pc:docMk/>
            <pc:sldMk cId="1726842269" sldId="570"/>
            <ac:spMk id="3" creationId="{29E58A9A-3FAB-4F0E-B81B-0C6C207816CC}"/>
          </ac:spMkLst>
        </pc:spChg>
        <pc:spChg chg="mod ord">
          <ac:chgData name="Cristian Chilipirea" userId="34ab170da5908fc4" providerId="LiveId" clId="{D7DA5927-D473-4AEE-8BEF-0909585F6886}" dt="2021-03-10T20:35:25.800" v="143" actId="700"/>
          <ac:spMkLst>
            <pc:docMk/>
            <pc:sldMk cId="1726842269" sldId="570"/>
            <ac:spMk id="4" creationId="{C7DE4BF6-7E89-4206-B154-C6CE2F1E1414}"/>
          </ac:spMkLst>
        </pc:spChg>
      </pc:sldChg>
      <pc:sldChg chg="addSp modSp add mod modClrScheme chgLayout">
        <pc:chgData name="Cristian Chilipirea" userId="34ab170da5908fc4" providerId="LiveId" clId="{D7DA5927-D473-4AEE-8BEF-0909585F6886}" dt="2021-03-10T20:38:46.550" v="204" actId="207"/>
        <pc:sldMkLst>
          <pc:docMk/>
          <pc:sldMk cId="1366264842" sldId="571"/>
        </pc:sldMkLst>
        <pc:spChg chg="mod ord">
          <ac:chgData name="Cristian Chilipirea" userId="34ab170da5908fc4" providerId="LiveId" clId="{D7DA5927-D473-4AEE-8BEF-0909585F6886}" dt="2021-03-10T20:38:46.550" v="204" actId="207"/>
          <ac:spMkLst>
            <pc:docMk/>
            <pc:sldMk cId="1366264842" sldId="571"/>
            <ac:spMk id="2" creationId="{2E1123CB-672F-4034-810E-FAE5ED2E2382}"/>
          </ac:spMkLst>
        </pc:spChg>
        <pc:spChg chg="add mod ord">
          <ac:chgData name="Cristian Chilipirea" userId="34ab170da5908fc4" providerId="LiveId" clId="{D7DA5927-D473-4AEE-8BEF-0909585F6886}" dt="2021-03-10T20:35:25.800" v="143" actId="700"/>
          <ac:spMkLst>
            <pc:docMk/>
            <pc:sldMk cId="1366264842" sldId="571"/>
            <ac:spMk id="3" creationId="{7BABC046-50BF-4131-92C9-B0C2AC9526BC}"/>
          </ac:spMkLst>
        </pc:spChg>
        <pc:spChg chg="mod ord">
          <ac:chgData name="Cristian Chilipirea" userId="34ab170da5908fc4" providerId="LiveId" clId="{D7DA5927-D473-4AEE-8BEF-0909585F6886}" dt="2021-03-10T20:35:25.800" v="143" actId="700"/>
          <ac:spMkLst>
            <pc:docMk/>
            <pc:sldMk cId="1366264842" sldId="571"/>
            <ac:spMk id="4" creationId="{C7DE4BF6-7E89-4206-B154-C6CE2F1E1414}"/>
          </ac:spMkLst>
        </pc:spChg>
      </pc:sldChg>
      <pc:sldChg chg="addSp delSp modSp add mod modClrScheme chgLayout">
        <pc:chgData name="Cristian Chilipirea" userId="34ab170da5908fc4" providerId="LiveId" clId="{D7DA5927-D473-4AEE-8BEF-0909585F6886}" dt="2021-03-10T20:38:59.236" v="207" actId="478"/>
        <pc:sldMkLst>
          <pc:docMk/>
          <pc:sldMk cId="3669751550" sldId="572"/>
        </pc:sldMkLst>
        <pc:spChg chg="mod ord">
          <ac:chgData name="Cristian Chilipirea" userId="34ab170da5908fc4" providerId="LiveId" clId="{D7DA5927-D473-4AEE-8BEF-0909585F6886}" dt="2021-03-10T20:38:56.491" v="206" actId="207"/>
          <ac:spMkLst>
            <pc:docMk/>
            <pc:sldMk cId="3669751550" sldId="572"/>
            <ac:spMk id="2" creationId="{2E1123CB-672F-4034-810E-FAE5ED2E2382}"/>
          </ac:spMkLst>
        </pc:spChg>
        <pc:spChg chg="mod ord">
          <ac:chgData name="Cristian Chilipirea" userId="34ab170da5908fc4" providerId="LiveId" clId="{D7DA5927-D473-4AEE-8BEF-0909585F6886}" dt="2021-03-10T20:35:25.800" v="143" actId="700"/>
          <ac:spMkLst>
            <pc:docMk/>
            <pc:sldMk cId="3669751550" sldId="572"/>
            <ac:spMk id="4" creationId="{C7DE4BF6-7E89-4206-B154-C6CE2F1E1414}"/>
          </ac:spMkLst>
        </pc:spChg>
        <pc:spChg chg="add del mod ord">
          <ac:chgData name="Cristian Chilipirea" userId="34ab170da5908fc4" providerId="LiveId" clId="{D7DA5927-D473-4AEE-8BEF-0909585F6886}" dt="2021-03-10T20:38:59.236" v="207" actId="478"/>
          <ac:spMkLst>
            <pc:docMk/>
            <pc:sldMk cId="3669751550" sldId="572"/>
            <ac:spMk id="5" creationId="{88F72CD4-8754-417B-89FD-7CCC83426468}"/>
          </ac:spMkLst>
        </pc:spChg>
      </pc:sldChg>
      <pc:sldChg chg="addSp delSp modSp add mod modClrScheme chgLayout">
        <pc:chgData name="Cristian Chilipirea" userId="34ab170da5908fc4" providerId="LiveId" clId="{D7DA5927-D473-4AEE-8BEF-0909585F6886}" dt="2021-03-10T20:54:19.929" v="401" actId="478"/>
        <pc:sldMkLst>
          <pc:docMk/>
          <pc:sldMk cId="3177038434" sldId="573"/>
        </pc:sldMkLst>
        <pc:spChg chg="add del mod ord">
          <ac:chgData name="Cristian Chilipirea" userId="34ab170da5908fc4" providerId="LiveId" clId="{D7DA5927-D473-4AEE-8BEF-0909585F6886}" dt="2021-03-10T20:40:00.897" v="218" actId="478"/>
          <ac:spMkLst>
            <pc:docMk/>
            <pc:sldMk cId="3177038434" sldId="573"/>
            <ac:spMk id="2" creationId="{4573E853-075D-487A-B2CE-882C961C70AD}"/>
          </ac:spMkLst>
        </pc:spChg>
        <pc:spChg chg="mod ord">
          <ac:chgData name="Cristian Chilipirea" userId="34ab170da5908fc4" providerId="LiveId" clId="{D7DA5927-D473-4AEE-8BEF-0909585F6886}" dt="2021-03-10T20:35:25.800" v="143" actId="700"/>
          <ac:spMkLst>
            <pc:docMk/>
            <pc:sldMk cId="3177038434" sldId="573"/>
            <ac:spMk id="4" creationId="{C7DE4BF6-7E89-4206-B154-C6CE2F1E1414}"/>
          </ac:spMkLst>
        </pc:spChg>
        <pc:spChg chg="mod ord">
          <ac:chgData name="Cristian Chilipirea" userId="34ab170da5908fc4" providerId="LiveId" clId="{D7DA5927-D473-4AEE-8BEF-0909585F6886}" dt="2021-03-10T20:39:58.180" v="217" actId="207"/>
          <ac:spMkLst>
            <pc:docMk/>
            <pc:sldMk cId="3177038434" sldId="573"/>
            <ac:spMk id="7" creationId="{6F422BB9-6A7F-4BD2-9676-A6410BB10371}"/>
          </ac:spMkLst>
        </pc:spChg>
        <pc:spChg chg="mod">
          <ac:chgData name="Cristian Chilipirea" userId="34ab170da5908fc4" providerId="LiveId" clId="{D7DA5927-D473-4AEE-8BEF-0909585F6886}" dt="2021-03-10T20:46:04.278" v="311" actId="1076"/>
          <ac:spMkLst>
            <pc:docMk/>
            <pc:sldMk cId="3177038434" sldId="573"/>
            <ac:spMk id="8" creationId="{9A61D0B8-8FDE-43F7-AAE0-952163293C76}"/>
          </ac:spMkLst>
        </pc:spChg>
        <pc:spChg chg="mod">
          <ac:chgData name="Cristian Chilipirea" userId="34ab170da5908fc4" providerId="LiveId" clId="{D7DA5927-D473-4AEE-8BEF-0909585F6886}" dt="2021-03-10T20:46:04.278" v="311" actId="1076"/>
          <ac:spMkLst>
            <pc:docMk/>
            <pc:sldMk cId="3177038434" sldId="573"/>
            <ac:spMk id="9" creationId="{BE6259CB-7C3A-440D-B9C6-CFCA86F52B2C}"/>
          </ac:spMkLst>
        </pc:spChg>
        <pc:spChg chg="mod">
          <ac:chgData name="Cristian Chilipirea" userId="34ab170da5908fc4" providerId="LiveId" clId="{D7DA5927-D473-4AEE-8BEF-0909585F6886}" dt="2021-03-10T20:46:04.278" v="311" actId="1076"/>
          <ac:spMkLst>
            <pc:docMk/>
            <pc:sldMk cId="3177038434" sldId="573"/>
            <ac:spMk id="10" creationId="{E9215D6D-AEC4-42D2-BA6E-BE865345ADAD}"/>
          </ac:spMkLst>
        </pc:spChg>
        <pc:spChg chg="mod">
          <ac:chgData name="Cristian Chilipirea" userId="34ab170da5908fc4" providerId="LiveId" clId="{D7DA5927-D473-4AEE-8BEF-0909585F6886}" dt="2021-03-10T20:46:04.278" v="311" actId="1076"/>
          <ac:spMkLst>
            <pc:docMk/>
            <pc:sldMk cId="3177038434" sldId="573"/>
            <ac:spMk id="11" creationId="{42784EC8-90EF-4911-B596-D7A9F219B1FD}"/>
          </ac:spMkLst>
        </pc:spChg>
        <pc:spChg chg="mod">
          <ac:chgData name="Cristian Chilipirea" userId="34ab170da5908fc4" providerId="LiveId" clId="{D7DA5927-D473-4AEE-8BEF-0909585F6886}" dt="2021-03-10T20:46:04.278" v="311" actId="1076"/>
          <ac:spMkLst>
            <pc:docMk/>
            <pc:sldMk cId="3177038434" sldId="573"/>
            <ac:spMk id="12" creationId="{9DA3A207-BD67-41C1-AB61-078C67E0C605}"/>
          </ac:spMkLst>
        </pc:spChg>
        <pc:spChg chg="mod">
          <ac:chgData name="Cristian Chilipirea" userId="34ab170da5908fc4" providerId="LiveId" clId="{D7DA5927-D473-4AEE-8BEF-0909585F6886}" dt="2021-03-10T20:46:04.278" v="311" actId="1076"/>
          <ac:spMkLst>
            <pc:docMk/>
            <pc:sldMk cId="3177038434" sldId="573"/>
            <ac:spMk id="13" creationId="{9309AEE6-D48D-45B6-A204-DFDAAC81B611}"/>
          </ac:spMkLst>
        </pc:spChg>
        <pc:spChg chg="mod">
          <ac:chgData name="Cristian Chilipirea" userId="34ab170da5908fc4" providerId="LiveId" clId="{D7DA5927-D473-4AEE-8BEF-0909585F6886}" dt="2021-03-10T20:46:04.278" v="311" actId="1076"/>
          <ac:spMkLst>
            <pc:docMk/>
            <pc:sldMk cId="3177038434" sldId="573"/>
            <ac:spMk id="14" creationId="{F9486A59-3A13-43D7-AB65-E823DAF43242}"/>
          </ac:spMkLst>
        </pc:spChg>
        <pc:spChg chg="mod">
          <ac:chgData name="Cristian Chilipirea" userId="34ab170da5908fc4" providerId="LiveId" clId="{D7DA5927-D473-4AEE-8BEF-0909585F6886}" dt="2021-03-10T20:46:04.278" v="311" actId="1076"/>
          <ac:spMkLst>
            <pc:docMk/>
            <pc:sldMk cId="3177038434" sldId="573"/>
            <ac:spMk id="15" creationId="{F0BD98AC-79D0-4269-83B6-23C5B4783668}"/>
          </ac:spMkLst>
        </pc:spChg>
        <pc:spChg chg="mod">
          <ac:chgData name="Cristian Chilipirea" userId="34ab170da5908fc4" providerId="LiveId" clId="{D7DA5927-D473-4AEE-8BEF-0909585F6886}" dt="2021-03-10T20:46:04.278" v="311" actId="1076"/>
          <ac:spMkLst>
            <pc:docMk/>
            <pc:sldMk cId="3177038434" sldId="573"/>
            <ac:spMk id="16" creationId="{2C2BB258-7F61-47F3-83FF-B2B79C5346B5}"/>
          </ac:spMkLst>
        </pc:spChg>
        <pc:spChg chg="mod">
          <ac:chgData name="Cristian Chilipirea" userId="34ab170da5908fc4" providerId="LiveId" clId="{D7DA5927-D473-4AEE-8BEF-0909585F6886}" dt="2021-03-10T20:46:04.278" v="311" actId="1076"/>
          <ac:spMkLst>
            <pc:docMk/>
            <pc:sldMk cId="3177038434" sldId="573"/>
            <ac:spMk id="28" creationId="{8B6149B4-5D23-4526-BE8A-86B06C5A75CE}"/>
          </ac:spMkLst>
        </pc:spChg>
        <pc:spChg chg="mod">
          <ac:chgData name="Cristian Chilipirea" userId="34ab170da5908fc4" providerId="LiveId" clId="{D7DA5927-D473-4AEE-8BEF-0909585F6886}" dt="2021-03-10T20:46:04.278" v="311" actId="1076"/>
          <ac:spMkLst>
            <pc:docMk/>
            <pc:sldMk cId="3177038434" sldId="573"/>
            <ac:spMk id="30" creationId="{75569835-BEC0-475C-9A65-BAC9EF1C0503}"/>
          </ac:spMkLst>
        </pc:spChg>
        <pc:spChg chg="mod">
          <ac:chgData name="Cristian Chilipirea" userId="34ab170da5908fc4" providerId="LiveId" clId="{D7DA5927-D473-4AEE-8BEF-0909585F6886}" dt="2021-03-10T20:46:04.278" v="311" actId="1076"/>
          <ac:spMkLst>
            <pc:docMk/>
            <pc:sldMk cId="3177038434" sldId="573"/>
            <ac:spMk id="31" creationId="{7F44D038-2036-4D61-81D8-57BC5E3671CA}"/>
          </ac:spMkLst>
        </pc:spChg>
        <pc:spChg chg="mod">
          <ac:chgData name="Cristian Chilipirea" userId="34ab170da5908fc4" providerId="LiveId" clId="{D7DA5927-D473-4AEE-8BEF-0909585F6886}" dt="2021-03-10T20:46:04.278" v="311" actId="1076"/>
          <ac:spMkLst>
            <pc:docMk/>
            <pc:sldMk cId="3177038434" sldId="573"/>
            <ac:spMk id="32" creationId="{8F862C70-CEA3-4685-8319-B7D3CF9EEA3B}"/>
          </ac:spMkLst>
        </pc:spChg>
        <pc:spChg chg="mod">
          <ac:chgData name="Cristian Chilipirea" userId="34ab170da5908fc4" providerId="LiveId" clId="{D7DA5927-D473-4AEE-8BEF-0909585F6886}" dt="2021-03-10T20:46:04.278" v="311" actId="1076"/>
          <ac:spMkLst>
            <pc:docMk/>
            <pc:sldMk cId="3177038434" sldId="573"/>
            <ac:spMk id="33" creationId="{D9AFF45C-7426-4848-8132-A5C3DDC04B12}"/>
          </ac:spMkLst>
        </pc:spChg>
        <pc:spChg chg="mod">
          <ac:chgData name="Cristian Chilipirea" userId="34ab170da5908fc4" providerId="LiveId" clId="{D7DA5927-D473-4AEE-8BEF-0909585F6886}" dt="2021-03-10T20:46:04.278" v="311" actId="1076"/>
          <ac:spMkLst>
            <pc:docMk/>
            <pc:sldMk cId="3177038434" sldId="573"/>
            <ac:spMk id="34" creationId="{A659C9AD-1080-4C3A-8C72-A555F0A5216A}"/>
          </ac:spMkLst>
        </pc:spChg>
        <pc:spChg chg="mod">
          <ac:chgData name="Cristian Chilipirea" userId="34ab170da5908fc4" providerId="LiveId" clId="{D7DA5927-D473-4AEE-8BEF-0909585F6886}" dt="2021-03-10T20:46:04.278" v="311" actId="1076"/>
          <ac:spMkLst>
            <pc:docMk/>
            <pc:sldMk cId="3177038434" sldId="573"/>
            <ac:spMk id="35" creationId="{93A0EB36-C286-45D1-870B-5FDBB37A813E}"/>
          </ac:spMkLst>
        </pc:spChg>
        <pc:spChg chg="mod">
          <ac:chgData name="Cristian Chilipirea" userId="34ab170da5908fc4" providerId="LiveId" clId="{D7DA5927-D473-4AEE-8BEF-0909585F6886}" dt="2021-03-10T20:46:04.278" v="311" actId="1076"/>
          <ac:spMkLst>
            <pc:docMk/>
            <pc:sldMk cId="3177038434" sldId="573"/>
            <ac:spMk id="84" creationId="{1C5F850E-4DB7-4027-A84F-41FB67CB6E82}"/>
          </ac:spMkLst>
        </pc:spChg>
        <pc:spChg chg="mod">
          <ac:chgData name="Cristian Chilipirea" userId="34ab170da5908fc4" providerId="LiveId" clId="{D7DA5927-D473-4AEE-8BEF-0909585F6886}" dt="2021-03-10T20:46:04.278" v="311" actId="1076"/>
          <ac:spMkLst>
            <pc:docMk/>
            <pc:sldMk cId="3177038434" sldId="573"/>
            <ac:spMk id="85" creationId="{BE394DC2-7CE5-4E5D-8EBF-EB5498655366}"/>
          </ac:spMkLst>
        </pc:spChg>
        <pc:spChg chg="mod">
          <ac:chgData name="Cristian Chilipirea" userId="34ab170da5908fc4" providerId="LiveId" clId="{D7DA5927-D473-4AEE-8BEF-0909585F6886}" dt="2021-03-10T20:46:04.278" v="311" actId="1076"/>
          <ac:spMkLst>
            <pc:docMk/>
            <pc:sldMk cId="3177038434" sldId="573"/>
            <ac:spMk id="86" creationId="{29E19908-4B1B-4865-A840-3731B95A4B3F}"/>
          </ac:spMkLst>
        </pc:spChg>
        <pc:spChg chg="mod">
          <ac:chgData name="Cristian Chilipirea" userId="34ab170da5908fc4" providerId="LiveId" clId="{D7DA5927-D473-4AEE-8BEF-0909585F6886}" dt="2021-03-10T20:46:04.278" v="311" actId="1076"/>
          <ac:spMkLst>
            <pc:docMk/>
            <pc:sldMk cId="3177038434" sldId="573"/>
            <ac:spMk id="87" creationId="{7F6F1F3B-6769-464F-8DC4-F8D0EA7D68B1}"/>
          </ac:spMkLst>
        </pc:spChg>
        <pc:spChg chg="mod">
          <ac:chgData name="Cristian Chilipirea" userId="34ab170da5908fc4" providerId="LiveId" clId="{D7DA5927-D473-4AEE-8BEF-0909585F6886}" dt="2021-03-10T20:46:04.278" v="311" actId="1076"/>
          <ac:spMkLst>
            <pc:docMk/>
            <pc:sldMk cId="3177038434" sldId="573"/>
            <ac:spMk id="88" creationId="{0BDC2F7D-3913-47E8-A09B-52E99DDC1007}"/>
          </ac:spMkLst>
        </pc:spChg>
        <pc:spChg chg="mod">
          <ac:chgData name="Cristian Chilipirea" userId="34ab170da5908fc4" providerId="LiveId" clId="{D7DA5927-D473-4AEE-8BEF-0909585F6886}" dt="2021-03-10T20:46:04.278" v="311" actId="1076"/>
          <ac:spMkLst>
            <pc:docMk/>
            <pc:sldMk cId="3177038434" sldId="573"/>
            <ac:spMk id="89" creationId="{BF2DF9D8-D7CC-4C1A-9D02-27BA82743C00}"/>
          </ac:spMkLst>
        </pc:spChg>
        <pc:spChg chg="mod">
          <ac:chgData name="Cristian Chilipirea" userId="34ab170da5908fc4" providerId="LiveId" clId="{D7DA5927-D473-4AEE-8BEF-0909585F6886}" dt="2021-03-10T20:46:04.278" v="311" actId="1076"/>
          <ac:spMkLst>
            <pc:docMk/>
            <pc:sldMk cId="3177038434" sldId="573"/>
            <ac:spMk id="90" creationId="{7809CF5B-759F-45DD-AA2E-4010F3CA606E}"/>
          </ac:spMkLst>
        </pc:spChg>
        <pc:spChg chg="mod">
          <ac:chgData name="Cristian Chilipirea" userId="34ab170da5908fc4" providerId="LiveId" clId="{D7DA5927-D473-4AEE-8BEF-0909585F6886}" dt="2021-03-10T20:46:04.278" v="311" actId="1076"/>
          <ac:spMkLst>
            <pc:docMk/>
            <pc:sldMk cId="3177038434" sldId="573"/>
            <ac:spMk id="91" creationId="{9B807350-0855-42A6-AE90-F8B139166C56}"/>
          </ac:spMkLst>
        </pc:spChg>
        <pc:spChg chg="mod">
          <ac:chgData name="Cristian Chilipirea" userId="34ab170da5908fc4" providerId="LiveId" clId="{D7DA5927-D473-4AEE-8BEF-0909585F6886}" dt="2021-03-10T20:46:04.278" v="311" actId="1076"/>
          <ac:spMkLst>
            <pc:docMk/>
            <pc:sldMk cId="3177038434" sldId="573"/>
            <ac:spMk id="92" creationId="{23AEE12C-4DB8-4245-884F-33B51B068016}"/>
          </ac:spMkLst>
        </pc:spChg>
        <pc:spChg chg="mod">
          <ac:chgData name="Cristian Chilipirea" userId="34ab170da5908fc4" providerId="LiveId" clId="{D7DA5927-D473-4AEE-8BEF-0909585F6886}" dt="2021-03-10T20:46:04.278" v="311" actId="1076"/>
          <ac:spMkLst>
            <pc:docMk/>
            <pc:sldMk cId="3177038434" sldId="573"/>
            <ac:spMk id="93" creationId="{9C063DC9-C831-42D3-B66D-7D18CE2E8E4E}"/>
          </ac:spMkLst>
        </pc:spChg>
        <pc:spChg chg="mod">
          <ac:chgData name="Cristian Chilipirea" userId="34ab170da5908fc4" providerId="LiveId" clId="{D7DA5927-D473-4AEE-8BEF-0909585F6886}" dt="2021-03-10T20:46:04.278" v="311" actId="1076"/>
          <ac:spMkLst>
            <pc:docMk/>
            <pc:sldMk cId="3177038434" sldId="573"/>
            <ac:spMk id="94" creationId="{E4C1BF2F-2CAF-448C-84CC-D24070B1D843}"/>
          </ac:spMkLst>
        </pc:spChg>
        <pc:spChg chg="mod">
          <ac:chgData name="Cristian Chilipirea" userId="34ab170da5908fc4" providerId="LiveId" clId="{D7DA5927-D473-4AEE-8BEF-0909585F6886}" dt="2021-03-10T20:46:04.278" v="311" actId="1076"/>
          <ac:spMkLst>
            <pc:docMk/>
            <pc:sldMk cId="3177038434" sldId="573"/>
            <ac:spMk id="95" creationId="{48C4A364-5B41-43C8-A3AD-4CAFD51010C3}"/>
          </ac:spMkLst>
        </pc:spChg>
        <pc:spChg chg="mod">
          <ac:chgData name="Cristian Chilipirea" userId="34ab170da5908fc4" providerId="LiveId" clId="{D7DA5927-D473-4AEE-8BEF-0909585F6886}" dt="2021-03-10T20:46:04.278" v="311" actId="1076"/>
          <ac:spMkLst>
            <pc:docMk/>
            <pc:sldMk cId="3177038434" sldId="573"/>
            <ac:spMk id="96" creationId="{782D31DA-5B9E-43A0-8DD6-37C0AF477AE6}"/>
          </ac:spMkLst>
        </pc:spChg>
        <pc:spChg chg="mod">
          <ac:chgData name="Cristian Chilipirea" userId="34ab170da5908fc4" providerId="LiveId" clId="{D7DA5927-D473-4AEE-8BEF-0909585F6886}" dt="2021-03-10T20:46:04.278" v="311" actId="1076"/>
          <ac:spMkLst>
            <pc:docMk/>
            <pc:sldMk cId="3177038434" sldId="573"/>
            <ac:spMk id="97" creationId="{0AF62A28-99D6-4C97-8BB7-F0C23FCC68DA}"/>
          </ac:spMkLst>
        </pc:spChg>
        <pc:spChg chg="mod">
          <ac:chgData name="Cristian Chilipirea" userId="34ab170da5908fc4" providerId="LiveId" clId="{D7DA5927-D473-4AEE-8BEF-0909585F6886}" dt="2021-03-10T20:46:04.278" v="311" actId="1076"/>
          <ac:spMkLst>
            <pc:docMk/>
            <pc:sldMk cId="3177038434" sldId="573"/>
            <ac:spMk id="98" creationId="{7D197E47-E4DD-4445-9FA2-57E6305D2C3F}"/>
          </ac:spMkLst>
        </pc:spChg>
        <pc:spChg chg="mod">
          <ac:chgData name="Cristian Chilipirea" userId="34ab170da5908fc4" providerId="LiveId" clId="{D7DA5927-D473-4AEE-8BEF-0909585F6886}" dt="2021-03-10T20:46:04.278" v="311" actId="1076"/>
          <ac:spMkLst>
            <pc:docMk/>
            <pc:sldMk cId="3177038434" sldId="573"/>
            <ac:spMk id="99" creationId="{A77072B0-3ADD-4082-B77B-B00383AA4438}"/>
          </ac:spMkLst>
        </pc:spChg>
        <pc:spChg chg="mod">
          <ac:chgData name="Cristian Chilipirea" userId="34ab170da5908fc4" providerId="LiveId" clId="{D7DA5927-D473-4AEE-8BEF-0909585F6886}" dt="2021-03-10T20:46:04.278" v="311" actId="1076"/>
          <ac:spMkLst>
            <pc:docMk/>
            <pc:sldMk cId="3177038434" sldId="573"/>
            <ac:spMk id="100" creationId="{6F781F29-AE0F-4774-8258-D96A74FB60F8}"/>
          </ac:spMkLst>
        </pc:spChg>
        <pc:spChg chg="mod">
          <ac:chgData name="Cristian Chilipirea" userId="34ab170da5908fc4" providerId="LiveId" clId="{D7DA5927-D473-4AEE-8BEF-0909585F6886}" dt="2021-03-10T20:46:04.278" v="311" actId="1076"/>
          <ac:spMkLst>
            <pc:docMk/>
            <pc:sldMk cId="3177038434" sldId="573"/>
            <ac:spMk id="101" creationId="{5D2CD746-3465-4657-8760-B4E3AEDA4A4B}"/>
          </ac:spMkLst>
        </pc:spChg>
        <pc:spChg chg="mod">
          <ac:chgData name="Cristian Chilipirea" userId="34ab170da5908fc4" providerId="LiveId" clId="{D7DA5927-D473-4AEE-8BEF-0909585F6886}" dt="2021-03-10T20:46:04.278" v="311" actId="1076"/>
          <ac:spMkLst>
            <pc:docMk/>
            <pc:sldMk cId="3177038434" sldId="573"/>
            <ac:spMk id="102" creationId="{817EDD40-F90B-445D-B095-86516DB5404F}"/>
          </ac:spMkLst>
        </pc:spChg>
        <pc:spChg chg="mod">
          <ac:chgData name="Cristian Chilipirea" userId="34ab170da5908fc4" providerId="LiveId" clId="{D7DA5927-D473-4AEE-8BEF-0909585F6886}" dt="2021-03-10T20:46:04.278" v="311" actId="1076"/>
          <ac:spMkLst>
            <pc:docMk/>
            <pc:sldMk cId="3177038434" sldId="573"/>
            <ac:spMk id="103" creationId="{4D6F18A0-6AD8-4912-A4BB-F57C5C344AE7}"/>
          </ac:spMkLst>
        </pc:spChg>
        <pc:spChg chg="mod">
          <ac:chgData name="Cristian Chilipirea" userId="34ab170da5908fc4" providerId="LiveId" clId="{D7DA5927-D473-4AEE-8BEF-0909585F6886}" dt="2021-03-10T20:46:04.278" v="311" actId="1076"/>
          <ac:spMkLst>
            <pc:docMk/>
            <pc:sldMk cId="3177038434" sldId="573"/>
            <ac:spMk id="104" creationId="{C3155509-9BAE-4F37-9E10-2C7BE50346A1}"/>
          </ac:spMkLst>
        </pc:spChg>
        <pc:spChg chg="mod">
          <ac:chgData name="Cristian Chilipirea" userId="34ab170da5908fc4" providerId="LiveId" clId="{D7DA5927-D473-4AEE-8BEF-0909585F6886}" dt="2021-03-10T20:46:04.278" v="311" actId="1076"/>
          <ac:spMkLst>
            <pc:docMk/>
            <pc:sldMk cId="3177038434" sldId="573"/>
            <ac:spMk id="105" creationId="{12F4FE6B-BAD1-4292-928A-B8033B4A4899}"/>
          </ac:spMkLst>
        </pc:spChg>
        <pc:spChg chg="mod">
          <ac:chgData name="Cristian Chilipirea" userId="34ab170da5908fc4" providerId="LiveId" clId="{D7DA5927-D473-4AEE-8BEF-0909585F6886}" dt="2021-03-10T20:46:04.278" v="311" actId="1076"/>
          <ac:spMkLst>
            <pc:docMk/>
            <pc:sldMk cId="3177038434" sldId="573"/>
            <ac:spMk id="106" creationId="{8B663E60-A17F-48B6-8A6B-0DD11CD54235}"/>
          </ac:spMkLst>
        </pc:spChg>
        <pc:cxnChg chg="mod">
          <ac:chgData name="Cristian Chilipirea" userId="34ab170da5908fc4" providerId="LiveId" clId="{D7DA5927-D473-4AEE-8BEF-0909585F6886}" dt="2021-03-10T20:46:04.278" v="311" actId="1076"/>
          <ac:cxnSpMkLst>
            <pc:docMk/>
            <pc:sldMk cId="3177038434" sldId="573"/>
            <ac:cxnSpMk id="17" creationId="{F9C1B811-70F4-43BE-8227-71A98FD546F7}"/>
          </ac:cxnSpMkLst>
        </pc:cxnChg>
        <pc:cxnChg chg="mod">
          <ac:chgData name="Cristian Chilipirea" userId="34ab170da5908fc4" providerId="LiveId" clId="{D7DA5927-D473-4AEE-8BEF-0909585F6886}" dt="2021-03-10T20:46:04.278" v="311" actId="1076"/>
          <ac:cxnSpMkLst>
            <pc:docMk/>
            <pc:sldMk cId="3177038434" sldId="573"/>
            <ac:cxnSpMk id="18" creationId="{1293B9C4-59B7-496F-8549-F8DD3AF9D3F4}"/>
          </ac:cxnSpMkLst>
        </pc:cxnChg>
        <pc:cxnChg chg="mod">
          <ac:chgData name="Cristian Chilipirea" userId="34ab170da5908fc4" providerId="LiveId" clId="{D7DA5927-D473-4AEE-8BEF-0909585F6886}" dt="2021-03-10T20:46:04.278" v="311" actId="1076"/>
          <ac:cxnSpMkLst>
            <pc:docMk/>
            <pc:sldMk cId="3177038434" sldId="573"/>
            <ac:cxnSpMk id="19" creationId="{7DC1FF99-849E-4247-A76C-B02EE7BE3F84}"/>
          </ac:cxnSpMkLst>
        </pc:cxnChg>
        <pc:cxnChg chg="mod">
          <ac:chgData name="Cristian Chilipirea" userId="34ab170da5908fc4" providerId="LiveId" clId="{D7DA5927-D473-4AEE-8BEF-0909585F6886}" dt="2021-03-10T20:46:04.278" v="311" actId="1076"/>
          <ac:cxnSpMkLst>
            <pc:docMk/>
            <pc:sldMk cId="3177038434" sldId="573"/>
            <ac:cxnSpMk id="20" creationId="{02353525-5FF7-43E9-BA27-FA0B44A62FA6}"/>
          </ac:cxnSpMkLst>
        </pc:cxnChg>
        <pc:cxnChg chg="mod">
          <ac:chgData name="Cristian Chilipirea" userId="34ab170da5908fc4" providerId="LiveId" clId="{D7DA5927-D473-4AEE-8BEF-0909585F6886}" dt="2021-03-10T20:46:04.278" v="311" actId="1076"/>
          <ac:cxnSpMkLst>
            <pc:docMk/>
            <pc:sldMk cId="3177038434" sldId="573"/>
            <ac:cxnSpMk id="21" creationId="{740EA462-DB64-44AE-9CE7-25B1CB5D5FE5}"/>
          </ac:cxnSpMkLst>
        </pc:cxnChg>
        <pc:cxnChg chg="mod">
          <ac:chgData name="Cristian Chilipirea" userId="34ab170da5908fc4" providerId="LiveId" clId="{D7DA5927-D473-4AEE-8BEF-0909585F6886}" dt="2021-03-10T20:46:04.278" v="311" actId="1076"/>
          <ac:cxnSpMkLst>
            <pc:docMk/>
            <pc:sldMk cId="3177038434" sldId="573"/>
            <ac:cxnSpMk id="22" creationId="{7A6ACBE3-A358-4126-8E8B-83550041F3A1}"/>
          </ac:cxnSpMkLst>
        </pc:cxnChg>
        <pc:cxnChg chg="mod">
          <ac:chgData name="Cristian Chilipirea" userId="34ab170da5908fc4" providerId="LiveId" clId="{D7DA5927-D473-4AEE-8BEF-0909585F6886}" dt="2021-03-10T20:46:04.278" v="311" actId="1076"/>
          <ac:cxnSpMkLst>
            <pc:docMk/>
            <pc:sldMk cId="3177038434" sldId="573"/>
            <ac:cxnSpMk id="23" creationId="{D0EABC46-0ECC-4308-8D40-C8B2CE964074}"/>
          </ac:cxnSpMkLst>
        </pc:cxnChg>
        <pc:cxnChg chg="mod">
          <ac:chgData name="Cristian Chilipirea" userId="34ab170da5908fc4" providerId="LiveId" clId="{D7DA5927-D473-4AEE-8BEF-0909585F6886}" dt="2021-03-10T20:46:04.278" v="311" actId="1076"/>
          <ac:cxnSpMkLst>
            <pc:docMk/>
            <pc:sldMk cId="3177038434" sldId="573"/>
            <ac:cxnSpMk id="24" creationId="{BF27AFDE-B944-47E3-A205-AE0DF90CBB62}"/>
          </ac:cxnSpMkLst>
        </pc:cxnChg>
        <pc:cxnChg chg="mod">
          <ac:chgData name="Cristian Chilipirea" userId="34ab170da5908fc4" providerId="LiveId" clId="{D7DA5927-D473-4AEE-8BEF-0909585F6886}" dt="2021-03-10T20:46:04.278" v="311" actId="1076"/>
          <ac:cxnSpMkLst>
            <pc:docMk/>
            <pc:sldMk cId="3177038434" sldId="573"/>
            <ac:cxnSpMk id="25" creationId="{8B3C8EC8-C969-4459-838F-03996380ECF8}"/>
          </ac:cxnSpMkLst>
        </pc:cxnChg>
        <pc:cxnChg chg="mod">
          <ac:chgData name="Cristian Chilipirea" userId="34ab170da5908fc4" providerId="LiveId" clId="{D7DA5927-D473-4AEE-8BEF-0909585F6886}" dt="2021-03-10T20:46:04.278" v="311" actId="1076"/>
          <ac:cxnSpMkLst>
            <pc:docMk/>
            <pc:sldMk cId="3177038434" sldId="573"/>
            <ac:cxnSpMk id="26" creationId="{14145B65-C9C0-4C7F-BA50-A3292FC5D453}"/>
          </ac:cxnSpMkLst>
        </pc:cxnChg>
        <pc:cxnChg chg="mod">
          <ac:chgData name="Cristian Chilipirea" userId="34ab170da5908fc4" providerId="LiveId" clId="{D7DA5927-D473-4AEE-8BEF-0909585F6886}" dt="2021-03-10T20:46:04.278" v="311" actId="1076"/>
          <ac:cxnSpMkLst>
            <pc:docMk/>
            <pc:sldMk cId="3177038434" sldId="573"/>
            <ac:cxnSpMk id="38" creationId="{2FDE1BEF-1612-41B6-8299-55E8EF2E397C}"/>
          </ac:cxnSpMkLst>
        </pc:cxnChg>
        <pc:cxnChg chg="mod">
          <ac:chgData name="Cristian Chilipirea" userId="34ab170da5908fc4" providerId="LiveId" clId="{D7DA5927-D473-4AEE-8BEF-0909585F6886}" dt="2021-03-10T20:46:04.278" v="311" actId="1076"/>
          <ac:cxnSpMkLst>
            <pc:docMk/>
            <pc:sldMk cId="3177038434" sldId="573"/>
            <ac:cxnSpMk id="40" creationId="{CCBA9CB5-6CA6-429C-896E-A79D6330B255}"/>
          </ac:cxnSpMkLst>
        </pc:cxnChg>
        <pc:cxnChg chg="mod">
          <ac:chgData name="Cristian Chilipirea" userId="34ab170da5908fc4" providerId="LiveId" clId="{D7DA5927-D473-4AEE-8BEF-0909585F6886}" dt="2021-03-10T20:46:04.278" v="311" actId="1076"/>
          <ac:cxnSpMkLst>
            <pc:docMk/>
            <pc:sldMk cId="3177038434" sldId="573"/>
            <ac:cxnSpMk id="41" creationId="{C66CA45E-ACAF-4724-8040-378A71E2499B}"/>
          </ac:cxnSpMkLst>
        </pc:cxnChg>
        <pc:cxnChg chg="mod">
          <ac:chgData name="Cristian Chilipirea" userId="34ab170da5908fc4" providerId="LiveId" clId="{D7DA5927-D473-4AEE-8BEF-0909585F6886}" dt="2021-03-10T20:46:04.278" v="311" actId="1076"/>
          <ac:cxnSpMkLst>
            <pc:docMk/>
            <pc:sldMk cId="3177038434" sldId="573"/>
            <ac:cxnSpMk id="42" creationId="{E448965F-BD58-4126-80A4-20012DD1D189}"/>
          </ac:cxnSpMkLst>
        </pc:cxnChg>
        <pc:cxnChg chg="mod">
          <ac:chgData name="Cristian Chilipirea" userId="34ab170da5908fc4" providerId="LiveId" clId="{D7DA5927-D473-4AEE-8BEF-0909585F6886}" dt="2021-03-10T20:46:04.278" v="311" actId="1076"/>
          <ac:cxnSpMkLst>
            <pc:docMk/>
            <pc:sldMk cId="3177038434" sldId="573"/>
            <ac:cxnSpMk id="43" creationId="{1861C38C-382E-4E92-B32D-0427C39679E6}"/>
          </ac:cxnSpMkLst>
        </pc:cxnChg>
        <pc:cxnChg chg="mod">
          <ac:chgData name="Cristian Chilipirea" userId="34ab170da5908fc4" providerId="LiveId" clId="{D7DA5927-D473-4AEE-8BEF-0909585F6886}" dt="2021-03-10T20:46:04.278" v="311" actId="1076"/>
          <ac:cxnSpMkLst>
            <pc:docMk/>
            <pc:sldMk cId="3177038434" sldId="573"/>
            <ac:cxnSpMk id="44" creationId="{49D2EB0D-29B5-438C-883D-FFEB02FECCCD}"/>
          </ac:cxnSpMkLst>
        </pc:cxnChg>
        <pc:cxnChg chg="mod">
          <ac:chgData name="Cristian Chilipirea" userId="34ab170da5908fc4" providerId="LiveId" clId="{D7DA5927-D473-4AEE-8BEF-0909585F6886}" dt="2021-03-10T20:46:04.278" v="311" actId="1076"/>
          <ac:cxnSpMkLst>
            <pc:docMk/>
            <pc:sldMk cId="3177038434" sldId="573"/>
            <ac:cxnSpMk id="47" creationId="{FBF75897-25E0-42BC-9FDA-9CDBCCF25B21}"/>
          </ac:cxnSpMkLst>
        </pc:cxnChg>
        <pc:cxnChg chg="mod">
          <ac:chgData name="Cristian Chilipirea" userId="34ab170da5908fc4" providerId="LiveId" clId="{D7DA5927-D473-4AEE-8BEF-0909585F6886}" dt="2021-03-10T20:46:04.278" v="311" actId="1076"/>
          <ac:cxnSpMkLst>
            <pc:docMk/>
            <pc:sldMk cId="3177038434" sldId="573"/>
            <ac:cxnSpMk id="48" creationId="{A08B85C2-A3EA-4E45-AE83-CE3C28DDD761}"/>
          </ac:cxnSpMkLst>
        </pc:cxnChg>
        <pc:cxnChg chg="mod">
          <ac:chgData name="Cristian Chilipirea" userId="34ab170da5908fc4" providerId="LiveId" clId="{D7DA5927-D473-4AEE-8BEF-0909585F6886}" dt="2021-03-10T20:46:04.278" v="311" actId="1076"/>
          <ac:cxnSpMkLst>
            <pc:docMk/>
            <pc:sldMk cId="3177038434" sldId="573"/>
            <ac:cxnSpMk id="50" creationId="{8A496ECE-FB82-4218-A1BF-83BC1F53DED1}"/>
          </ac:cxnSpMkLst>
        </pc:cxnChg>
        <pc:cxnChg chg="add del mod">
          <ac:chgData name="Cristian Chilipirea" userId="34ab170da5908fc4" providerId="LiveId" clId="{D7DA5927-D473-4AEE-8BEF-0909585F6886}" dt="2021-03-10T20:54:19.929" v="401" actId="478"/>
          <ac:cxnSpMkLst>
            <pc:docMk/>
            <pc:sldMk cId="3177038434" sldId="573"/>
            <ac:cxnSpMk id="70" creationId="{9FFFA5E0-7566-41E1-814F-805E6739D523}"/>
          </ac:cxnSpMkLst>
        </pc:cxnChg>
        <pc:cxnChg chg="mod">
          <ac:chgData name="Cristian Chilipirea" userId="34ab170da5908fc4" providerId="LiveId" clId="{D7DA5927-D473-4AEE-8BEF-0909585F6886}" dt="2021-03-10T20:46:04.278" v="311" actId="1076"/>
          <ac:cxnSpMkLst>
            <pc:docMk/>
            <pc:sldMk cId="3177038434" sldId="573"/>
            <ac:cxnSpMk id="71" creationId="{A698D50D-2A2A-43A9-9E05-6BCE3CB8867B}"/>
          </ac:cxnSpMkLst>
        </pc:cxnChg>
        <pc:cxnChg chg="add del mod">
          <ac:chgData name="Cristian Chilipirea" userId="34ab170da5908fc4" providerId="LiveId" clId="{D7DA5927-D473-4AEE-8BEF-0909585F6886}" dt="2021-03-10T20:54:19.354" v="400" actId="478"/>
          <ac:cxnSpMkLst>
            <pc:docMk/>
            <pc:sldMk cId="3177038434" sldId="573"/>
            <ac:cxnSpMk id="72" creationId="{9CB3B8DD-8DA6-40A6-8617-FDF84933964B}"/>
          </ac:cxnSpMkLst>
        </pc:cxnChg>
        <pc:cxnChg chg="mod">
          <ac:chgData name="Cristian Chilipirea" userId="34ab170da5908fc4" providerId="LiveId" clId="{D7DA5927-D473-4AEE-8BEF-0909585F6886}" dt="2021-03-10T20:46:04.278" v="311" actId="1076"/>
          <ac:cxnSpMkLst>
            <pc:docMk/>
            <pc:sldMk cId="3177038434" sldId="573"/>
            <ac:cxnSpMk id="74" creationId="{6AC50C09-4211-4160-B5BA-91A016EFB0E2}"/>
          </ac:cxnSpMkLst>
        </pc:cxnChg>
        <pc:cxnChg chg="mod">
          <ac:chgData name="Cristian Chilipirea" userId="34ab170da5908fc4" providerId="LiveId" clId="{D7DA5927-D473-4AEE-8BEF-0909585F6886}" dt="2021-03-10T20:46:04.278" v="311" actId="1076"/>
          <ac:cxnSpMkLst>
            <pc:docMk/>
            <pc:sldMk cId="3177038434" sldId="573"/>
            <ac:cxnSpMk id="77" creationId="{29AD7221-6855-490D-9F77-E090BB0B2884}"/>
          </ac:cxnSpMkLst>
        </pc:cxnChg>
        <pc:cxnChg chg="mod">
          <ac:chgData name="Cristian Chilipirea" userId="34ab170da5908fc4" providerId="LiveId" clId="{D7DA5927-D473-4AEE-8BEF-0909585F6886}" dt="2021-03-10T20:46:04.278" v="311" actId="1076"/>
          <ac:cxnSpMkLst>
            <pc:docMk/>
            <pc:sldMk cId="3177038434" sldId="573"/>
            <ac:cxnSpMk id="80" creationId="{F1325948-2FA1-49D7-8B03-54D04B9F5E37}"/>
          </ac:cxnSpMkLst>
        </pc:cxnChg>
        <pc:cxnChg chg="mod">
          <ac:chgData name="Cristian Chilipirea" userId="34ab170da5908fc4" providerId="LiveId" clId="{D7DA5927-D473-4AEE-8BEF-0909585F6886}" dt="2021-03-10T20:46:04.278" v="311" actId="1076"/>
          <ac:cxnSpMkLst>
            <pc:docMk/>
            <pc:sldMk cId="3177038434" sldId="573"/>
            <ac:cxnSpMk id="83" creationId="{3507BE37-613B-405F-8B09-061A5C2B2E47}"/>
          </ac:cxnSpMkLst>
        </pc:cxnChg>
      </pc:sldChg>
      <pc:sldChg chg="addSp delSp modSp add mod modClrScheme chgLayout">
        <pc:chgData name="Cristian Chilipirea" userId="34ab170da5908fc4" providerId="LiveId" clId="{D7DA5927-D473-4AEE-8BEF-0909585F6886}" dt="2021-03-10T20:54:22.668" v="403" actId="478"/>
        <pc:sldMkLst>
          <pc:docMk/>
          <pc:sldMk cId="122722494" sldId="574"/>
        </pc:sldMkLst>
        <pc:spChg chg="add del mod ord">
          <ac:chgData name="Cristian Chilipirea" userId="34ab170da5908fc4" providerId="LiveId" clId="{D7DA5927-D473-4AEE-8BEF-0909585F6886}" dt="2021-03-10T20:39:28.420" v="212" actId="478"/>
          <ac:spMkLst>
            <pc:docMk/>
            <pc:sldMk cId="122722494" sldId="574"/>
            <ac:spMk id="2" creationId="{1B1FDF2E-448B-46E5-A1E3-288E0D83B90B}"/>
          </ac:spMkLst>
        </pc:spChg>
        <pc:spChg chg="mod ord">
          <ac:chgData name="Cristian Chilipirea" userId="34ab170da5908fc4" providerId="LiveId" clId="{D7DA5927-D473-4AEE-8BEF-0909585F6886}" dt="2021-03-10T20:35:25.800" v="143" actId="700"/>
          <ac:spMkLst>
            <pc:docMk/>
            <pc:sldMk cId="122722494" sldId="574"/>
            <ac:spMk id="4" creationId="{C7DE4BF6-7E89-4206-B154-C6CE2F1E1414}"/>
          </ac:spMkLst>
        </pc:spChg>
        <pc:spChg chg="mod ord">
          <ac:chgData name="Cristian Chilipirea" userId="34ab170da5908fc4" providerId="LiveId" clId="{D7DA5927-D473-4AEE-8BEF-0909585F6886}" dt="2021-03-10T20:39:31.215" v="213" actId="207"/>
          <ac:spMkLst>
            <pc:docMk/>
            <pc:sldMk cId="122722494" sldId="574"/>
            <ac:spMk id="7" creationId="{6F422BB9-6A7F-4BD2-9676-A6410BB10371}"/>
          </ac:spMkLst>
        </pc:spChg>
        <pc:spChg chg="mod">
          <ac:chgData name="Cristian Chilipirea" userId="34ab170da5908fc4" providerId="LiveId" clId="{D7DA5927-D473-4AEE-8BEF-0909585F6886}" dt="2021-03-10T20:45:49.818" v="310" actId="1076"/>
          <ac:spMkLst>
            <pc:docMk/>
            <pc:sldMk cId="122722494" sldId="574"/>
            <ac:spMk id="8" creationId="{9A61D0B8-8FDE-43F7-AAE0-952163293C76}"/>
          </ac:spMkLst>
        </pc:spChg>
        <pc:spChg chg="mod">
          <ac:chgData name="Cristian Chilipirea" userId="34ab170da5908fc4" providerId="LiveId" clId="{D7DA5927-D473-4AEE-8BEF-0909585F6886}" dt="2021-03-10T20:45:49.818" v="310" actId="1076"/>
          <ac:spMkLst>
            <pc:docMk/>
            <pc:sldMk cId="122722494" sldId="574"/>
            <ac:spMk id="9" creationId="{BE6259CB-7C3A-440D-B9C6-CFCA86F52B2C}"/>
          </ac:spMkLst>
        </pc:spChg>
        <pc:spChg chg="mod">
          <ac:chgData name="Cristian Chilipirea" userId="34ab170da5908fc4" providerId="LiveId" clId="{D7DA5927-D473-4AEE-8BEF-0909585F6886}" dt="2021-03-10T20:45:49.818" v="310" actId="1076"/>
          <ac:spMkLst>
            <pc:docMk/>
            <pc:sldMk cId="122722494" sldId="574"/>
            <ac:spMk id="10" creationId="{E9215D6D-AEC4-42D2-BA6E-BE865345ADAD}"/>
          </ac:spMkLst>
        </pc:spChg>
        <pc:spChg chg="mod">
          <ac:chgData name="Cristian Chilipirea" userId="34ab170da5908fc4" providerId="LiveId" clId="{D7DA5927-D473-4AEE-8BEF-0909585F6886}" dt="2021-03-10T20:45:49.818" v="310" actId="1076"/>
          <ac:spMkLst>
            <pc:docMk/>
            <pc:sldMk cId="122722494" sldId="574"/>
            <ac:spMk id="11" creationId="{42784EC8-90EF-4911-B596-D7A9F219B1FD}"/>
          </ac:spMkLst>
        </pc:spChg>
        <pc:spChg chg="mod">
          <ac:chgData name="Cristian Chilipirea" userId="34ab170da5908fc4" providerId="LiveId" clId="{D7DA5927-D473-4AEE-8BEF-0909585F6886}" dt="2021-03-10T20:45:49.818" v="310" actId="1076"/>
          <ac:spMkLst>
            <pc:docMk/>
            <pc:sldMk cId="122722494" sldId="574"/>
            <ac:spMk id="12" creationId="{9DA3A207-BD67-41C1-AB61-078C67E0C605}"/>
          </ac:spMkLst>
        </pc:spChg>
        <pc:spChg chg="mod">
          <ac:chgData name="Cristian Chilipirea" userId="34ab170da5908fc4" providerId="LiveId" clId="{D7DA5927-D473-4AEE-8BEF-0909585F6886}" dt="2021-03-10T20:45:49.818" v="310" actId="1076"/>
          <ac:spMkLst>
            <pc:docMk/>
            <pc:sldMk cId="122722494" sldId="574"/>
            <ac:spMk id="13" creationId="{9309AEE6-D48D-45B6-A204-DFDAAC81B611}"/>
          </ac:spMkLst>
        </pc:spChg>
        <pc:spChg chg="mod">
          <ac:chgData name="Cristian Chilipirea" userId="34ab170da5908fc4" providerId="LiveId" clId="{D7DA5927-D473-4AEE-8BEF-0909585F6886}" dt="2021-03-10T20:45:49.818" v="310" actId="1076"/>
          <ac:spMkLst>
            <pc:docMk/>
            <pc:sldMk cId="122722494" sldId="574"/>
            <ac:spMk id="14" creationId="{F9486A59-3A13-43D7-AB65-E823DAF43242}"/>
          </ac:spMkLst>
        </pc:spChg>
        <pc:spChg chg="mod">
          <ac:chgData name="Cristian Chilipirea" userId="34ab170da5908fc4" providerId="LiveId" clId="{D7DA5927-D473-4AEE-8BEF-0909585F6886}" dt="2021-03-10T20:45:49.818" v="310" actId="1076"/>
          <ac:spMkLst>
            <pc:docMk/>
            <pc:sldMk cId="122722494" sldId="574"/>
            <ac:spMk id="15" creationId="{F0BD98AC-79D0-4269-83B6-23C5B4783668}"/>
          </ac:spMkLst>
        </pc:spChg>
        <pc:spChg chg="mod">
          <ac:chgData name="Cristian Chilipirea" userId="34ab170da5908fc4" providerId="LiveId" clId="{D7DA5927-D473-4AEE-8BEF-0909585F6886}" dt="2021-03-10T20:45:49.818" v="310" actId="1076"/>
          <ac:spMkLst>
            <pc:docMk/>
            <pc:sldMk cId="122722494" sldId="574"/>
            <ac:spMk id="16" creationId="{2C2BB258-7F61-47F3-83FF-B2B79C5346B5}"/>
          </ac:spMkLst>
        </pc:spChg>
        <pc:spChg chg="mod">
          <ac:chgData name="Cristian Chilipirea" userId="34ab170da5908fc4" providerId="LiveId" clId="{D7DA5927-D473-4AEE-8BEF-0909585F6886}" dt="2021-03-10T20:45:49.818" v="310" actId="1076"/>
          <ac:spMkLst>
            <pc:docMk/>
            <pc:sldMk cId="122722494" sldId="574"/>
            <ac:spMk id="28" creationId="{8B6149B4-5D23-4526-BE8A-86B06C5A75CE}"/>
          </ac:spMkLst>
        </pc:spChg>
        <pc:spChg chg="mod">
          <ac:chgData name="Cristian Chilipirea" userId="34ab170da5908fc4" providerId="LiveId" clId="{D7DA5927-D473-4AEE-8BEF-0909585F6886}" dt="2021-03-10T20:45:49.818" v="310" actId="1076"/>
          <ac:spMkLst>
            <pc:docMk/>
            <pc:sldMk cId="122722494" sldId="574"/>
            <ac:spMk id="30" creationId="{75569835-BEC0-475C-9A65-BAC9EF1C0503}"/>
          </ac:spMkLst>
        </pc:spChg>
        <pc:spChg chg="mod">
          <ac:chgData name="Cristian Chilipirea" userId="34ab170da5908fc4" providerId="LiveId" clId="{D7DA5927-D473-4AEE-8BEF-0909585F6886}" dt="2021-03-10T20:45:49.818" v="310" actId="1076"/>
          <ac:spMkLst>
            <pc:docMk/>
            <pc:sldMk cId="122722494" sldId="574"/>
            <ac:spMk id="31" creationId="{7F44D038-2036-4D61-81D8-57BC5E3671CA}"/>
          </ac:spMkLst>
        </pc:spChg>
        <pc:spChg chg="mod">
          <ac:chgData name="Cristian Chilipirea" userId="34ab170da5908fc4" providerId="LiveId" clId="{D7DA5927-D473-4AEE-8BEF-0909585F6886}" dt="2021-03-10T20:45:49.818" v="310" actId="1076"/>
          <ac:spMkLst>
            <pc:docMk/>
            <pc:sldMk cId="122722494" sldId="574"/>
            <ac:spMk id="32" creationId="{8F862C70-CEA3-4685-8319-B7D3CF9EEA3B}"/>
          </ac:spMkLst>
        </pc:spChg>
        <pc:spChg chg="mod">
          <ac:chgData name="Cristian Chilipirea" userId="34ab170da5908fc4" providerId="LiveId" clId="{D7DA5927-D473-4AEE-8BEF-0909585F6886}" dt="2021-03-10T20:45:49.818" v="310" actId="1076"/>
          <ac:spMkLst>
            <pc:docMk/>
            <pc:sldMk cId="122722494" sldId="574"/>
            <ac:spMk id="33" creationId="{D9AFF45C-7426-4848-8132-A5C3DDC04B12}"/>
          </ac:spMkLst>
        </pc:spChg>
        <pc:spChg chg="mod">
          <ac:chgData name="Cristian Chilipirea" userId="34ab170da5908fc4" providerId="LiveId" clId="{D7DA5927-D473-4AEE-8BEF-0909585F6886}" dt="2021-03-10T20:45:49.818" v="310" actId="1076"/>
          <ac:spMkLst>
            <pc:docMk/>
            <pc:sldMk cId="122722494" sldId="574"/>
            <ac:spMk id="34" creationId="{A659C9AD-1080-4C3A-8C72-A555F0A5216A}"/>
          </ac:spMkLst>
        </pc:spChg>
        <pc:spChg chg="mod">
          <ac:chgData name="Cristian Chilipirea" userId="34ab170da5908fc4" providerId="LiveId" clId="{D7DA5927-D473-4AEE-8BEF-0909585F6886}" dt="2021-03-10T20:45:49.818" v="310" actId="1076"/>
          <ac:spMkLst>
            <pc:docMk/>
            <pc:sldMk cId="122722494" sldId="574"/>
            <ac:spMk id="35" creationId="{93A0EB36-C286-45D1-870B-5FDBB37A813E}"/>
          </ac:spMkLst>
        </pc:spChg>
        <pc:spChg chg="mod">
          <ac:chgData name="Cristian Chilipirea" userId="34ab170da5908fc4" providerId="LiveId" clId="{D7DA5927-D473-4AEE-8BEF-0909585F6886}" dt="2021-03-10T20:45:49.818" v="310" actId="1076"/>
          <ac:spMkLst>
            <pc:docMk/>
            <pc:sldMk cId="122722494" sldId="574"/>
            <ac:spMk id="84" creationId="{1C5F850E-4DB7-4027-A84F-41FB67CB6E82}"/>
          </ac:spMkLst>
        </pc:spChg>
        <pc:spChg chg="mod">
          <ac:chgData name="Cristian Chilipirea" userId="34ab170da5908fc4" providerId="LiveId" clId="{D7DA5927-D473-4AEE-8BEF-0909585F6886}" dt="2021-03-10T20:45:49.818" v="310" actId="1076"/>
          <ac:spMkLst>
            <pc:docMk/>
            <pc:sldMk cId="122722494" sldId="574"/>
            <ac:spMk id="85" creationId="{BE394DC2-7CE5-4E5D-8EBF-EB5498655366}"/>
          </ac:spMkLst>
        </pc:spChg>
        <pc:spChg chg="mod">
          <ac:chgData name="Cristian Chilipirea" userId="34ab170da5908fc4" providerId="LiveId" clId="{D7DA5927-D473-4AEE-8BEF-0909585F6886}" dt="2021-03-10T20:45:49.818" v="310" actId="1076"/>
          <ac:spMkLst>
            <pc:docMk/>
            <pc:sldMk cId="122722494" sldId="574"/>
            <ac:spMk id="86" creationId="{29E19908-4B1B-4865-A840-3731B95A4B3F}"/>
          </ac:spMkLst>
        </pc:spChg>
        <pc:spChg chg="mod">
          <ac:chgData name="Cristian Chilipirea" userId="34ab170da5908fc4" providerId="LiveId" clId="{D7DA5927-D473-4AEE-8BEF-0909585F6886}" dt="2021-03-10T20:45:49.818" v="310" actId="1076"/>
          <ac:spMkLst>
            <pc:docMk/>
            <pc:sldMk cId="122722494" sldId="574"/>
            <ac:spMk id="87" creationId="{7F6F1F3B-6769-464F-8DC4-F8D0EA7D68B1}"/>
          </ac:spMkLst>
        </pc:spChg>
        <pc:spChg chg="mod">
          <ac:chgData name="Cristian Chilipirea" userId="34ab170da5908fc4" providerId="LiveId" clId="{D7DA5927-D473-4AEE-8BEF-0909585F6886}" dt="2021-03-10T20:45:49.818" v="310" actId="1076"/>
          <ac:spMkLst>
            <pc:docMk/>
            <pc:sldMk cId="122722494" sldId="574"/>
            <ac:spMk id="88" creationId="{0BDC2F7D-3913-47E8-A09B-52E99DDC1007}"/>
          </ac:spMkLst>
        </pc:spChg>
        <pc:spChg chg="mod">
          <ac:chgData name="Cristian Chilipirea" userId="34ab170da5908fc4" providerId="LiveId" clId="{D7DA5927-D473-4AEE-8BEF-0909585F6886}" dt="2021-03-10T20:45:49.818" v="310" actId="1076"/>
          <ac:spMkLst>
            <pc:docMk/>
            <pc:sldMk cId="122722494" sldId="574"/>
            <ac:spMk id="89" creationId="{BF2DF9D8-D7CC-4C1A-9D02-27BA82743C00}"/>
          </ac:spMkLst>
        </pc:spChg>
        <pc:spChg chg="mod">
          <ac:chgData name="Cristian Chilipirea" userId="34ab170da5908fc4" providerId="LiveId" clId="{D7DA5927-D473-4AEE-8BEF-0909585F6886}" dt="2021-03-10T20:45:49.818" v="310" actId="1076"/>
          <ac:spMkLst>
            <pc:docMk/>
            <pc:sldMk cId="122722494" sldId="574"/>
            <ac:spMk id="90" creationId="{7809CF5B-759F-45DD-AA2E-4010F3CA606E}"/>
          </ac:spMkLst>
        </pc:spChg>
        <pc:spChg chg="mod">
          <ac:chgData name="Cristian Chilipirea" userId="34ab170da5908fc4" providerId="LiveId" clId="{D7DA5927-D473-4AEE-8BEF-0909585F6886}" dt="2021-03-10T20:45:49.818" v="310" actId="1076"/>
          <ac:spMkLst>
            <pc:docMk/>
            <pc:sldMk cId="122722494" sldId="574"/>
            <ac:spMk id="91" creationId="{9B807350-0855-42A6-AE90-F8B139166C56}"/>
          </ac:spMkLst>
        </pc:spChg>
        <pc:spChg chg="mod">
          <ac:chgData name="Cristian Chilipirea" userId="34ab170da5908fc4" providerId="LiveId" clId="{D7DA5927-D473-4AEE-8BEF-0909585F6886}" dt="2021-03-10T20:45:49.818" v="310" actId="1076"/>
          <ac:spMkLst>
            <pc:docMk/>
            <pc:sldMk cId="122722494" sldId="574"/>
            <ac:spMk id="92" creationId="{23AEE12C-4DB8-4245-884F-33B51B068016}"/>
          </ac:spMkLst>
        </pc:spChg>
        <pc:spChg chg="mod">
          <ac:chgData name="Cristian Chilipirea" userId="34ab170da5908fc4" providerId="LiveId" clId="{D7DA5927-D473-4AEE-8BEF-0909585F6886}" dt="2021-03-10T20:45:49.818" v="310" actId="1076"/>
          <ac:spMkLst>
            <pc:docMk/>
            <pc:sldMk cId="122722494" sldId="574"/>
            <ac:spMk id="93" creationId="{9C063DC9-C831-42D3-B66D-7D18CE2E8E4E}"/>
          </ac:spMkLst>
        </pc:spChg>
        <pc:spChg chg="mod">
          <ac:chgData name="Cristian Chilipirea" userId="34ab170da5908fc4" providerId="LiveId" clId="{D7DA5927-D473-4AEE-8BEF-0909585F6886}" dt="2021-03-10T20:45:49.818" v="310" actId="1076"/>
          <ac:spMkLst>
            <pc:docMk/>
            <pc:sldMk cId="122722494" sldId="574"/>
            <ac:spMk id="94" creationId="{E4C1BF2F-2CAF-448C-84CC-D24070B1D843}"/>
          </ac:spMkLst>
        </pc:spChg>
        <pc:spChg chg="mod">
          <ac:chgData name="Cristian Chilipirea" userId="34ab170da5908fc4" providerId="LiveId" clId="{D7DA5927-D473-4AEE-8BEF-0909585F6886}" dt="2021-03-10T20:45:49.818" v="310" actId="1076"/>
          <ac:spMkLst>
            <pc:docMk/>
            <pc:sldMk cId="122722494" sldId="574"/>
            <ac:spMk id="95" creationId="{48C4A364-5B41-43C8-A3AD-4CAFD51010C3}"/>
          </ac:spMkLst>
        </pc:spChg>
        <pc:spChg chg="mod">
          <ac:chgData name="Cristian Chilipirea" userId="34ab170da5908fc4" providerId="LiveId" clId="{D7DA5927-D473-4AEE-8BEF-0909585F6886}" dt="2021-03-10T20:45:49.818" v="310" actId="1076"/>
          <ac:spMkLst>
            <pc:docMk/>
            <pc:sldMk cId="122722494" sldId="574"/>
            <ac:spMk id="96" creationId="{782D31DA-5B9E-43A0-8DD6-37C0AF477AE6}"/>
          </ac:spMkLst>
        </pc:spChg>
        <pc:spChg chg="mod">
          <ac:chgData name="Cristian Chilipirea" userId="34ab170da5908fc4" providerId="LiveId" clId="{D7DA5927-D473-4AEE-8BEF-0909585F6886}" dt="2021-03-10T20:45:49.818" v="310" actId="1076"/>
          <ac:spMkLst>
            <pc:docMk/>
            <pc:sldMk cId="122722494" sldId="574"/>
            <ac:spMk id="97" creationId="{0AF62A28-99D6-4C97-8BB7-F0C23FCC68DA}"/>
          </ac:spMkLst>
        </pc:spChg>
        <pc:spChg chg="mod">
          <ac:chgData name="Cristian Chilipirea" userId="34ab170da5908fc4" providerId="LiveId" clId="{D7DA5927-D473-4AEE-8BEF-0909585F6886}" dt="2021-03-10T20:45:49.818" v="310" actId="1076"/>
          <ac:spMkLst>
            <pc:docMk/>
            <pc:sldMk cId="122722494" sldId="574"/>
            <ac:spMk id="98" creationId="{7D197E47-E4DD-4445-9FA2-57E6305D2C3F}"/>
          </ac:spMkLst>
        </pc:spChg>
        <pc:spChg chg="mod">
          <ac:chgData name="Cristian Chilipirea" userId="34ab170da5908fc4" providerId="LiveId" clId="{D7DA5927-D473-4AEE-8BEF-0909585F6886}" dt="2021-03-10T20:45:49.818" v="310" actId="1076"/>
          <ac:spMkLst>
            <pc:docMk/>
            <pc:sldMk cId="122722494" sldId="574"/>
            <ac:spMk id="99" creationId="{A77072B0-3ADD-4082-B77B-B00383AA4438}"/>
          </ac:spMkLst>
        </pc:spChg>
        <pc:spChg chg="mod">
          <ac:chgData name="Cristian Chilipirea" userId="34ab170da5908fc4" providerId="LiveId" clId="{D7DA5927-D473-4AEE-8BEF-0909585F6886}" dt="2021-03-10T20:45:49.818" v="310" actId="1076"/>
          <ac:spMkLst>
            <pc:docMk/>
            <pc:sldMk cId="122722494" sldId="574"/>
            <ac:spMk id="100" creationId="{6F781F29-AE0F-4774-8258-D96A74FB60F8}"/>
          </ac:spMkLst>
        </pc:spChg>
        <pc:spChg chg="mod">
          <ac:chgData name="Cristian Chilipirea" userId="34ab170da5908fc4" providerId="LiveId" clId="{D7DA5927-D473-4AEE-8BEF-0909585F6886}" dt="2021-03-10T20:45:49.818" v="310" actId="1076"/>
          <ac:spMkLst>
            <pc:docMk/>
            <pc:sldMk cId="122722494" sldId="574"/>
            <ac:spMk id="101" creationId="{5D2CD746-3465-4657-8760-B4E3AEDA4A4B}"/>
          </ac:spMkLst>
        </pc:spChg>
        <pc:spChg chg="mod">
          <ac:chgData name="Cristian Chilipirea" userId="34ab170da5908fc4" providerId="LiveId" clId="{D7DA5927-D473-4AEE-8BEF-0909585F6886}" dt="2021-03-10T20:45:49.818" v="310" actId="1076"/>
          <ac:spMkLst>
            <pc:docMk/>
            <pc:sldMk cId="122722494" sldId="574"/>
            <ac:spMk id="102" creationId="{817EDD40-F90B-445D-B095-86516DB5404F}"/>
          </ac:spMkLst>
        </pc:spChg>
        <pc:spChg chg="mod">
          <ac:chgData name="Cristian Chilipirea" userId="34ab170da5908fc4" providerId="LiveId" clId="{D7DA5927-D473-4AEE-8BEF-0909585F6886}" dt="2021-03-10T20:45:49.818" v="310" actId="1076"/>
          <ac:spMkLst>
            <pc:docMk/>
            <pc:sldMk cId="122722494" sldId="574"/>
            <ac:spMk id="103" creationId="{4D6F18A0-6AD8-4912-A4BB-F57C5C344AE7}"/>
          </ac:spMkLst>
        </pc:spChg>
        <pc:spChg chg="mod">
          <ac:chgData name="Cristian Chilipirea" userId="34ab170da5908fc4" providerId="LiveId" clId="{D7DA5927-D473-4AEE-8BEF-0909585F6886}" dt="2021-03-10T20:45:49.818" v="310" actId="1076"/>
          <ac:spMkLst>
            <pc:docMk/>
            <pc:sldMk cId="122722494" sldId="574"/>
            <ac:spMk id="104" creationId="{C3155509-9BAE-4F37-9E10-2C7BE50346A1}"/>
          </ac:spMkLst>
        </pc:spChg>
        <pc:spChg chg="mod">
          <ac:chgData name="Cristian Chilipirea" userId="34ab170da5908fc4" providerId="LiveId" clId="{D7DA5927-D473-4AEE-8BEF-0909585F6886}" dt="2021-03-10T20:45:49.818" v="310" actId="1076"/>
          <ac:spMkLst>
            <pc:docMk/>
            <pc:sldMk cId="122722494" sldId="574"/>
            <ac:spMk id="105" creationId="{12F4FE6B-BAD1-4292-928A-B8033B4A4899}"/>
          </ac:spMkLst>
        </pc:spChg>
        <pc:spChg chg="mod">
          <ac:chgData name="Cristian Chilipirea" userId="34ab170da5908fc4" providerId="LiveId" clId="{D7DA5927-D473-4AEE-8BEF-0909585F6886}" dt="2021-03-10T20:45:49.818" v="310" actId="1076"/>
          <ac:spMkLst>
            <pc:docMk/>
            <pc:sldMk cId="122722494" sldId="574"/>
            <ac:spMk id="106" creationId="{8B663E60-A17F-48B6-8A6B-0DD11CD54235}"/>
          </ac:spMkLst>
        </pc:spChg>
        <pc:graphicFrameChg chg="mod">
          <ac:chgData name="Cristian Chilipirea" userId="34ab170da5908fc4" providerId="LiveId" clId="{D7DA5927-D473-4AEE-8BEF-0909585F6886}" dt="2021-03-10T20:39:52.526" v="216" actId="1076"/>
          <ac:graphicFrameMkLst>
            <pc:docMk/>
            <pc:sldMk cId="122722494" sldId="574"/>
            <ac:graphicFrameMk id="54" creationId="{09AFEAE2-A08E-40B3-BB2F-BD110414058E}"/>
          </ac:graphicFrameMkLst>
        </pc:graphicFrameChg>
        <pc:cxnChg chg="add del mod">
          <ac:chgData name="Cristian Chilipirea" userId="34ab170da5908fc4" providerId="LiveId" clId="{D7DA5927-D473-4AEE-8BEF-0909585F6886}" dt="2021-03-10T20:54:22.668" v="403" actId="478"/>
          <ac:cxnSpMkLst>
            <pc:docMk/>
            <pc:sldMk cId="122722494" sldId="574"/>
            <ac:cxnSpMk id="5" creationId="{FC590E98-376F-48D9-8C84-A203925D642B}"/>
          </ac:cxnSpMkLst>
        </pc:cxnChg>
        <pc:cxnChg chg="mod">
          <ac:chgData name="Cristian Chilipirea" userId="34ab170da5908fc4" providerId="LiveId" clId="{D7DA5927-D473-4AEE-8BEF-0909585F6886}" dt="2021-03-10T20:45:49.818" v="310" actId="1076"/>
          <ac:cxnSpMkLst>
            <pc:docMk/>
            <pc:sldMk cId="122722494" sldId="574"/>
            <ac:cxnSpMk id="17" creationId="{F9C1B811-70F4-43BE-8227-71A98FD546F7}"/>
          </ac:cxnSpMkLst>
        </pc:cxnChg>
        <pc:cxnChg chg="mod">
          <ac:chgData name="Cristian Chilipirea" userId="34ab170da5908fc4" providerId="LiveId" clId="{D7DA5927-D473-4AEE-8BEF-0909585F6886}" dt="2021-03-10T20:45:49.818" v="310" actId="1076"/>
          <ac:cxnSpMkLst>
            <pc:docMk/>
            <pc:sldMk cId="122722494" sldId="574"/>
            <ac:cxnSpMk id="18" creationId="{1293B9C4-59B7-496F-8549-F8DD3AF9D3F4}"/>
          </ac:cxnSpMkLst>
        </pc:cxnChg>
        <pc:cxnChg chg="mod">
          <ac:chgData name="Cristian Chilipirea" userId="34ab170da5908fc4" providerId="LiveId" clId="{D7DA5927-D473-4AEE-8BEF-0909585F6886}" dt="2021-03-10T20:45:49.818" v="310" actId="1076"/>
          <ac:cxnSpMkLst>
            <pc:docMk/>
            <pc:sldMk cId="122722494" sldId="574"/>
            <ac:cxnSpMk id="19" creationId="{7DC1FF99-849E-4247-A76C-B02EE7BE3F84}"/>
          </ac:cxnSpMkLst>
        </pc:cxnChg>
        <pc:cxnChg chg="mod">
          <ac:chgData name="Cristian Chilipirea" userId="34ab170da5908fc4" providerId="LiveId" clId="{D7DA5927-D473-4AEE-8BEF-0909585F6886}" dt="2021-03-10T20:45:49.818" v="310" actId="1076"/>
          <ac:cxnSpMkLst>
            <pc:docMk/>
            <pc:sldMk cId="122722494" sldId="574"/>
            <ac:cxnSpMk id="20" creationId="{02353525-5FF7-43E9-BA27-FA0B44A62FA6}"/>
          </ac:cxnSpMkLst>
        </pc:cxnChg>
        <pc:cxnChg chg="mod">
          <ac:chgData name="Cristian Chilipirea" userId="34ab170da5908fc4" providerId="LiveId" clId="{D7DA5927-D473-4AEE-8BEF-0909585F6886}" dt="2021-03-10T20:45:49.818" v="310" actId="1076"/>
          <ac:cxnSpMkLst>
            <pc:docMk/>
            <pc:sldMk cId="122722494" sldId="574"/>
            <ac:cxnSpMk id="21" creationId="{740EA462-DB64-44AE-9CE7-25B1CB5D5FE5}"/>
          </ac:cxnSpMkLst>
        </pc:cxnChg>
        <pc:cxnChg chg="mod">
          <ac:chgData name="Cristian Chilipirea" userId="34ab170da5908fc4" providerId="LiveId" clId="{D7DA5927-D473-4AEE-8BEF-0909585F6886}" dt="2021-03-10T20:45:49.818" v="310" actId="1076"/>
          <ac:cxnSpMkLst>
            <pc:docMk/>
            <pc:sldMk cId="122722494" sldId="574"/>
            <ac:cxnSpMk id="22" creationId="{7A6ACBE3-A358-4126-8E8B-83550041F3A1}"/>
          </ac:cxnSpMkLst>
        </pc:cxnChg>
        <pc:cxnChg chg="mod">
          <ac:chgData name="Cristian Chilipirea" userId="34ab170da5908fc4" providerId="LiveId" clId="{D7DA5927-D473-4AEE-8BEF-0909585F6886}" dt="2021-03-10T20:45:49.818" v="310" actId="1076"/>
          <ac:cxnSpMkLst>
            <pc:docMk/>
            <pc:sldMk cId="122722494" sldId="574"/>
            <ac:cxnSpMk id="23" creationId="{D0EABC46-0ECC-4308-8D40-C8B2CE964074}"/>
          </ac:cxnSpMkLst>
        </pc:cxnChg>
        <pc:cxnChg chg="mod">
          <ac:chgData name="Cristian Chilipirea" userId="34ab170da5908fc4" providerId="LiveId" clId="{D7DA5927-D473-4AEE-8BEF-0909585F6886}" dt="2021-03-10T20:45:49.818" v="310" actId="1076"/>
          <ac:cxnSpMkLst>
            <pc:docMk/>
            <pc:sldMk cId="122722494" sldId="574"/>
            <ac:cxnSpMk id="24" creationId="{BF27AFDE-B944-47E3-A205-AE0DF90CBB62}"/>
          </ac:cxnSpMkLst>
        </pc:cxnChg>
        <pc:cxnChg chg="mod">
          <ac:chgData name="Cristian Chilipirea" userId="34ab170da5908fc4" providerId="LiveId" clId="{D7DA5927-D473-4AEE-8BEF-0909585F6886}" dt="2021-03-10T20:45:49.818" v="310" actId="1076"/>
          <ac:cxnSpMkLst>
            <pc:docMk/>
            <pc:sldMk cId="122722494" sldId="574"/>
            <ac:cxnSpMk id="25" creationId="{8B3C8EC8-C969-4459-838F-03996380ECF8}"/>
          </ac:cxnSpMkLst>
        </pc:cxnChg>
        <pc:cxnChg chg="mod">
          <ac:chgData name="Cristian Chilipirea" userId="34ab170da5908fc4" providerId="LiveId" clId="{D7DA5927-D473-4AEE-8BEF-0909585F6886}" dt="2021-03-10T20:45:49.818" v="310" actId="1076"/>
          <ac:cxnSpMkLst>
            <pc:docMk/>
            <pc:sldMk cId="122722494" sldId="574"/>
            <ac:cxnSpMk id="26" creationId="{14145B65-C9C0-4C7F-BA50-A3292FC5D453}"/>
          </ac:cxnSpMkLst>
        </pc:cxnChg>
        <pc:cxnChg chg="mod">
          <ac:chgData name="Cristian Chilipirea" userId="34ab170da5908fc4" providerId="LiveId" clId="{D7DA5927-D473-4AEE-8BEF-0909585F6886}" dt="2021-03-10T20:45:49.818" v="310" actId="1076"/>
          <ac:cxnSpMkLst>
            <pc:docMk/>
            <pc:sldMk cId="122722494" sldId="574"/>
            <ac:cxnSpMk id="38" creationId="{2FDE1BEF-1612-41B6-8299-55E8EF2E397C}"/>
          </ac:cxnSpMkLst>
        </pc:cxnChg>
        <pc:cxnChg chg="mod">
          <ac:chgData name="Cristian Chilipirea" userId="34ab170da5908fc4" providerId="LiveId" clId="{D7DA5927-D473-4AEE-8BEF-0909585F6886}" dt="2021-03-10T20:45:49.818" v="310" actId="1076"/>
          <ac:cxnSpMkLst>
            <pc:docMk/>
            <pc:sldMk cId="122722494" sldId="574"/>
            <ac:cxnSpMk id="40" creationId="{CCBA9CB5-6CA6-429C-896E-A79D6330B255}"/>
          </ac:cxnSpMkLst>
        </pc:cxnChg>
        <pc:cxnChg chg="mod">
          <ac:chgData name="Cristian Chilipirea" userId="34ab170da5908fc4" providerId="LiveId" clId="{D7DA5927-D473-4AEE-8BEF-0909585F6886}" dt="2021-03-10T20:45:49.818" v="310" actId="1076"/>
          <ac:cxnSpMkLst>
            <pc:docMk/>
            <pc:sldMk cId="122722494" sldId="574"/>
            <ac:cxnSpMk id="41" creationId="{C66CA45E-ACAF-4724-8040-378A71E2499B}"/>
          </ac:cxnSpMkLst>
        </pc:cxnChg>
        <pc:cxnChg chg="mod">
          <ac:chgData name="Cristian Chilipirea" userId="34ab170da5908fc4" providerId="LiveId" clId="{D7DA5927-D473-4AEE-8BEF-0909585F6886}" dt="2021-03-10T20:45:49.818" v="310" actId="1076"/>
          <ac:cxnSpMkLst>
            <pc:docMk/>
            <pc:sldMk cId="122722494" sldId="574"/>
            <ac:cxnSpMk id="42" creationId="{E448965F-BD58-4126-80A4-20012DD1D189}"/>
          </ac:cxnSpMkLst>
        </pc:cxnChg>
        <pc:cxnChg chg="mod">
          <ac:chgData name="Cristian Chilipirea" userId="34ab170da5908fc4" providerId="LiveId" clId="{D7DA5927-D473-4AEE-8BEF-0909585F6886}" dt="2021-03-10T20:45:49.818" v="310" actId="1076"/>
          <ac:cxnSpMkLst>
            <pc:docMk/>
            <pc:sldMk cId="122722494" sldId="574"/>
            <ac:cxnSpMk id="43" creationId="{1861C38C-382E-4E92-B32D-0427C39679E6}"/>
          </ac:cxnSpMkLst>
        </pc:cxnChg>
        <pc:cxnChg chg="mod">
          <ac:chgData name="Cristian Chilipirea" userId="34ab170da5908fc4" providerId="LiveId" clId="{D7DA5927-D473-4AEE-8BEF-0909585F6886}" dt="2021-03-10T20:45:49.818" v="310" actId="1076"/>
          <ac:cxnSpMkLst>
            <pc:docMk/>
            <pc:sldMk cId="122722494" sldId="574"/>
            <ac:cxnSpMk id="44" creationId="{49D2EB0D-29B5-438C-883D-FFEB02FECCCD}"/>
          </ac:cxnSpMkLst>
        </pc:cxnChg>
        <pc:cxnChg chg="mod">
          <ac:chgData name="Cristian Chilipirea" userId="34ab170da5908fc4" providerId="LiveId" clId="{D7DA5927-D473-4AEE-8BEF-0909585F6886}" dt="2021-03-10T20:45:49.818" v="310" actId="1076"/>
          <ac:cxnSpMkLst>
            <pc:docMk/>
            <pc:sldMk cId="122722494" sldId="574"/>
            <ac:cxnSpMk id="47" creationId="{FBF75897-25E0-42BC-9FDA-9CDBCCF25B21}"/>
          </ac:cxnSpMkLst>
        </pc:cxnChg>
        <pc:cxnChg chg="mod">
          <ac:chgData name="Cristian Chilipirea" userId="34ab170da5908fc4" providerId="LiveId" clId="{D7DA5927-D473-4AEE-8BEF-0909585F6886}" dt="2021-03-10T20:45:49.818" v="310" actId="1076"/>
          <ac:cxnSpMkLst>
            <pc:docMk/>
            <pc:sldMk cId="122722494" sldId="574"/>
            <ac:cxnSpMk id="48" creationId="{A08B85C2-A3EA-4E45-AE83-CE3C28DDD761}"/>
          </ac:cxnSpMkLst>
        </pc:cxnChg>
        <pc:cxnChg chg="mod">
          <ac:chgData name="Cristian Chilipirea" userId="34ab170da5908fc4" providerId="LiveId" clId="{D7DA5927-D473-4AEE-8BEF-0909585F6886}" dt="2021-03-10T20:45:49.818" v="310" actId="1076"/>
          <ac:cxnSpMkLst>
            <pc:docMk/>
            <pc:sldMk cId="122722494" sldId="574"/>
            <ac:cxnSpMk id="50" creationId="{8A496ECE-FB82-4218-A1BF-83BC1F53DED1}"/>
          </ac:cxnSpMkLst>
        </pc:cxnChg>
        <pc:cxnChg chg="mod">
          <ac:chgData name="Cristian Chilipirea" userId="34ab170da5908fc4" providerId="LiveId" clId="{D7DA5927-D473-4AEE-8BEF-0909585F6886}" dt="2021-03-10T20:45:49.818" v="310" actId="1076"/>
          <ac:cxnSpMkLst>
            <pc:docMk/>
            <pc:sldMk cId="122722494" sldId="574"/>
            <ac:cxnSpMk id="71" creationId="{A698D50D-2A2A-43A9-9E05-6BCE3CB8867B}"/>
          </ac:cxnSpMkLst>
        </pc:cxnChg>
        <pc:cxnChg chg="add del mod">
          <ac:chgData name="Cristian Chilipirea" userId="34ab170da5908fc4" providerId="LiveId" clId="{D7DA5927-D473-4AEE-8BEF-0909585F6886}" dt="2021-03-10T20:54:21.777" v="402" actId="478"/>
          <ac:cxnSpMkLst>
            <pc:docMk/>
            <pc:sldMk cId="122722494" sldId="574"/>
            <ac:cxnSpMk id="72" creationId="{AE217EFB-1892-4AA9-BE9A-6C7C4D31F13B}"/>
          </ac:cxnSpMkLst>
        </pc:cxnChg>
        <pc:cxnChg chg="mod">
          <ac:chgData name="Cristian Chilipirea" userId="34ab170da5908fc4" providerId="LiveId" clId="{D7DA5927-D473-4AEE-8BEF-0909585F6886}" dt="2021-03-10T20:45:49.818" v="310" actId="1076"/>
          <ac:cxnSpMkLst>
            <pc:docMk/>
            <pc:sldMk cId="122722494" sldId="574"/>
            <ac:cxnSpMk id="74" creationId="{6AC50C09-4211-4160-B5BA-91A016EFB0E2}"/>
          </ac:cxnSpMkLst>
        </pc:cxnChg>
        <pc:cxnChg chg="mod">
          <ac:chgData name="Cristian Chilipirea" userId="34ab170da5908fc4" providerId="LiveId" clId="{D7DA5927-D473-4AEE-8BEF-0909585F6886}" dt="2021-03-10T20:45:49.818" v="310" actId="1076"/>
          <ac:cxnSpMkLst>
            <pc:docMk/>
            <pc:sldMk cId="122722494" sldId="574"/>
            <ac:cxnSpMk id="77" creationId="{29AD7221-6855-490D-9F77-E090BB0B2884}"/>
          </ac:cxnSpMkLst>
        </pc:cxnChg>
        <pc:cxnChg chg="mod">
          <ac:chgData name="Cristian Chilipirea" userId="34ab170da5908fc4" providerId="LiveId" clId="{D7DA5927-D473-4AEE-8BEF-0909585F6886}" dt="2021-03-10T20:45:49.818" v="310" actId="1076"/>
          <ac:cxnSpMkLst>
            <pc:docMk/>
            <pc:sldMk cId="122722494" sldId="574"/>
            <ac:cxnSpMk id="80" creationId="{F1325948-2FA1-49D7-8B03-54D04B9F5E37}"/>
          </ac:cxnSpMkLst>
        </pc:cxnChg>
      </pc:sldChg>
      <pc:sldChg chg="addSp delSp modSp add mod modClrScheme chgLayout">
        <pc:chgData name="Cristian Chilipirea" userId="34ab170da5908fc4" providerId="LiveId" clId="{D7DA5927-D473-4AEE-8BEF-0909585F6886}" dt="2021-03-10T20:54:16.641" v="399" actId="478"/>
        <pc:sldMkLst>
          <pc:docMk/>
          <pc:sldMk cId="2410431790" sldId="575"/>
        </pc:sldMkLst>
        <pc:spChg chg="add del mod ord">
          <ac:chgData name="Cristian Chilipirea" userId="34ab170da5908fc4" providerId="LiveId" clId="{D7DA5927-D473-4AEE-8BEF-0909585F6886}" dt="2021-03-10T20:41:25.577" v="227" actId="478"/>
          <ac:spMkLst>
            <pc:docMk/>
            <pc:sldMk cId="2410431790" sldId="575"/>
            <ac:spMk id="3" creationId="{A1BB757E-20C7-49B3-B629-F1885C92AD3C}"/>
          </ac:spMkLst>
        </pc:spChg>
        <pc:spChg chg="mod ord">
          <ac:chgData name="Cristian Chilipirea" userId="34ab170da5908fc4" providerId="LiveId" clId="{D7DA5927-D473-4AEE-8BEF-0909585F6886}" dt="2021-03-10T20:35:25.800" v="143" actId="700"/>
          <ac:spMkLst>
            <pc:docMk/>
            <pc:sldMk cId="2410431790" sldId="575"/>
            <ac:spMk id="4" creationId="{C7DE4BF6-7E89-4206-B154-C6CE2F1E1414}"/>
          </ac:spMkLst>
        </pc:spChg>
        <pc:spChg chg="mod ord">
          <ac:chgData name="Cristian Chilipirea" userId="34ab170da5908fc4" providerId="LiveId" clId="{D7DA5927-D473-4AEE-8BEF-0909585F6886}" dt="2021-03-10T20:41:28.040" v="229" actId="207"/>
          <ac:spMkLst>
            <pc:docMk/>
            <pc:sldMk cId="2410431790" sldId="575"/>
            <ac:spMk id="7" creationId="{6F422BB9-6A7F-4BD2-9676-A6410BB10371}"/>
          </ac:spMkLst>
        </pc:spChg>
        <pc:spChg chg="mod">
          <ac:chgData name="Cristian Chilipirea" userId="34ab170da5908fc4" providerId="LiveId" clId="{D7DA5927-D473-4AEE-8BEF-0909585F6886}" dt="2021-03-10T20:46:14.942" v="312" actId="1076"/>
          <ac:spMkLst>
            <pc:docMk/>
            <pc:sldMk cId="2410431790" sldId="575"/>
            <ac:spMk id="8" creationId="{9A61D0B8-8FDE-43F7-AAE0-952163293C76}"/>
          </ac:spMkLst>
        </pc:spChg>
        <pc:spChg chg="mod">
          <ac:chgData name="Cristian Chilipirea" userId="34ab170da5908fc4" providerId="LiveId" clId="{D7DA5927-D473-4AEE-8BEF-0909585F6886}" dt="2021-03-10T20:46:14.942" v="312" actId="1076"/>
          <ac:spMkLst>
            <pc:docMk/>
            <pc:sldMk cId="2410431790" sldId="575"/>
            <ac:spMk id="9" creationId="{BE6259CB-7C3A-440D-B9C6-CFCA86F52B2C}"/>
          </ac:spMkLst>
        </pc:spChg>
        <pc:spChg chg="mod">
          <ac:chgData name="Cristian Chilipirea" userId="34ab170da5908fc4" providerId="LiveId" clId="{D7DA5927-D473-4AEE-8BEF-0909585F6886}" dt="2021-03-10T20:46:14.942" v="312" actId="1076"/>
          <ac:spMkLst>
            <pc:docMk/>
            <pc:sldMk cId="2410431790" sldId="575"/>
            <ac:spMk id="10" creationId="{E9215D6D-AEC4-42D2-BA6E-BE865345ADAD}"/>
          </ac:spMkLst>
        </pc:spChg>
        <pc:spChg chg="mod">
          <ac:chgData name="Cristian Chilipirea" userId="34ab170da5908fc4" providerId="LiveId" clId="{D7DA5927-D473-4AEE-8BEF-0909585F6886}" dt="2021-03-10T20:46:14.942" v="312" actId="1076"/>
          <ac:spMkLst>
            <pc:docMk/>
            <pc:sldMk cId="2410431790" sldId="575"/>
            <ac:spMk id="11" creationId="{42784EC8-90EF-4911-B596-D7A9F219B1FD}"/>
          </ac:spMkLst>
        </pc:spChg>
        <pc:spChg chg="mod">
          <ac:chgData name="Cristian Chilipirea" userId="34ab170da5908fc4" providerId="LiveId" clId="{D7DA5927-D473-4AEE-8BEF-0909585F6886}" dt="2021-03-10T20:46:14.942" v="312" actId="1076"/>
          <ac:spMkLst>
            <pc:docMk/>
            <pc:sldMk cId="2410431790" sldId="575"/>
            <ac:spMk id="12" creationId="{9DA3A207-BD67-41C1-AB61-078C67E0C605}"/>
          </ac:spMkLst>
        </pc:spChg>
        <pc:spChg chg="mod">
          <ac:chgData name="Cristian Chilipirea" userId="34ab170da5908fc4" providerId="LiveId" clId="{D7DA5927-D473-4AEE-8BEF-0909585F6886}" dt="2021-03-10T20:46:14.942" v="312" actId="1076"/>
          <ac:spMkLst>
            <pc:docMk/>
            <pc:sldMk cId="2410431790" sldId="575"/>
            <ac:spMk id="13" creationId="{9309AEE6-D48D-45B6-A204-DFDAAC81B611}"/>
          </ac:spMkLst>
        </pc:spChg>
        <pc:spChg chg="mod">
          <ac:chgData name="Cristian Chilipirea" userId="34ab170da5908fc4" providerId="LiveId" clId="{D7DA5927-D473-4AEE-8BEF-0909585F6886}" dt="2021-03-10T20:46:14.942" v="312" actId="1076"/>
          <ac:spMkLst>
            <pc:docMk/>
            <pc:sldMk cId="2410431790" sldId="575"/>
            <ac:spMk id="14" creationId="{F9486A59-3A13-43D7-AB65-E823DAF43242}"/>
          </ac:spMkLst>
        </pc:spChg>
        <pc:spChg chg="mod">
          <ac:chgData name="Cristian Chilipirea" userId="34ab170da5908fc4" providerId="LiveId" clId="{D7DA5927-D473-4AEE-8BEF-0909585F6886}" dt="2021-03-10T20:46:14.942" v="312" actId="1076"/>
          <ac:spMkLst>
            <pc:docMk/>
            <pc:sldMk cId="2410431790" sldId="575"/>
            <ac:spMk id="15" creationId="{F0BD98AC-79D0-4269-83B6-23C5B4783668}"/>
          </ac:spMkLst>
        </pc:spChg>
        <pc:spChg chg="mod">
          <ac:chgData name="Cristian Chilipirea" userId="34ab170da5908fc4" providerId="LiveId" clId="{D7DA5927-D473-4AEE-8BEF-0909585F6886}" dt="2021-03-10T20:46:14.942" v="312" actId="1076"/>
          <ac:spMkLst>
            <pc:docMk/>
            <pc:sldMk cId="2410431790" sldId="575"/>
            <ac:spMk id="16" creationId="{2C2BB258-7F61-47F3-83FF-B2B79C5346B5}"/>
          </ac:spMkLst>
        </pc:spChg>
        <pc:spChg chg="mod">
          <ac:chgData name="Cristian Chilipirea" userId="34ab170da5908fc4" providerId="LiveId" clId="{D7DA5927-D473-4AEE-8BEF-0909585F6886}" dt="2021-03-10T20:46:14.942" v="312" actId="1076"/>
          <ac:spMkLst>
            <pc:docMk/>
            <pc:sldMk cId="2410431790" sldId="575"/>
            <ac:spMk id="28" creationId="{8B6149B4-5D23-4526-BE8A-86B06C5A75CE}"/>
          </ac:spMkLst>
        </pc:spChg>
        <pc:spChg chg="mod">
          <ac:chgData name="Cristian Chilipirea" userId="34ab170da5908fc4" providerId="LiveId" clId="{D7DA5927-D473-4AEE-8BEF-0909585F6886}" dt="2021-03-10T20:46:14.942" v="312" actId="1076"/>
          <ac:spMkLst>
            <pc:docMk/>
            <pc:sldMk cId="2410431790" sldId="575"/>
            <ac:spMk id="30" creationId="{75569835-BEC0-475C-9A65-BAC9EF1C0503}"/>
          </ac:spMkLst>
        </pc:spChg>
        <pc:spChg chg="mod">
          <ac:chgData name="Cristian Chilipirea" userId="34ab170da5908fc4" providerId="LiveId" clId="{D7DA5927-D473-4AEE-8BEF-0909585F6886}" dt="2021-03-10T20:46:14.942" v="312" actId="1076"/>
          <ac:spMkLst>
            <pc:docMk/>
            <pc:sldMk cId="2410431790" sldId="575"/>
            <ac:spMk id="31" creationId="{7F44D038-2036-4D61-81D8-57BC5E3671CA}"/>
          </ac:spMkLst>
        </pc:spChg>
        <pc:spChg chg="mod">
          <ac:chgData name="Cristian Chilipirea" userId="34ab170da5908fc4" providerId="LiveId" clId="{D7DA5927-D473-4AEE-8BEF-0909585F6886}" dt="2021-03-10T20:46:14.942" v="312" actId="1076"/>
          <ac:spMkLst>
            <pc:docMk/>
            <pc:sldMk cId="2410431790" sldId="575"/>
            <ac:spMk id="32" creationId="{8F862C70-CEA3-4685-8319-B7D3CF9EEA3B}"/>
          </ac:spMkLst>
        </pc:spChg>
        <pc:spChg chg="mod">
          <ac:chgData name="Cristian Chilipirea" userId="34ab170da5908fc4" providerId="LiveId" clId="{D7DA5927-D473-4AEE-8BEF-0909585F6886}" dt="2021-03-10T20:46:14.942" v="312" actId="1076"/>
          <ac:spMkLst>
            <pc:docMk/>
            <pc:sldMk cId="2410431790" sldId="575"/>
            <ac:spMk id="33" creationId="{D9AFF45C-7426-4848-8132-A5C3DDC04B12}"/>
          </ac:spMkLst>
        </pc:spChg>
        <pc:spChg chg="mod">
          <ac:chgData name="Cristian Chilipirea" userId="34ab170da5908fc4" providerId="LiveId" clId="{D7DA5927-D473-4AEE-8BEF-0909585F6886}" dt="2021-03-10T20:46:14.942" v="312" actId="1076"/>
          <ac:spMkLst>
            <pc:docMk/>
            <pc:sldMk cId="2410431790" sldId="575"/>
            <ac:spMk id="34" creationId="{A659C9AD-1080-4C3A-8C72-A555F0A5216A}"/>
          </ac:spMkLst>
        </pc:spChg>
        <pc:spChg chg="mod">
          <ac:chgData name="Cristian Chilipirea" userId="34ab170da5908fc4" providerId="LiveId" clId="{D7DA5927-D473-4AEE-8BEF-0909585F6886}" dt="2021-03-10T20:46:14.942" v="312" actId="1076"/>
          <ac:spMkLst>
            <pc:docMk/>
            <pc:sldMk cId="2410431790" sldId="575"/>
            <ac:spMk id="35" creationId="{93A0EB36-C286-45D1-870B-5FDBB37A813E}"/>
          </ac:spMkLst>
        </pc:spChg>
        <pc:spChg chg="mod">
          <ac:chgData name="Cristian Chilipirea" userId="34ab170da5908fc4" providerId="LiveId" clId="{D7DA5927-D473-4AEE-8BEF-0909585F6886}" dt="2021-03-10T20:46:14.942" v="312" actId="1076"/>
          <ac:spMkLst>
            <pc:docMk/>
            <pc:sldMk cId="2410431790" sldId="575"/>
            <ac:spMk id="84" creationId="{1C5F850E-4DB7-4027-A84F-41FB67CB6E82}"/>
          </ac:spMkLst>
        </pc:spChg>
        <pc:spChg chg="mod">
          <ac:chgData name="Cristian Chilipirea" userId="34ab170da5908fc4" providerId="LiveId" clId="{D7DA5927-D473-4AEE-8BEF-0909585F6886}" dt="2021-03-10T20:46:14.942" v="312" actId="1076"/>
          <ac:spMkLst>
            <pc:docMk/>
            <pc:sldMk cId="2410431790" sldId="575"/>
            <ac:spMk id="85" creationId="{BE394DC2-7CE5-4E5D-8EBF-EB5498655366}"/>
          </ac:spMkLst>
        </pc:spChg>
        <pc:spChg chg="mod">
          <ac:chgData name="Cristian Chilipirea" userId="34ab170da5908fc4" providerId="LiveId" clId="{D7DA5927-D473-4AEE-8BEF-0909585F6886}" dt="2021-03-10T20:46:14.942" v="312" actId="1076"/>
          <ac:spMkLst>
            <pc:docMk/>
            <pc:sldMk cId="2410431790" sldId="575"/>
            <ac:spMk id="86" creationId="{29E19908-4B1B-4865-A840-3731B95A4B3F}"/>
          </ac:spMkLst>
        </pc:spChg>
        <pc:spChg chg="mod">
          <ac:chgData name="Cristian Chilipirea" userId="34ab170da5908fc4" providerId="LiveId" clId="{D7DA5927-D473-4AEE-8BEF-0909585F6886}" dt="2021-03-10T20:46:14.942" v="312" actId="1076"/>
          <ac:spMkLst>
            <pc:docMk/>
            <pc:sldMk cId="2410431790" sldId="575"/>
            <ac:spMk id="87" creationId="{7F6F1F3B-6769-464F-8DC4-F8D0EA7D68B1}"/>
          </ac:spMkLst>
        </pc:spChg>
        <pc:spChg chg="mod">
          <ac:chgData name="Cristian Chilipirea" userId="34ab170da5908fc4" providerId="LiveId" clId="{D7DA5927-D473-4AEE-8BEF-0909585F6886}" dt="2021-03-10T20:46:14.942" v="312" actId="1076"/>
          <ac:spMkLst>
            <pc:docMk/>
            <pc:sldMk cId="2410431790" sldId="575"/>
            <ac:spMk id="88" creationId="{0BDC2F7D-3913-47E8-A09B-52E99DDC1007}"/>
          </ac:spMkLst>
        </pc:spChg>
        <pc:spChg chg="mod">
          <ac:chgData name="Cristian Chilipirea" userId="34ab170da5908fc4" providerId="LiveId" clId="{D7DA5927-D473-4AEE-8BEF-0909585F6886}" dt="2021-03-10T20:46:14.942" v="312" actId="1076"/>
          <ac:spMkLst>
            <pc:docMk/>
            <pc:sldMk cId="2410431790" sldId="575"/>
            <ac:spMk id="89" creationId="{BF2DF9D8-D7CC-4C1A-9D02-27BA82743C00}"/>
          </ac:spMkLst>
        </pc:spChg>
        <pc:spChg chg="mod">
          <ac:chgData name="Cristian Chilipirea" userId="34ab170da5908fc4" providerId="LiveId" clId="{D7DA5927-D473-4AEE-8BEF-0909585F6886}" dt="2021-03-10T20:46:14.942" v="312" actId="1076"/>
          <ac:spMkLst>
            <pc:docMk/>
            <pc:sldMk cId="2410431790" sldId="575"/>
            <ac:spMk id="90" creationId="{7809CF5B-759F-45DD-AA2E-4010F3CA606E}"/>
          </ac:spMkLst>
        </pc:spChg>
        <pc:spChg chg="mod">
          <ac:chgData name="Cristian Chilipirea" userId="34ab170da5908fc4" providerId="LiveId" clId="{D7DA5927-D473-4AEE-8BEF-0909585F6886}" dt="2021-03-10T20:46:14.942" v="312" actId="1076"/>
          <ac:spMkLst>
            <pc:docMk/>
            <pc:sldMk cId="2410431790" sldId="575"/>
            <ac:spMk id="91" creationId="{9B807350-0855-42A6-AE90-F8B139166C56}"/>
          </ac:spMkLst>
        </pc:spChg>
        <pc:spChg chg="mod">
          <ac:chgData name="Cristian Chilipirea" userId="34ab170da5908fc4" providerId="LiveId" clId="{D7DA5927-D473-4AEE-8BEF-0909585F6886}" dt="2021-03-10T20:46:14.942" v="312" actId="1076"/>
          <ac:spMkLst>
            <pc:docMk/>
            <pc:sldMk cId="2410431790" sldId="575"/>
            <ac:spMk id="92" creationId="{23AEE12C-4DB8-4245-884F-33B51B068016}"/>
          </ac:spMkLst>
        </pc:spChg>
        <pc:spChg chg="mod">
          <ac:chgData name="Cristian Chilipirea" userId="34ab170da5908fc4" providerId="LiveId" clId="{D7DA5927-D473-4AEE-8BEF-0909585F6886}" dt="2021-03-10T20:46:14.942" v="312" actId="1076"/>
          <ac:spMkLst>
            <pc:docMk/>
            <pc:sldMk cId="2410431790" sldId="575"/>
            <ac:spMk id="93" creationId="{9C063DC9-C831-42D3-B66D-7D18CE2E8E4E}"/>
          </ac:spMkLst>
        </pc:spChg>
        <pc:spChg chg="mod">
          <ac:chgData name="Cristian Chilipirea" userId="34ab170da5908fc4" providerId="LiveId" clId="{D7DA5927-D473-4AEE-8BEF-0909585F6886}" dt="2021-03-10T20:46:14.942" v="312" actId="1076"/>
          <ac:spMkLst>
            <pc:docMk/>
            <pc:sldMk cId="2410431790" sldId="575"/>
            <ac:spMk id="94" creationId="{E4C1BF2F-2CAF-448C-84CC-D24070B1D843}"/>
          </ac:spMkLst>
        </pc:spChg>
        <pc:spChg chg="mod">
          <ac:chgData name="Cristian Chilipirea" userId="34ab170da5908fc4" providerId="LiveId" clId="{D7DA5927-D473-4AEE-8BEF-0909585F6886}" dt="2021-03-10T20:46:14.942" v="312" actId="1076"/>
          <ac:spMkLst>
            <pc:docMk/>
            <pc:sldMk cId="2410431790" sldId="575"/>
            <ac:spMk id="95" creationId="{48C4A364-5B41-43C8-A3AD-4CAFD51010C3}"/>
          </ac:spMkLst>
        </pc:spChg>
        <pc:spChg chg="mod">
          <ac:chgData name="Cristian Chilipirea" userId="34ab170da5908fc4" providerId="LiveId" clId="{D7DA5927-D473-4AEE-8BEF-0909585F6886}" dt="2021-03-10T20:46:14.942" v="312" actId="1076"/>
          <ac:spMkLst>
            <pc:docMk/>
            <pc:sldMk cId="2410431790" sldId="575"/>
            <ac:spMk id="96" creationId="{782D31DA-5B9E-43A0-8DD6-37C0AF477AE6}"/>
          </ac:spMkLst>
        </pc:spChg>
        <pc:spChg chg="mod">
          <ac:chgData name="Cristian Chilipirea" userId="34ab170da5908fc4" providerId="LiveId" clId="{D7DA5927-D473-4AEE-8BEF-0909585F6886}" dt="2021-03-10T20:46:14.942" v="312" actId="1076"/>
          <ac:spMkLst>
            <pc:docMk/>
            <pc:sldMk cId="2410431790" sldId="575"/>
            <ac:spMk id="97" creationId="{0AF62A28-99D6-4C97-8BB7-F0C23FCC68DA}"/>
          </ac:spMkLst>
        </pc:spChg>
        <pc:spChg chg="mod">
          <ac:chgData name="Cristian Chilipirea" userId="34ab170da5908fc4" providerId="LiveId" clId="{D7DA5927-D473-4AEE-8BEF-0909585F6886}" dt="2021-03-10T20:46:14.942" v="312" actId="1076"/>
          <ac:spMkLst>
            <pc:docMk/>
            <pc:sldMk cId="2410431790" sldId="575"/>
            <ac:spMk id="98" creationId="{7D197E47-E4DD-4445-9FA2-57E6305D2C3F}"/>
          </ac:spMkLst>
        </pc:spChg>
        <pc:spChg chg="mod">
          <ac:chgData name="Cristian Chilipirea" userId="34ab170da5908fc4" providerId="LiveId" clId="{D7DA5927-D473-4AEE-8BEF-0909585F6886}" dt="2021-03-10T20:46:14.942" v="312" actId="1076"/>
          <ac:spMkLst>
            <pc:docMk/>
            <pc:sldMk cId="2410431790" sldId="575"/>
            <ac:spMk id="99" creationId="{A77072B0-3ADD-4082-B77B-B00383AA4438}"/>
          </ac:spMkLst>
        </pc:spChg>
        <pc:spChg chg="mod">
          <ac:chgData name="Cristian Chilipirea" userId="34ab170da5908fc4" providerId="LiveId" clId="{D7DA5927-D473-4AEE-8BEF-0909585F6886}" dt="2021-03-10T20:46:14.942" v="312" actId="1076"/>
          <ac:spMkLst>
            <pc:docMk/>
            <pc:sldMk cId="2410431790" sldId="575"/>
            <ac:spMk id="100" creationId="{6F781F29-AE0F-4774-8258-D96A74FB60F8}"/>
          </ac:spMkLst>
        </pc:spChg>
        <pc:spChg chg="mod">
          <ac:chgData name="Cristian Chilipirea" userId="34ab170da5908fc4" providerId="LiveId" clId="{D7DA5927-D473-4AEE-8BEF-0909585F6886}" dt="2021-03-10T20:46:14.942" v="312" actId="1076"/>
          <ac:spMkLst>
            <pc:docMk/>
            <pc:sldMk cId="2410431790" sldId="575"/>
            <ac:spMk id="101" creationId="{5D2CD746-3465-4657-8760-B4E3AEDA4A4B}"/>
          </ac:spMkLst>
        </pc:spChg>
        <pc:spChg chg="mod">
          <ac:chgData name="Cristian Chilipirea" userId="34ab170da5908fc4" providerId="LiveId" clId="{D7DA5927-D473-4AEE-8BEF-0909585F6886}" dt="2021-03-10T20:46:14.942" v="312" actId="1076"/>
          <ac:spMkLst>
            <pc:docMk/>
            <pc:sldMk cId="2410431790" sldId="575"/>
            <ac:spMk id="102" creationId="{817EDD40-F90B-445D-B095-86516DB5404F}"/>
          </ac:spMkLst>
        </pc:spChg>
        <pc:spChg chg="mod">
          <ac:chgData name="Cristian Chilipirea" userId="34ab170da5908fc4" providerId="LiveId" clId="{D7DA5927-D473-4AEE-8BEF-0909585F6886}" dt="2021-03-10T20:46:14.942" v="312" actId="1076"/>
          <ac:spMkLst>
            <pc:docMk/>
            <pc:sldMk cId="2410431790" sldId="575"/>
            <ac:spMk id="103" creationId="{4D6F18A0-6AD8-4912-A4BB-F57C5C344AE7}"/>
          </ac:spMkLst>
        </pc:spChg>
        <pc:spChg chg="mod">
          <ac:chgData name="Cristian Chilipirea" userId="34ab170da5908fc4" providerId="LiveId" clId="{D7DA5927-D473-4AEE-8BEF-0909585F6886}" dt="2021-03-10T20:46:14.942" v="312" actId="1076"/>
          <ac:spMkLst>
            <pc:docMk/>
            <pc:sldMk cId="2410431790" sldId="575"/>
            <ac:spMk id="104" creationId="{C3155509-9BAE-4F37-9E10-2C7BE50346A1}"/>
          </ac:spMkLst>
        </pc:spChg>
        <pc:spChg chg="mod">
          <ac:chgData name="Cristian Chilipirea" userId="34ab170da5908fc4" providerId="LiveId" clId="{D7DA5927-D473-4AEE-8BEF-0909585F6886}" dt="2021-03-10T20:46:14.942" v="312" actId="1076"/>
          <ac:spMkLst>
            <pc:docMk/>
            <pc:sldMk cId="2410431790" sldId="575"/>
            <ac:spMk id="105" creationId="{12F4FE6B-BAD1-4292-928A-B8033B4A4899}"/>
          </ac:spMkLst>
        </pc:spChg>
        <pc:spChg chg="mod">
          <ac:chgData name="Cristian Chilipirea" userId="34ab170da5908fc4" providerId="LiveId" clId="{D7DA5927-D473-4AEE-8BEF-0909585F6886}" dt="2021-03-10T20:46:14.942" v="312" actId="1076"/>
          <ac:spMkLst>
            <pc:docMk/>
            <pc:sldMk cId="2410431790" sldId="575"/>
            <ac:spMk id="106" creationId="{8B663E60-A17F-48B6-8A6B-0DD11CD54235}"/>
          </ac:spMkLst>
        </pc:spChg>
        <pc:cxnChg chg="mod">
          <ac:chgData name="Cristian Chilipirea" userId="34ab170da5908fc4" providerId="LiveId" clId="{D7DA5927-D473-4AEE-8BEF-0909585F6886}" dt="2021-03-10T20:46:14.942" v="312" actId="1076"/>
          <ac:cxnSpMkLst>
            <pc:docMk/>
            <pc:sldMk cId="2410431790" sldId="575"/>
            <ac:cxnSpMk id="17" creationId="{F9C1B811-70F4-43BE-8227-71A98FD546F7}"/>
          </ac:cxnSpMkLst>
        </pc:cxnChg>
        <pc:cxnChg chg="mod">
          <ac:chgData name="Cristian Chilipirea" userId="34ab170da5908fc4" providerId="LiveId" clId="{D7DA5927-D473-4AEE-8BEF-0909585F6886}" dt="2021-03-10T20:46:14.942" v="312" actId="1076"/>
          <ac:cxnSpMkLst>
            <pc:docMk/>
            <pc:sldMk cId="2410431790" sldId="575"/>
            <ac:cxnSpMk id="18" creationId="{1293B9C4-59B7-496F-8549-F8DD3AF9D3F4}"/>
          </ac:cxnSpMkLst>
        </pc:cxnChg>
        <pc:cxnChg chg="mod">
          <ac:chgData name="Cristian Chilipirea" userId="34ab170da5908fc4" providerId="LiveId" clId="{D7DA5927-D473-4AEE-8BEF-0909585F6886}" dt="2021-03-10T20:46:14.942" v="312" actId="1076"/>
          <ac:cxnSpMkLst>
            <pc:docMk/>
            <pc:sldMk cId="2410431790" sldId="575"/>
            <ac:cxnSpMk id="19" creationId="{7DC1FF99-849E-4247-A76C-B02EE7BE3F84}"/>
          </ac:cxnSpMkLst>
        </pc:cxnChg>
        <pc:cxnChg chg="mod">
          <ac:chgData name="Cristian Chilipirea" userId="34ab170da5908fc4" providerId="LiveId" clId="{D7DA5927-D473-4AEE-8BEF-0909585F6886}" dt="2021-03-10T20:46:14.942" v="312" actId="1076"/>
          <ac:cxnSpMkLst>
            <pc:docMk/>
            <pc:sldMk cId="2410431790" sldId="575"/>
            <ac:cxnSpMk id="20" creationId="{02353525-5FF7-43E9-BA27-FA0B44A62FA6}"/>
          </ac:cxnSpMkLst>
        </pc:cxnChg>
        <pc:cxnChg chg="mod">
          <ac:chgData name="Cristian Chilipirea" userId="34ab170da5908fc4" providerId="LiveId" clId="{D7DA5927-D473-4AEE-8BEF-0909585F6886}" dt="2021-03-10T20:46:14.942" v="312" actId="1076"/>
          <ac:cxnSpMkLst>
            <pc:docMk/>
            <pc:sldMk cId="2410431790" sldId="575"/>
            <ac:cxnSpMk id="21" creationId="{740EA462-DB64-44AE-9CE7-25B1CB5D5FE5}"/>
          </ac:cxnSpMkLst>
        </pc:cxnChg>
        <pc:cxnChg chg="mod">
          <ac:chgData name="Cristian Chilipirea" userId="34ab170da5908fc4" providerId="LiveId" clId="{D7DA5927-D473-4AEE-8BEF-0909585F6886}" dt="2021-03-10T20:46:14.942" v="312" actId="1076"/>
          <ac:cxnSpMkLst>
            <pc:docMk/>
            <pc:sldMk cId="2410431790" sldId="575"/>
            <ac:cxnSpMk id="22" creationId="{7A6ACBE3-A358-4126-8E8B-83550041F3A1}"/>
          </ac:cxnSpMkLst>
        </pc:cxnChg>
        <pc:cxnChg chg="mod">
          <ac:chgData name="Cristian Chilipirea" userId="34ab170da5908fc4" providerId="LiveId" clId="{D7DA5927-D473-4AEE-8BEF-0909585F6886}" dt="2021-03-10T20:46:14.942" v="312" actId="1076"/>
          <ac:cxnSpMkLst>
            <pc:docMk/>
            <pc:sldMk cId="2410431790" sldId="575"/>
            <ac:cxnSpMk id="23" creationId="{D0EABC46-0ECC-4308-8D40-C8B2CE964074}"/>
          </ac:cxnSpMkLst>
        </pc:cxnChg>
        <pc:cxnChg chg="mod">
          <ac:chgData name="Cristian Chilipirea" userId="34ab170da5908fc4" providerId="LiveId" clId="{D7DA5927-D473-4AEE-8BEF-0909585F6886}" dt="2021-03-10T20:46:14.942" v="312" actId="1076"/>
          <ac:cxnSpMkLst>
            <pc:docMk/>
            <pc:sldMk cId="2410431790" sldId="575"/>
            <ac:cxnSpMk id="24" creationId="{BF27AFDE-B944-47E3-A205-AE0DF90CBB62}"/>
          </ac:cxnSpMkLst>
        </pc:cxnChg>
        <pc:cxnChg chg="mod">
          <ac:chgData name="Cristian Chilipirea" userId="34ab170da5908fc4" providerId="LiveId" clId="{D7DA5927-D473-4AEE-8BEF-0909585F6886}" dt="2021-03-10T20:46:14.942" v="312" actId="1076"/>
          <ac:cxnSpMkLst>
            <pc:docMk/>
            <pc:sldMk cId="2410431790" sldId="575"/>
            <ac:cxnSpMk id="25" creationId="{8B3C8EC8-C969-4459-838F-03996380ECF8}"/>
          </ac:cxnSpMkLst>
        </pc:cxnChg>
        <pc:cxnChg chg="mod">
          <ac:chgData name="Cristian Chilipirea" userId="34ab170da5908fc4" providerId="LiveId" clId="{D7DA5927-D473-4AEE-8BEF-0909585F6886}" dt="2021-03-10T20:46:14.942" v="312" actId="1076"/>
          <ac:cxnSpMkLst>
            <pc:docMk/>
            <pc:sldMk cId="2410431790" sldId="575"/>
            <ac:cxnSpMk id="26" creationId="{14145B65-C9C0-4C7F-BA50-A3292FC5D453}"/>
          </ac:cxnSpMkLst>
        </pc:cxnChg>
        <pc:cxnChg chg="mod">
          <ac:chgData name="Cristian Chilipirea" userId="34ab170da5908fc4" providerId="LiveId" clId="{D7DA5927-D473-4AEE-8BEF-0909585F6886}" dt="2021-03-10T20:46:14.942" v="312" actId="1076"/>
          <ac:cxnSpMkLst>
            <pc:docMk/>
            <pc:sldMk cId="2410431790" sldId="575"/>
            <ac:cxnSpMk id="38" creationId="{2FDE1BEF-1612-41B6-8299-55E8EF2E397C}"/>
          </ac:cxnSpMkLst>
        </pc:cxnChg>
        <pc:cxnChg chg="mod">
          <ac:chgData name="Cristian Chilipirea" userId="34ab170da5908fc4" providerId="LiveId" clId="{D7DA5927-D473-4AEE-8BEF-0909585F6886}" dt="2021-03-10T20:46:14.942" v="312" actId="1076"/>
          <ac:cxnSpMkLst>
            <pc:docMk/>
            <pc:sldMk cId="2410431790" sldId="575"/>
            <ac:cxnSpMk id="40" creationId="{CCBA9CB5-6CA6-429C-896E-A79D6330B255}"/>
          </ac:cxnSpMkLst>
        </pc:cxnChg>
        <pc:cxnChg chg="mod">
          <ac:chgData name="Cristian Chilipirea" userId="34ab170da5908fc4" providerId="LiveId" clId="{D7DA5927-D473-4AEE-8BEF-0909585F6886}" dt="2021-03-10T20:46:14.942" v="312" actId="1076"/>
          <ac:cxnSpMkLst>
            <pc:docMk/>
            <pc:sldMk cId="2410431790" sldId="575"/>
            <ac:cxnSpMk id="41" creationId="{C66CA45E-ACAF-4724-8040-378A71E2499B}"/>
          </ac:cxnSpMkLst>
        </pc:cxnChg>
        <pc:cxnChg chg="mod">
          <ac:chgData name="Cristian Chilipirea" userId="34ab170da5908fc4" providerId="LiveId" clId="{D7DA5927-D473-4AEE-8BEF-0909585F6886}" dt="2021-03-10T20:46:14.942" v="312" actId="1076"/>
          <ac:cxnSpMkLst>
            <pc:docMk/>
            <pc:sldMk cId="2410431790" sldId="575"/>
            <ac:cxnSpMk id="42" creationId="{E448965F-BD58-4126-80A4-20012DD1D189}"/>
          </ac:cxnSpMkLst>
        </pc:cxnChg>
        <pc:cxnChg chg="mod">
          <ac:chgData name="Cristian Chilipirea" userId="34ab170da5908fc4" providerId="LiveId" clId="{D7DA5927-D473-4AEE-8BEF-0909585F6886}" dt="2021-03-10T20:46:14.942" v="312" actId="1076"/>
          <ac:cxnSpMkLst>
            <pc:docMk/>
            <pc:sldMk cId="2410431790" sldId="575"/>
            <ac:cxnSpMk id="43" creationId="{1861C38C-382E-4E92-B32D-0427C39679E6}"/>
          </ac:cxnSpMkLst>
        </pc:cxnChg>
        <pc:cxnChg chg="mod">
          <ac:chgData name="Cristian Chilipirea" userId="34ab170da5908fc4" providerId="LiveId" clId="{D7DA5927-D473-4AEE-8BEF-0909585F6886}" dt="2021-03-10T20:46:14.942" v="312" actId="1076"/>
          <ac:cxnSpMkLst>
            <pc:docMk/>
            <pc:sldMk cId="2410431790" sldId="575"/>
            <ac:cxnSpMk id="44" creationId="{49D2EB0D-29B5-438C-883D-FFEB02FECCCD}"/>
          </ac:cxnSpMkLst>
        </pc:cxnChg>
        <pc:cxnChg chg="mod">
          <ac:chgData name="Cristian Chilipirea" userId="34ab170da5908fc4" providerId="LiveId" clId="{D7DA5927-D473-4AEE-8BEF-0909585F6886}" dt="2021-03-10T20:46:14.942" v="312" actId="1076"/>
          <ac:cxnSpMkLst>
            <pc:docMk/>
            <pc:sldMk cId="2410431790" sldId="575"/>
            <ac:cxnSpMk id="47" creationId="{FBF75897-25E0-42BC-9FDA-9CDBCCF25B21}"/>
          </ac:cxnSpMkLst>
        </pc:cxnChg>
        <pc:cxnChg chg="mod">
          <ac:chgData name="Cristian Chilipirea" userId="34ab170da5908fc4" providerId="LiveId" clId="{D7DA5927-D473-4AEE-8BEF-0909585F6886}" dt="2021-03-10T20:46:14.942" v="312" actId="1076"/>
          <ac:cxnSpMkLst>
            <pc:docMk/>
            <pc:sldMk cId="2410431790" sldId="575"/>
            <ac:cxnSpMk id="48" creationId="{A08B85C2-A3EA-4E45-AE83-CE3C28DDD761}"/>
          </ac:cxnSpMkLst>
        </pc:cxnChg>
        <pc:cxnChg chg="mod">
          <ac:chgData name="Cristian Chilipirea" userId="34ab170da5908fc4" providerId="LiveId" clId="{D7DA5927-D473-4AEE-8BEF-0909585F6886}" dt="2021-03-10T20:46:14.942" v="312" actId="1076"/>
          <ac:cxnSpMkLst>
            <pc:docMk/>
            <pc:sldMk cId="2410431790" sldId="575"/>
            <ac:cxnSpMk id="50" creationId="{8A496ECE-FB82-4218-A1BF-83BC1F53DED1}"/>
          </ac:cxnSpMkLst>
        </pc:cxnChg>
        <pc:cxnChg chg="mod">
          <ac:chgData name="Cristian Chilipirea" userId="34ab170da5908fc4" providerId="LiveId" clId="{D7DA5927-D473-4AEE-8BEF-0909585F6886}" dt="2021-03-10T20:46:14.942" v="312" actId="1076"/>
          <ac:cxnSpMkLst>
            <pc:docMk/>
            <pc:sldMk cId="2410431790" sldId="575"/>
            <ac:cxnSpMk id="71" creationId="{A698D50D-2A2A-43A9-9E05-6BCE3CB8867B}"/>
          </ac:cxnSpMkLst>
        </pc:cxnChg>
        <pc:cxnChg chg="add del mod">
          <ac:chgData name="Cristian Chilipirea" userId="34ab170da5908fc4" providerId="LiveId" clId="{D7DA5927-D473-4AEE-8BEF-0909585F6886}" dt="2021-03-10T20:54:16.641" v="399" actId="478"/>
          <ac:cxnSpMkLst>
            <pc:docMk/>
            <pc:sldMk cId="2410431790" sldId="575"/>
            <ac:cxnSpMk id="72" creationId="{FBBCCDCE-7055-4B2B-A44D-03CCFA3087D3}"/>
          </ac:cxnSpMkLst>
        </pc:cxnChg>
        <pc:cxnChg chg="add del mod">
          <ac:chgData name="Cristian Chilipirea" userId="34ab170da5908fc4" providerId="LiveId" clId="{D7DA5927-D473-4AEE-8BEF-0909585F6886}" dt="2021-03-10T20:54:15.988" v="398" actId="478"/>
          <ac:cxnSpMkLst>
            <pc:docMk/>
            <pc:sldMk cId="2410431790" sldId="575"/>
            <ac:cxnSpMk id="73" creationId="{79751D29-0355-4FD1-A481-A0B976AFB57E}"/>
          </ac:cxnSpMkLst>
        </pc:cxnChg>
        <pc:cxnChg chg="mod">
          <ac:chgData name="Cristian Chilipirea" userId="34ab170da5908fc4" providerId="LiveId" clId="{D7DA5927-D473-4AEE-8BEF-0909585F6886}" dt="2021-03-10T20:46:14.942" v="312" actId="1076"/>
          <ac:cxnSpMkLst>
            <pc:docMk/>
            <pc:sldMk cId="2410431790" sldId="575"/>
            <ac:cxnSpMk id="74" creationId="{6AC50C09-4211-4160-B5BA-91A016EFB0E2}"/>
          </ac:cxnSpMkLst>
        </pc:cxnChg>
        <pc:cxnChg chg="mod">
          <ac:chgData name="Cristian Chilipirea" userId="34ab170da5908fc4" providerId="LiveId" clId="{D7DA5927-D473-4AEE-8BEF-0909585F6886}" dt="2021-03-10T20:46:14.942" v="312" actId="1076"/>
          <ac:cxnSpMkLst>
            <pc:docMk/>
            <pc:sldMk cId="2410431790" sldId="575"/>
            <ac:cxnSpMk id="77" creationId="{29AD7221-6855-490D-9F77-E090BB0B2884}"/>
          </ac:cxnSpMkLst>
        </pc:cxnChg>
        <pc:cxnChg chg="mod">
          <ac:chgData name="Cristian Chilipirea" userId="34ab170da5908fc4" providerId="LiveId" clId="{D7DA5927-D473-4AEE-8BEF-0909585F6886}" dt="2021-03-10T20:46:14.942" v="312" actId="1076"/>
          <ac:cxnSpMkLst>
            <pc:docMk/>
            <pc:sldMk cId="2410431790" sldId="575"/>
            <ac:cxnSpMk id="80" creationId="{F1325948-2FA1-49D7-8B03-54D04B9F5E37}"/>
          </ac:cxnSpMkLst>
        </pc:cxnChg>
        <pc:cxnChg chg="mod">
          <ac:chgData name="Cristian Chilipirea" userId="34ab170da5908fc4" providerId="LiveId" clId="{D7DA5927-D473-4AEE-8BEF-0909585F6886}" dt="2021-03-10T20:46:14.942" v="312" actId="1076"/>
          <ac:cxnSpMkLst>
            <pc:docMk/>
            <pc:sldMk cId="2410431790" sldId="575"/>
            <ac:cxnSpMk id="83" creationId="{3507BE37-613B-405F-8B09-061A5C2B2E47}"/>
          </ac:cxnSpMkLst>
        </pc:cxnChg>
      </pc:sldChg>
      <pc:sldChg chg="addSp delSp modSp add mod modClrScheme chgLayout">
        <pc:chgData name="Cristian Chilipirea" userId="34ab170da5908fc4" providerId="LiveId" clId="{D7DA5927-D473-4AEE-8BEF-0909585F6886}" dt="2021-03-10T20:54:14.219" v="397" actId="478"/>
        <pc:sldMkLst>
          <pc:docMk/>
          <pc:sldMk cId="279889900" sldId="576"/>
        </pc:sldMkLst>
        <pc:spChg chg="add del mod ord">
          <ac:chgData name="Cristian Chilipirea" userId="34ab170da5908fc4" providerId="LiveId" clId="{D7DA5927-D473-4AEE-8BEF-0909585F6886}" dt="2021-03-10T20:46:19.565" v="313" actId="478"/>
          <ac:spMkLst>
            <pc:docMk/>
            <pc:sldMk cId="279889900" sldId="576"/>
            <ac:spMk id="3" creationId="{44A3219C-294A-42C0-9323-E60493C7755B}"/>
          </ac:spMkLst>
        </pc:spChg>
        <pc:spChg chg="mod ord">
          <ac:chgData name="Cristian Chilipirea" userId="34ab170da5908fc4" providerId="LiveId" clId="{D7DA5927-D473-4AEE-8BEF-0909585F6886}" dt="2021-03-10T20:35:25.800" v="143" actId="700"/>
          <ac:spMkLst>
            <pc:docMk/>
            <pc:sldMk cId="279889900" sldId="576"/>
            <ac:spMk id="4" creationId="{C7DE4BF6-7E89-4206-B154-C6CE2F1E1414}"/>
          </ac:spMkLst>
        </pc:spChg>
        <pc:spChg chg="mod ord">
          <ac:chgData name="Cristian Chilipirea" userId="34ab170da5908fc4" providerId="LiveId" clId="{D7DA5927-D473-4AEE-8BEF-0909585F6886}" dt="2021-03-10T20:45:21.113" v="307" actId="207"/>
          <ac:spMkLst>
            <pc:docMk/>
            <pc:sldMk cId="279889900" sldId="576"/>
            <ac:spMk id="7" creationId="{6F422BB9-6A7F-4BD2-9676-A6410BB10371}"/>
          </ac:spMkLst>
        </pc:spChg>
        <pc:spChg chg="mod">
          <ac:chgData name="Cristian Chilipirea" userId="34ab170da5908fc4" providerId="LiveId" clId="{D7DA5927-D473-4AEE-8BEF-0909585F6886}" dt="2021-03-10T20:46:54.337" v="315" actId="1076"/>
          <ac:spMkLst>
            <pc:docMk/>
            <pc:sldMk cId="279889900" sldId="576"/>
            <ac:spMk id="8" creationId="{9A61D0B8-8FDE-43F7-AAE0-952163293C76}"/>
          </ac:spMkLst>
        </pc:spChg>
        <pc:spChg chg="mod">
          <ac:chgData name="Cristian Chilipirea" userId="34ab170da5908fc4" providerId="LiveId" clId="{D7DA5927-D473-4AEE-8BEF-0909585F6886}" dt="2021-03-10T20:46:54.337" v="315" actId="1076"/>
          <ac:spMkLst>
            <pc:docMk/>
            <pc:sldMk cId="279889900" sldId="576"/>
            <ac:spMk id="9" creationId="{BE6259CB-7C3A-440D-B9C6-CFCA86F52B2C}"/>
          </ac:spMkLst>
        </pc:spChg>
        <pc:spChg chg="mod">
          <ac:chgData name="Cristian Chilipirea" userId="34ab170da5908fc4" providerId="LiveId" clId="{D7DA5927-D473-4AEE-8BEF-0909585F6886}" dt="2021-03-10T20:46:54.337" v="315" actId="1076"/>
          <ac:spMkLst>
            <pc:docMk/>
            <pc:sldMk cId="279889900" sldId="576"/>
            <ac:spMk id="10" creationId="{E9215D6D-AEC4-42D2-BA6E-BE865345ADAD}"/>
          </ac:spMkLst>
        </pc:spChg>
        <pc:spChg chg="mod">
          <ac:chgData name="Cristian Chilipirea" userId="34ab170da5908fc4" providerId="LiveId" clId="{D7DA5927-D473-4AEE-8BEF-0909585F6886}" dt="2021-03-10T20:46:54.337" v="315" actId="1076"/>
          <ac:spMkLst>
            <pc:docMk/>
            <pc:sldMk cId="279889900" sldId="576"/>
            <ac:spMk id="11" creationId="{42784EC8-90EF-4911-B596-D7A9F219B1FD}"/>
          </ac:spMkLst>
        </pc:spChg>
        <pc:spChg chg="mod">
          <ac:chgData name="Cristian Chilipirea" userId="34ab170da5908fc4" providerId="LiveId" clId="{D7DA5927-D473-4AEE-8BEF-0909585F6886}" dt="2021-03-10T20:46:54.337" v="315" actId="1076"/>
          <ac:spMkLst>
            <pc:docMk/>
            <pc:sldMk cId="279889900" sldId="576"/>
            <ac:spMk id="12" creationId="{9DA3A207-BD67-41C1-AB61-078C67E0C605}"/>
          </ac:spMkLst>
        </pc:spChg>
        <pc:spChg chg="mod">
          <ac:chgData name="Cristian Chilipirea" userId="34ab170da5908fc4" providerId="LiveId" clId="{D7DA5927-D473-4AEE-8BEF-0909585F6886}" dt="2021-03-10T20:46:54.337" v="315" actId="1076"/>
          <ac:spMkLst>
            <pc:docMk/>
            <pc:sldMk cId="279889900" sldId="576"/>
            <ac:spMk id="13" creationId="{9309AEE6-D48D-45B6-A204-DFDAAC81B611}"/>
          </ac:spMkLst>
        </pc:spChg>
        <pc:spChg chg="mod">
          <ac:chgData name="Cristian Chilipirea" userId="34ab170da5908fc4" providerId="LiveId" clId="{D7DA5927-D473-4AEE-8BEF-0909585F6886}" dt="2021-03-10T20:46:54.337" v="315" actId="1076"/>
          <ac:spMkLst>
            <pc:docMk/>
            <pc:sldMk cId="279889900" sldId="576"/>
            <ac:spMk id="14" creationId="{F9486A59-3A13-43D7-AB65-E823DAF43242}"/>
          </ac:spMkLst>
        </pc:spChg>
        <pc:spChg chg="mod">
          <ac:chgData name="Cristian Chilipirea" userId="34ab170da5908fc4" providerId="LiveId" clId="{D7DA5927-D473-4AEE-8BEF-0909585F6886}" dt="2021-03-10T20:46:54.337" v="315" actId="1076"/>
          <ac:spMkLst>
            <pc:docMk/>
            <pc:sldMk cId="279889900" sldId="576"/>
            <ac:spMk id="15" creationId="{F0BD98AC-79D0-4269-83B6-23C5B4783668}"/>
          </ac:spMkLst>
        </pc:spChg>
        <pc:spChg chg="mod">
          <ac:chgData name="Cristian Chilipirea" userId="34ab170da5908fc4" providerId="LiveId" clId="{D7DA5927-D473-4AEE-8BEF-0909585F6886}" dt="2021-03-10T20:46:54.337" v="315" actId="1076"/>
          <ac:spMkLst>
            <pc:docMk/>
            <pc:sldMk cId="279889900" sldId="576"/>
            <ac:spMk id="16" creationId="{2C2BB258-7F61-47F3-83FF-B2B79C5346B5}"/>
          </ac:spMkLst>
        </pc:spChg>
        <pc:spChg chg="mod">
          <ac:chgData name="Cristian Chilipirea" userId="34ab170da5908fc4" providerId="LiveId" clId="{D7DA5927-D473-4AEE-8BEF-0909585F6886}" dt="2021-03-10T20:46:54.337" v="315" actId="1076"/>
          <ac:spMkLst>
            <pc:docMk/>
            <pc:sldMk cId="279889900" sldId="576"/>
            <ac:spMk id="28" creationId="{8B6149B4-5D23-4526-BE8A-86B06C5A75CE}"/>
          </ac:spMkLst>
        </pc:spChg>
        <pc:spChg chg="mod">
          <ac:chgData name="Cristian Chilipirea" userId="34ab170da5908fc4" providerId="LiveId" clId="{D7DA5927-D473-4AEE-8BEF-0909585F6886}" dt="2021-03-10T20:46:54.337" v="315" actId="1076"/>
          <ac:spMkLst>
            <pc:docMk/>
            <pc:sldMk cId="279889900" sldId="576"/>
            <ac:spMk id="30" creationId="{75569835-BEC0-475C-9A65-BAC9EF1C0503}"/>
          </ac:spMkLst>
        </pc:spChg>
        <pc:spChg chg="mod">
          <ac:chgData name="Cristian Chilipirea" userId="34ab170da5908fc4" providerId="LiveId" clId="{D7DA5927-D473-4AEE-8BEF-0909585F6886}" dt="2021-03-10T20:46:54.337" v="315" actId="1076"/>
          <ac:spMkLst>
            <pc:docMk/>
            <pc:sldMk cId="279889900" sldId="576"/>
            <ac:spMk id="31" creationId="{7F44D038-2036-4D61-81D8-57BC5E3671CA}"/>
          </ac:spMkLst>
        </pc:spChg>
        <pc:spChg chg="mod">
          <ac:chgData name="Cristian Chilipirea" userId="34ab170da5908fc4" providerId="LiveId" clId="{D7DA5927-D473-4AEE-8BEF-0909585F6886}" dt="2021-03-10T20:46:54.337" v="315" actId="1076"/>
          <ac:spMkLst>
            <pc:docMk/>
            <pc:sldMk cId="279889900" sldId="576"/>
            <ac:spMk id="32" creationId="{8F862C70-CEA3-4685-8319-B7D3CF9EEA3B}"/>
          </ac:spMkLst>
        </pc:spChg>
        <pc:spChg chg="mod">
          <ac:chgData name="Cristian Chilipirea" userId="34ab170da5908fc4" providerId="LiveId" clId="{D7DA5927-D473-4AEE-8BEF-0909585F6886}" dt="2021-03-10T20:46:54.337" v="315" actId="1076"/>
          <ac:spMkLst>
            <pc:docMk/>
            <pc:sldMk cId="279889900" sldId="576"/>
            <ac:spMk id="33" creationId="{D9AFF45C-7426-4848-8132-A5C3DDC04B12}"/>
          </ac:spMkLst>
        </pc:spChg>
        <pc:spChg chg="mod">
          <ac:chgData name="Cristian Chilipirea" userId="34ab170da5908fc4" providerId="LiveId" clId="{D7DA5927-D473-4AEE-8BEF-0909585F6886}" dt="2021-03-10T20:46:54.337" v="315" actId="1076"/>
          <ac:spMkLst>
            <pc:docMk/>
            <pc:sldMk cId="279889900" sldId="576"/>
            <ac:spMk id="34" creationId="{A659C9AD-1080-4C3A-8C72-A555F0A5216A}"/>
          </ac:spMkLst>
        </pc:spChg>
        <pc:spChg chg="mod">
          <ac:chgData name="Cristian Chilipirea" userId="34ab170da5908fc4" providerId="LiveId" clId="{D7DA5927-D473-4AEE-8BEF-0909585F6886}" dt="2021-03-10T20:46:54.337" v="315" actId="1076"/>
          <ac:spMkLst>
            <pc:docMk/>
            <pc:sldMk cId="279889900" sldId="576"/>
            <ac:spMk id="35" creationId="{93A0EB36-C286-45D1-870B-5FDBB37A813E}"/>
          </ac:spMkLst>
        </pc:spChg>
        <pc:spChg chg="mod">
          <ac:chgData name="Cristian Chilipirea" userId="34ab170da5908fc4" providerId="LiveId" clId="{D7DA5927-D473-4AEE-8BEF-0909585F6886}" dt="2021-03-10T20:46:54.337" v="315" actId="1076"/>
          <ac:spMkLst>
            <pc:docMk/>
            <pc:sldMk cId="279889900" sldId="576"/>
            <ac:spMk id="84" creationId="{1C5F850E-4DB7-4027-A84F-41FB67CB6E82}"/>
          </ac:spMkLst>
        </pc:spChg>
        <pc:spChg chg="mod">
          <ac:chgData name="Cristian Chilipirea" userId="34ab170da5908fc4" providerId="LiveId" clId="{D7DA5927-D473-4AEE-8BEF-0909585F6886}" dt="2021-03-10T20:46:54.337" v="315" actId="1076"/>
          <ac:spMkLst>
            <pc:docMk/>
            <pc:sldMk cId="279889900" sldId="576"/>
            <ac:spMk id="85" creationId="{BE394DC2-7CE5-4E5D-8EBF-EB5498655366}"/>
          </ac:spMkLst>
        </pc:spChg>
        <pc:spChg chg="mod">
          <ac:chgData name="Cristian Chilipirea" userId="34ab170da5908fc4" providerId="LiveId" clId="{D7DA5927-D473-4AEE-8BEF-0909585F6886}" dt="2021-03-10T20:46:54.337" v="315" actId="1076"/>
          <ac:spMkLst>
            <pc:docMk/>
            <pc:sldMk cId="279889900" sldId="576"/>
            <ac:spMk id="86" creationId="{29E19908-4B1B-4865-A840-3731B95A4B3F}"/>
          </ac:spMkLst>
        </pc:spChg>
        <pc:spChg chg="mod">
          <ac:chgData name="Cristian Chilipirea" userId="34ab170da5908fc4" providerId="LiveId" clId="{D7DA5927-D473-4AEE-8BEF-0909585F6886}" dt="2021-03-10T20:46:54.337" v="315" actId="1076"/>
          <ac:spMkLst>
            <pc:docMk/>
            <pc:sldMk cId="279889900" sldId="576"/>
            <ac:spMk id="87" creationId="{7F6F1F3B-6769-464F-8DC4-F8D0EA7D68B1}"/>
          </ac:spMkLst>
        </pc:spChg>
        <pc:spChg chg="mod">
          <ac:chgData name="Cristian Chilipirea" userId="34ab170da5908fc4" providerId="LiveId" clId="{D7DA5927-D473-4AEE-8BEF-0909585F6886}" dt="2021-03-10T20:46:54.337" v="315" actId="1076"/>
          <ac:spMkLst>
            <pc:docMk/>
            <pc:sldMk cId="279889900" sldId="576"/>
            <ac:spMk id="88" creationId="{0BDC2F7D-3913-47E8-A09B-52E99DDC1007}"/>
          </ac:spMkLst>
        </pc:spChg>
        <pc:spChg chg="mod">
          <ac:chgData name="Cristian Chilipirea" userId="34ab170da5908fc4" providerId="LiveId" clId="{D7DA5927-D473-4AEE-8BEF-0909585F6886}" dt="2021-03-10T20:46:54.337" v="315" actId="1076"/>
          <ac:spMkLst>
            <pc:docMk/>
            <pc:sldMk cId="279889900" sldId="576"/>
            <ac:spMk id="89" creationId="{BF2DF9D8-D7CC-4C1A-9D02-27BA82743C00}"/>
          </ac:spMkLst>
        </pc:spChg>
        <pc:spChg chg="mod">
          <ac:chgData name="Cristian Chilipirea" userId="34ab170da5908fc4" providerId="LiveId" clId="{D7DA5927-D473-4AEE-8BEF-0909585F6886}" dt="2021-03-10T20:46:54.337" v="315" actId="1076"/>
          <ac:spMkLst>
            <pc:docMk/>
            <pc:sldMk cId="279889900" sldId="576"/>
            <ac:spMk id="90" creationId="{7809CF5B-759F-45DD-AA2E-4010F3CA606E}"/>
          </ac:spMkLst>
        </pc:spChg>
        <pc:spChg chg="mod">
          <ac:chgData name="Cristian Chilipirea" userId="34ab170da5908fc4" providerId="LiveId" clId="{D7DA5927-D473-4AEE-8BEF-0909585F6886}" dt="2021-03-10T20:46:54.337" v="315" actId="1076"/>
          <ac:spMkLst>
            <pc:docMk/>
            <pc:sldMk cId="279889900" sldId="576"/>
            <ac:spMk id="91" creationId="{9B807350-0855-42A6-AE90-F8B139166C56}"/>
          </ac:spMkLst>
        </pc:spChg>
        <pc:spChg chg="mod">
          <ac:chgData name="Cristian Chilipirea" userId="34ab170da5908fc4" providerId="LiveId" clId="{D7DA5927-D473-4AEE-8BEF-0909585F6886}" dt="2021-03-10T20:46:54.337" v="315" actId="1076"/>
          <ac:spMkLst>
            <pc:docMk/>
            <pc:sldMk cId="279889900" sldId="576"/>
            <ac:spMk id="92" creationId="{23AEE12C-4DB8-4245-884F-33B51B068016}"/>
          </ac:spMkLst>
        </pc:spChg>
        <pc:spChg chg="mod">
          <ac:chgData name="Cristian Chilipirea" userId="34ab170da5908fc4" providerId="LiveId" clId="{D7DA5927-D473-4AEE-8BEF-0909585F6886}" dt="2021-03-10T20:46:54.337" v="315" actId="1076"/>
          <ac:spMkLst>
            <pc:docMk/>
            <pc:sldMk cId="279889900" sldId="576"/>
            <ac:spMk id="93" creationId="{9C063DC9-C831-42D3-B66D-7D18CE2E8E4E}"/>
          </ac:spMkLst>
        </pc:spChg>
        <pc:spChg chg="mod">
          <ac:chgData name="Cristian Chilipirea" userId="34ab170da5908fc4" providerId="LiveId" clId="{D7DA5927-D473-4AEE-8BEF-0909585F6886}" dt="2021-03-10T20:46:54.337" v="315" actId="1076"/>
          <ac:spMkLst>
            <pc:docMk/>
            <pc:sldMk cId="279889900" sldId="576"/>
            <ac:spMk id="94" creationId="{E4C1BF2F-2CAF-448C-84CC-D24070B1D843}"/>
          </ac:spMkLst>
        </pc:spChg>
        <pc:spChg chg="mod">
          <ac:chgData name="Cristian Chilipirea" userId="34ab170da5908fc4" providerId="LiveId" clId="{D7DA5927-D473-4AEE-8BEF-0909585F6886}" dt="2021-03-10T20:46:54.337" v="315" actId="1076"/>
          <ac:spMkLst>
            <pc:docMk/>
            <pc:sldMk cId="279889900" sldId="576"/>
            <ac:spMk id="95" creationId="{48C4A364-5B41-43C8-A3AD-4CAFD51010C3}"/>
          </ac:spMkLst>
        </pc:spChg>
        <pc:spChg chg="mod">
          <ac:chgData name="Cristian Chilipirea" userId="34ab170da5908fc4" providerId="LiveId" clId="{D7DA5927-D473-4AEE-8BEF-0909585F6886}" dt="2021-03-10T20:46:54.337" v="315" actId="1076"/>
          <ac:spMkLst>
            <pc:docMk/>
            <pc:sldMk cId="279889900" sldId="576"/>
            <ac:spMk id="96" creationId="{782D31DA-5B9E-43A0-8DD6-37C0AF477AE6}"/>
          </ac:spMkLst>
        </pc:spChg>
        <pc:spChg chg="mod">
          <ac:chgData name="Cristian Chilipirea" userId="34ab170da5908fc4" providerId="LiveId" clId="{D7DA5927-D473-4AEE-8BEF-0909585F6886}" dt="2021-03-10T20:46:54.337" v="315" actId="1076"/>
          <ac:spMkLst>
            <pc:docMk/>
            <pc:sldMk cId="279889900" sldId="576"/>
            <ac:spMk id="97" creationId="{0AF62A28-99D6-4C97-8BB7-F0C23FCC68DA}"/>
          </ac:spMkLst>
        </pc:spChg>
        <pc:spChg chg="mod">
          <ac:chgData name="Cristian Chilipirea" userId="34ab170da5908fc4" providerId="LiveId" clId="{D7DA5927-D473-4AEE-8BEF-0909585F6886}" dt="2021-03-10T20:46:54.337" v="315" actId="1076"/>
          <ac:spMkLst>
            <pc:docMk/>
            <pc:sldMk cId="279889900" sldId="576"/>
            <ac:spMk id="98" creationId="{7D197E47-E4DD-4445-9FA2-57E6305D2C3F}"/>
          </ac:spMkLst>
        </pc:spChg>
        <pc:spChg chg="mod">
          <ac:chgData name="Cristian Chilipirea" userId="34ab170da5908fc4" providerId="LiveId" clId="{D7DA5927-D473-4AEE-8BEF-0909585F6886}" dt="2021-03-10T20:46:54.337" v="315" actId="1076"/>
          <ac:spMkLst>
            <pc:docMk/>
            <pc:sldMk cId="279889900" sldId="576"/>
            <ac:spMk id="99" creationId="{A77072B0-3ADD-4082-B77B-B00383AA4438}"/>
          </ac:spMkLst>
        </pc:spChg>
        <pc:spChg chg="mod">
          <ac:chgData name="Cristian Chilipirea" userId="34ab170da5908fc4" providerId="LiveId" clId="{D7DA5927-D473-4AEE-8BEF-0909585F6886}" dt="2021-03-10T20:46:54.337" v="315" actId="1076"/>
          <ac:spMkLst>
            <pc:docMk/>
            <pc:sldMk cId="279889900" sldId="576"/>
            <ac:spMk id="100" creationId="{6F781F29-AE0F-4774-8258-D96A74FB60F8}"/>
          </ac:spMkLst>
        </pc:spChg>
        <pc:spChg chg="mod">
          <ac:chgData name="Cristian Chilipirea" userId="34ab170da5908fc4" providerId="LiveId" clId="{D7DA5927-D473-4AEE-8BEF-0909585F6886}" dt="2021-03-10T20:46:54.337" v="315" actId="1076"/>
          <ac:spMkLst>
            <pc:docMk/>
            <pc:sldMk cId="279889900" sldId="576"/>
            <ac:spMk id="101" creationId="{5D2CD746-3465-4657-8760-B4E3AEDA4A4B}"/>
          </ac:spMkLst>
        </pc:spChg>
        <pc:spChg chg="mod">
          <ac:chgData name="Cristian Chilipirea" userId="34ab170da5908fc4" providerId="LiveId" clId="{D7DA5927-D473-4AEE-8BEF-0909585F6886}" dt="2021-03-10T20:46:54.337" v="315" actId="1076"/>
          <ac:spMkLst>
            <pc:docMk/>
            <pc:sldMk cId="279889900" sldId="576"/>
            <ac:spMk id="102" creationId="{817EDD40-F90B-445D-B095-86516DB5404F}"/>
          </ac:spMkLst>
        </pc:spChg>
        <pc:spChg chg="mod">
          <ac:chgData name="Cristian Chilipirea" userId="34ab170da5908fc4" providerId="LiveId" clId="{D7DA5927-D473-4AEE-8BEF-0909585F6886}" dt="2021-03-10T20:46:54.337" v="315" actId="1076"/>
          <ac:spMkLst>
            <pc:docMk/>
            <pc:sldMk cId="279889900" sldId="576"/>
            <ac:spMk id="103" creationId="{4D6F18A0-6AD8-4912-A4BB-F57C5C344AE7}"/>
          </ac:spMkLst>
        </pc:spChg>
        <pc:spChg chg="mod">
          <ac:chgData name="Cristian Chilipirea" userId="34ab170da5908fc4" providerId="LiveId" clId="{D7DA5927-D473-4AEE-8BEF-0909585F6886}" dt="2021-03-10T20:46:54.337" v="315" actId="1076"/>
          <ac:spMkLst>
            <pc:docMk/>
            <pc:sldMk cId="279889900" sldId="576"/>
            <ac:spMk id="104" creationId="{C3155509-9BAE-4F37-9E10-2C7BE50346A1}"/>
          </ac:spMkLst>
        </pc:spChg>
        <pc:spChg chg="mod">
          <ac:chgData name="Cristian Chilipirea" userId="34ab170da5908fc4" providerId="LiveId" clId="{D7DA5927-D473-4AEE-8BEF-0909585F6886}" dt="2021-03-10T20:46:54.337" v="315" actId="1076"/>
          <ac:spMkLst>
            <pc:docMk/>
            <pc:sldMk cId="279889900" sldId="576"/>
            <ac:spMk id="105" creationId="{12F4FE6B-BAD1-4292-928A-B8033B4A4899}"/>
          </ac:spMkLst>
        </pc:spChg>
        <pc:spChg chg="mod">
          <ac:chgData name="Cristian Chilipirea" userId="34ab170da5908fc4" providerId="LiveId" clId="{D7DA5927-D473-4AEE-8BEF-0909585F6886}" dt="2021-03-10T20:46:54.337" v="315" actId="1076"/>
          <ac:spMkLst>
            <pc:docMk/>
            <pc:sldMk cId="279889900" sldId="576"/>
            <ac:spMk id="106" creationId="{8B663E60-A17F-48B6-8A6B-0DD11CD54235}"/>
          </ac:spMkLst>
        </pc:spChg>
        <pc:cxnChg chg="mod">
          <ac:chgData name="Cristian Chilipirea" userId="34ab170da5908fc4" providerId="LiveId" clId="{D7DA5927-D473-4AEE-8BEF-0909585F6886}" dt="2021-03-10T20:46:54.337" v="315" actId="1076"/>
          <ac:cxnSpMkLst>
            <pc:docMk/>
            <pc:sldMk cId="279889900" sldId="576"/>
            <ac:cxnSpMk id="17" creationId="{F9C1B811-70F4-43BE-8227-71A98FD546F7}"/>
          </ac:cxnSpMkLst>
        </pc:cxnChg>
        <pc:cxnChg chg="mod">
          <ac:chgData name="Cristian Chilipirea" userId="34ab170da5908fc4" providerId="LiveId" clId="{D7DA5927-D473-4AEE-8BEF-0909585F6886}" dt="2021-03-10T20:46:54.337" v="315" actId="1076"/>
          <ac:cxnSpMkLst>
            <pc:docMk/>
            <pc:sldMk cId="279889900" sldId="576"/>
            <ac:cxnSpMk id="18" creationId="{1293B9C4-59B7-496F-8549-F8DD3AF9D3F4}"/>
          </ac:cxnSpMkLst>
        </pc:cxnChg>
        <pc:cxnChg chg="mod">
          <ac:chgData name="Cristian Chilipirea" userId="34ab170da5908fc4" providerId="LiveId" clId="{D7DA5927-D473-4AEE-8BEF-0909585F6886}" dt="2021-03-10T20:46:54.337" v="315" actId="1076"/>
          <ac:cxnSpMkLst>
            <pc:docMk/>
            <pc:sldMk cId="279889900" sldId="576"/>
            <ac:cxnSpMk id="19" creationId="{7DC1FF99-849E-4247-A76C-B02EE7BE3F84}"/>
          </ac:cxnSpMkLst>
        </pc:cxnChg>
        <pc:cxnChg chg="mod">
          <ac:chgData name="Cristian Chilipirea" userId="34ab170da5908fc4" providerId="LiveId" clId="{D7DA5927-D473-4AEE-8BEF-0909585F6886}" dt="2021-03-10T20:46:54.337" v="315" actId="1076"/>
          <ac:cxnSpMkLst>
            <pc:docMk/>
            <pc:sldMk cId="279889900" sldId="576"/>
            <ac:cxnSpMk id="20" creationId="{02353525-5FF7-43E9-BA27-FA0B44A62FA6}"/>
          </ac:cxnSpMkLst>
        </pc:cxnChg>
        <pc:cxnChg chg="mod">
          <ac:chgData name="Cristian Chilipirea" userId="34ab170da5908fc4" providerId="LiveId" clId="{D7DA5927-D473-4AEE-8BEF-0909585F6886}" dt="2021-03-10T20:46:54.337" v="315" actId="1076"/>
          <ac:cxnSpMkLst>
            <pc:docMk/>
            <pc:sldMk cId="279889900" sldId="576"/>
            <ac:cxnSpMk id="21" creationId="{740EA462-DB64-44AE-9CE7-25B1CB5D5FE5}"/>
          </ac:cxnSpMkLst>
        </pc:cxnChg>
        <pc:cxnChg chg="mod">
          <ac:chgData name="Cristian Chilipirea" userId="34ab170da5908fc4" providerId="LiveId" clId="{D7DA5927-D473-4AEE-8BEF-0909585F6886}" dt="2021-03-10T20:46:54.337" v="315" actId="1076"/>
          <ac:cxnSpMkLst>
            <pc:docMk/>
            <pc:sldMk cId="279889900" sldId="576"/>
            <ac:cxnSpMk id="22" creationId="{7A6ACBE3-A358-4126-8E8B-83550041F3A1}"/>
          </ac:cxnSpMkLst>
        </pc:cxnChg>
        <pc:cxnChg chg="mod">
          <ac:chgData name="Cristian Chilipirea" userId="34ab170da5908fc4" providerId="LiveId" clId="{D7DA5927-D473-4AEE-8BEF-0909585F6886}" dt="2021-03-10T20:46:54.337" v="315" actId="1076"/>
          <ac:cxnSpMkLst>
            <pc:docMk/>
            <pc:sldMk cId="279889900" sldId="576"/>
            <ac:cxnSpMk id="23" creationId="{D0EABC46-0ECC-4308-8D40-C8B2CE964074}"/>
          </ac:cxnSpMkLst>
        </pc:cxnChg>
        <pc:cxnChg chg="mod">
          <ac:chgData name="Cristian Chilipirea" userId="34ab170da5908fc4" providerId="LiveId" clId="{D7DA5927-D473-4AEE-8BEF-0909585F6886}" dt="2021-03-10T20:46:54.337" v="315" actId="1076"/>
          <ac:cxnSpMkLst>
            <pc:docMk/>
            <pc:sldMk cId="279889900" sldId="576"/>
            <ac:cxnSpMk id="24" creationId="{BF27AFDE-B944-47E3-A205-AE0DF90CBB62}"/>
          </ac:cxnSpMkLst>
        </pc:cxnChg>
        <pc:cxnChg chg="mod">
          <ac:chgData name="Cristian Chilipirea" userId="34ab170da5908fc4" providerId="LiveId" clId="{D7DA5927-D473-4AEE-8BEF-0909585F6886}" dt="2021-03-10T20:46:54.337" v="315" actId="1076"/>
          <ac:cxnSpMkLst>
            <pc:docMk/>
            <pc:sldMk cId="279889900" sldId="576"/>
            <ac:cxnSpMk id="25" creationId="{8B3C8EC8-C969-4459-838F-03996380ECF8}"/>
          </ac:cxnSpMkLst>
        </pc:cxnChg>
        <pc:cxnChg chg="mod">
          <ac:chgData name="Cristian Chilipirea" userId="34ab170da5908fc4" providerId="LiveId" clId="{D7DA5927-D473-4AEE-8BEF-0909585F6886}" dt="2021-03-10T20:46:54.337" v="315" actId="1076"/>
          <ac:cxnSpMkLst>
            <pc:docMk/>
            <pc:sldMk cId="279889900" sldId="576"/>
            <ac:cxnSpMk id="26" creationId="{14145B65-C9C0-4C7F-BA50-A3292FC5D453}"/>
          </ac:cxnSpMkLst>
        </pc:cxnChg>
        <pc:cxnChg chg="mod">
          <ac:chgData name="Cristian Chilipirea" userId="34ab170da5908fc4" providerId="LiveId" clId="{D7DA5927-D473-4AEE-8BEF-0909585F6886}" dt="2021-03-10T20:46:54.337" v="315" actId="1076"/>
          <ac:cxnSpMkLst>
            <pc:docMk/>
            <pc:sldMk cId="279889900" sldId="576"/>
            <ac:cxnSpMk id="38" creationId="{2FDE1BEF-1612-41B6-8299-55E8EF2E397C}"/>
          </ac:cxnSpMkLst>
        </pc:cxnChg>
        <pc:cxnChg chg="mod">
          <ac:chgData name="Cristian Chilipirea" userId="34ab170da5908fc4" providerId="LiveId" clId="{D7DA5927-D473-4AEE-8BEF-0909585F6886}" dt="2021-03-10T20:46:54.337" v="315" actId="1076"/>
          <ac:cxnSpMkLst>
            <pc:docMk/>
            <pc:sldMk cId="279889900" sldId="576"/>
            <ac:cxnSpMk id="40" creationId="{CCBA9CB5-6CA6-429C-896E-A79D6330B255}"/>
          </ac:cxnSpMkLst>
        </pc:cxnChg>
        <pc:cxnChg chg="mod">
          <ac:chgData name="Cristian Chilipirea" userId="34ab170da5908fc4" providerId="LiveId" clId="{D7DA5927-D473-4AEE-8BEF-0909585F6886}" dt="2021-03-10T20:46:54.337" v="315" actId="1076"/>
          <ac:cxnSpMkLst>
            <pc:docMk/>
            <pc:sldMk cId="279889900" sldId="576"/>
            <ac:cxnSpMk id="41" creationId="{C66CA45E-ACAF-4724-8040-378A71E2499B}"/>
          </ac:cxnSpMkLst>
        </pc:cxnChg>
        <pc:cxnChg chg="mod">
          <ac:chgData name="Cristian Chilipirea" userId="34ab170da5908fc4" providerId="LiveId" clId="{D7DA5927-D473-4AEE-8BEF-0909585F6886}" dt="2021-03-10T20:46:54.337" v="315" actId="1076"/>
          <ac:cxnSpMkLst>
            <pc:docMk/>
            <pc:sldMk cId="279889900" sldId="576"/>
            <ac:cxnSpMk id="42" creationId="{E448965F-BD58-4126-80A4-20012DD1D189}"/>
          </ac:cxnSpMkLst>
        </pc:cxnChg>
        <pc:cxnChg chg="mod">
          <ac:chgData name="Cristian Chilipirea" userId="34ab170da5908fc4" providerId="LiveId" clId="{D7DA5927-D473-4AEE-8BEF-0909585F6886}" dt="2021-03-10T20:46:54.337" v="315" actId="1076"/>
          <ac:cxnSpMkLst>
            <pc:docMk/>
            <pc:sldMk cId="279889900" sldId="576"/>
            <ac:cxnSpMk id="43" creationId="{1861C38C-382E-4E92-B32D-0427C39679E6}"/>
          </ac:cxnSpMkLst>
        </pc:cxnChg>
        <pc:cxnChg chg="mod">
          <ac:chgData name="Cristian Chilipirea" userId="34ab170da5908fc4" providerId="LiveId" clId="{D7DA5927-D473-4AEE-8BEF-0909585F6886}" dt="2021-03-10T20:46:54.337" v="315" actId="1076"/>
          <ac:cxnSpMkLst>
            <pc:docMk/>
            <pc:sldMk cId="279889900" sldId="576"/>
            <ac:cxnSpMk id="44" creationId="{49D2EB0D-29B5-438C-883D-FFEB02FECCCD}"/>
          </ac:cxnSpMkLst>
        </pc:cxnChg>
        <pc:cxnChg chg="mod">
          <ac:chgData name="Cristian Chilipirea" userId="34ab170da5908fc4" providerId="LiveId" clId="{D7DA5927-D473-4AEE-8BEF-0909585F6886}" dt="2021-03-10T20:46:54.337" v="315" actId="1076"/>
          <ac:cxnSpMkLst>
            <pc:docMk/>
            <pc:sldMk cId="279889900" sldId="576"/>
            <ac:cxnSpMk id="47" creationId="{FBF75897-25E0-42BC-9FDA-9CDBCCF25B21}"/>
          </ac:cxnSpMkLst>
        </pc:cxnChg>
        <pc:cxnChg chg="mod">
          <ac:chgData name="Cristian Chilipirea" userId="34ab170da5908fc4" providerId="LiveId" clId="{D7DA5927-D473-4AEE-8BEF-0909585F6886}" dt="2021-03-10T20:46:54.337" v="315" actId="1076"/>
          <ac:cxnSpMkLst>
            <pc:docMk/>
            <pc:sldMk cId="279889900" sldId="576"/>
            <ac:cxnSpMk id="48" creationId="{A08B85C2-A3EA-4E45-AE83-CE3C28DDD761}"/>
          </ac:cxnSpMkLst>
        </pc:cxnChg>
        <pc:cxnChg chg="mod">
          <ac:chgData name="Cristian Chilipirea" userId="34ab170da5908fc4" providerId="LiveId" clId="{D7DA5927-D473-4AEE-8BEF-0909585F6886}" dt="2021-03-10T20:46:54.337" v="315" actId="1076"/>
          <ac:cxnSpMkLst>
            <pc:docMk/>
            <pc:sldMk cId="279889900" sldId="576"/>
            <ac:cxnSpMk id="50" creationId="{8A496ECE-FB82-4218-A1BF-83BC1F53DED1}"/>
          </ac:cxnSpMkLst>
        </pc:cxnChg>
        <pc:cxnChg chg="mod">
          <ac:chgData name="Cristian Chilipirea" userId="34ab170da5908fc4" providerId="LiveId" clId="{D7DA5927-D473-4AEE-8BEF-0909585F6886}" dt="2021-03-10T20:46:54.337" v="315" actId="1076"/>
          <ac:cxnSpMkLst>
            <pc:docMk/>
            <pc:sldMk cId="279889900" sldId="576"/>
            <ac:cxnSpMk id="71" creationId="{A698D50D-2A2A-43A9-9E05-6BCE3CB8867B}"/>
          </ac:cxnSpMkLst>
        </pc:cxnChg>
        <pc:cxnChg chg="add del mod">
          <ac:chgData name="Cristian Chilipirea" userId="34ab170da5908fc4" providerId="LiveId" clId="{D7DA5927-D473-4AEE-8BEF-0909585F6886}" dt="2021-03-10T20:54:14.219" v="397" actId="478"/>
          <ac:cxnSpMkLst>
            <pc:docMk/>
            <pc:sldMk cId="279889900" sldId="576"/>
            <ac:cxnSpMk id="72" creationId="{159D35FB-FE73-4329-B8AE-68AEB9C9FA72}"/>
          </ac:cxnSpMkLst>
        </pc:cxnChg>
        <pc:cxnChg chg="add del mod">
          <ac:chgData name="Cristian Chilipirea" userId="34ab170da5908fc4" providerId="LiveId" clId="{D7DA5927-D473-4AEE-8BEF-0909585F6886}" dt="2021-03-10T20:54:13.334" v="396" actId="478"/>
          <ac:cxnSpMkLst>
            <pc:docMk/>
            <pc:sldMk cId="279889900" sldId="576"/>
            <ac:cxnSpMk id="73" creationId="{C6946576-4731-4FFF-800A-DDD4ABE33606}"/>
          </ac:cxnSpMkLst>
        </pc:cxnChg>
        <pc:cxnChg chg="mod">
          <ac:chgData name="Cristian Chilipirea" userId="34ab170da5908fc4" providerId="LiveId" clId="{D7DA5927-D473-4AEE-8BEF-0909585F6886}" dt="2021-03-10T20:46:54.337" v="315" actId="1076"/>
          <ac:cxnSpMkLst>
            <pc:docMk/>
            <pc:sldMk cId="279889900" sldId="576"/>
            <ac:cxnSpMk id="74" creationId="{6AC50C09-4211-4160-B5BA-91A016EFB0E2}"/>
          </ac:cxnSpMkLst>
        </pc:cxnChg>
        <pc:cxnChg chg="mod">
          <ac:chgData name="Cristian Chilipirea" userId="34ab170da5908fc4" providerId="LiveId" clId="{D7DA5927-D473-4AEE-8BEF-0909585F6886}" dt="2021-03-10T20:46:54.337" v="315" actId="1076"/>
          <ac:cxnSpMkLst>
            <pc:docMk/>
            <pc:sldMk cId="279889900" sldId="576"/>
            <ac:cxnSpMk id="77" creationId="{29AD7221-6855-490D-9F77-E090BB0B2884}"/>
          </ac:cxnSpMkLst>
        </pc:cxnChg>
        <pc:cxnChg chg="mod">
          <ac:chgData name="Cristian Chilipirea" userId="34ab170da5908fc4" providerId="LiveId" clId="{D7DA5927-D473-4AEE-8BEF-0909585F6886}" dt="2021-03-10T20:46:54.337" v="315" actId="1076"/>
          <ac:cxnSpMkLst>
            <pc:docMk/>
            <pc:sldMk cId="279889900" sldId="576"/>
            <ac:cxnSpMk id="80" creationId="{F1325948-2FA1-49D7-8B03-54D04B9F5E37}"/>
          </ac:cxnSpMkLst>
        </pc:cxnChg>
        <pc:cxnChg chg="mod">
          <ac:chgData name="Cristian Chilipirea" userId="34ab170da5908fc4" providerId="LiveId" clId="{D7DA5927-D473-4AEE-8BEF-0909585F6886}" dt="2021-03-10T20:46:54.337" v="315" actId="1076"/>
          <ac:cxnSpMkLst>
            <pc:docMk/>
            <pc:sldMk cId="279889900" sldId="576"/>
            <ac:cxnSpMk id="83" creationId="{3507BE37-613B-405F-8B09-061A5C2B2E47}"/>
          </ac:cxnSpMkLst>
        </pc:cxnChg>
      </pc:sldChg>
      <pc:sldChg chg="addSp delSp modSp add mod modClrScheme chgLayout">
        <pc:chgData name="Cristian Chilipirea" userId="34ab170da5908fc4" providerId="LiveId" clId="{D7DA5927-D473-4AEE-8BEF-0909585F6886}" dt="2021-03-10T20:54:11.037" v="395" actId="478"/>
        <pc:sldMkLst>
          <pc:docMk/>
          <pc:sldMk cId="3419999415" sldId="577"/>
        </pc:sldMkLst>
        <pc:spChg chg="add del mod ord">
          <ac:chgData name="Cristian Chilipirea" userId="34ab170da5908fc4" providerId="LiveId" clId="{D7DA5927-D473-4AEE-8BEF-0909585F6886}" dt="2021-03-10T20:46:58.900" v="316" actId="478"/>
          <ac:spMkLst>
            <pc:docMk/>
            <pc:sldMk cId="3419999415" sldId="577"/>
            <ac:spMk id="3" creationId="{85688679-66A0-4E68-83C5-3B337C4FA919}"/>
          </ac:spMkLst>
        </pc:spChg>
        <pc:spChg chg="mod ord">
          <ac:chgData name="Cristian Chilipirea" userId="34ab170da5908fc4" providerId="LiveId" clId="{D7DA5927-D473-4AEE-8BEF-0909585F6886}" dt="2021-03-10T20:35:25.800" v="143" actId="700"/>
          <ac:spMkLst>
            <pc:docMk/>
            <pc:sldMk cId="3419999415" sldId="577"/>
            <ac:spMk id="4" creationId="{C7DE4BF6-7E89-4206-B154-C6CE2F1E1414}"/>
          </ac:spMkLst>
        </pc:spChg>
        <pc:spChg chg="mod ord">
          <ac:chgData name="Cristian Chilipirea" userId="34ab170da5908fc4" providerId="LiveId" clId="{D7DA5927-D473-4AEE-8BEF-0909585F6886}" dt="2021-03-10T20:45:18.495" v="306" actId="207"/>
          <ac:spMkLst>
            <pc:docMk/>
            <pc:sldMk cId="3419999415" sldId="577"/>
            <ac:spMk id="7" creationId="{6F422BB9-6A7F-4BD2-9676-A6410BB10371}"/>
          </ac:spMkLst>
        </pc:spChg>
        <pc:spChg chg="mod">
          <ac:chgData name="Cristian Chilipirea" userId="34ab170da5908fc4" providerId="LiveId" clId="{D7DA5927-D473-4AEE-8BEF-0909585F6886}" dt="2021-03-10T20:47:11.275" v="317" actId="1076"/>
          <ac:spMkLst>
            <pc:docMk/>
            <pc:sldMk cId="3419999415" sldId="577"/>
            <ac:spMk id="8" creationId="{9A61D0B8-8FDE-43F7-AAE0-952163293C76}"/>
          </ac:spMkLst>
        </pc:spChg>
        <pc:spChg chg="mod">
          <ac:chgData name="Cristian Chilipirea" userId="34ab170da5908fc4" providerId="LiveId" clId="{D7DA5927-D473-4AEE-8BEF-0909585F6886}" dt="2021-03-10T20:47:11.275" v="317" actId="1076"/>
          <ac:spMkLst>
            <pc:docMk/>
            <pc:sldMk cId="3419999415" sldId="577"/>
            <ac:spMk id="9" creationId="{BE6259CB-7C3A-440D-B9C6-CFCA86F52B2C}"/>
          </ac:spMkLst>
        </pc:spChg>
        <pc:spChg chg="mod">
          <ac:chgData name="Cristian Chilipirea" userId="34ab170da5908fc4" providerId="LiveId" clId="{D7DA5927-D473-4AEE-8BEF-0909585F6886}" dt="2021-03-10T20:47:11.275" v="317" actId="1076"/>
          <ac:spMkLst>
            <pc:docMk/>
            <pc:sldMk cId="3419999415" sldId="577"/>
            <ac:spMk id="10" creationId="{E9215D6D-AEC4-42D2-BA6E-BE865345ADAD}"/>
          </ac:spMkLst>
        </pc:spChg>
        <pc:spChg chg="mod">
          <ac:chgData name="Cristian Chilipirea" userId="34ab170da5908fc4" providerId="LiveId" clId="{D7DA5927-D473-4AEE-8BEF-0909585F6886}" dt="2021-03-10T20:47:11.275" v="317" actId="1076"/>
          <ac:spMkLst>
            <pc:docMk/>
            <pc:sldMk cId="3419999415" sldId="577"/>
            <ac:spMk id="11" creationId="{42784EC8-90EF-4911-B596-D7A9F219B1FD}"/>
          </ac:spMkLst>
        </pc:spChg>
        <pc:spChg chg="mod">
          <ac:chgData name="Cristian Chilipirea" userId="34ab170da5908fc4" providerId="LiveId" clId="{D7DA5927-D473-4AEE-8BEF-0909585F6886}" dt="2021-03-10T20:47:11.275" v="317" actId="1076"/>
          <ac:spMkLst>
            <pc:docMk/>
            <pc:sldMk cId="3419999415" sldId="577"/>
            <ac:spMk id="12" creationId="{9DA3A207-BD67-41C1-AB61-078C67E0C605}"/>
          </ac:spMkLst>
        </pc:spChg>
        <pc:spChg chg="mod">
          <ac:chgData name="Cristian Chilipirea" userId="34ab170da5908fc4" providerId="LiveId" clId="{D7DA5927-D473-4AEE-8BEF-0909585F6886}" dt="2021-03-10T20:47:11.275" v="317" actId="1076"/>
          <ac:spMkLst>
            <pc:docMk/>
            <pc:sldMk cId="3419999415" sldId="577"/>
            <ac:spMk id="13" creationId="{9309AEE6-D48D-45B6-A204-DFDAAC81B611}"/>
          </ac:spMkLst>
        </pc:spChg>
        <pc:spChg chg="mod">
          <ac:chgData name="Cristian Chilipirea" userId="34ab170da5908fc4" providerId="LiveId" clId="{D7DA5927-D473-4AEE-8BEF-0909585F6886}" dt="2021-03-10T20:47:11.275" v="317" actId="1076"/>
          <ac:spMkLst>
            <pc:docMk/>
            <pc:sldMk cId="3419999415" sldId="577"/>
            <ac:spMk id="14" creationId="{F9486A59-3A13-43D7-AB65-E823DAF43242}"/>
          </ac:spMkLst>
        </pc:spChg>
        <pc:spChg chg="mod">
          <ac:chgData name="Cristian Chilipirea" userId="34ab170da5908fc4" providerId="LiveId" clId="{D7DA5927-D473-4AEE-8BEF-0909585F6886}" dt="2021-03-10T20:47:11.275" v="317" actId="1076"/>
          <ac:spMkLst>
            <pc:docMk/>
            <pc:sldMk cId="3419999415" sldId="577"/>
            <ac:spMk id="15" creationId="{F0BD98AC-79D0-4269-83B6-23C5B4783668}"/>
          </ac:spMkLst>
        </pc:spChg>
        <pc:spChg chg="mod">
          <ac:chgData name="Cristian Chilipirea" userId="34ab170da5908fc4" providerId="LiveId" clId="{D7DA5927-D473-4AEE-8BEF-0909585F6886}" dt="2021-03-10T20:47:11.275" v="317" actId="1076"/>
          <ac:spMkLst>
            <pc:docMk/>
            <pc:sldMk cId="3419999415" sldId="577"/>
            <ac:spMk id="16" creationId="{2C2BB258-7F61-47F3-83FF-B2B79C5346B5}"/>
          </ac:spMkLst>
        </pc:spChg>
        <pc:spChg chg="mod">
          <ac:chgData name="Cristian Chilipirea" userId="34ab170da5908fc4" providerId="LiveId" clId="{D7DA5927-D473-4AEE-8BEF-0909585F6886}" dt="2021-03-10T20:47:11.275" v="317" actId="1076"/>
          <ac:spMkLst>
            <pc:docMk/>
            <pc:sldMk cId="3419999415" sldId="577"/>
            <ac:spMk id="28" creationId="{8B6149B4-5D23-4526-BE8A-86B06C5A75CE}"/>
          </ac:spMkLst>
        </pc:spChg>
        <pc:spChg chg="mod">
          <ac:chgData name="Cristian Chilipirea" userId="34ab170da5908fc4" providerId="LiveId" clId="{D7DA5927-D473-4AEE-8BEF-0909585F6886}" dt="2021-03-10T20:47:11.275" v="317" actId="1076"/>
          <ac:spMkLst>
            <pc:docMk/>
            <pc:sldMk cId="3419999415" sldId="577"/>
            <ac:spMk id="30" creationId="{75569835-BEC0-475C-9A65-BAC9EF1C0503}"/>
          </ac:spMkLst>
        </pc:spChg>
        <pc:spChg chg="mod">
          <ac:chgData name="Cristian Chilipirea" userId="34ab170da5908fc4" providerId="LiveId" clId="{D7DA5927-D473-4AEE-8BEF-0909585F6886}" dt="2021-03-10T20:47:11.275" v="317" actId="1076"/>
          <ac:spMkLst>
            <pc:docMk/>
            <pc:sldMk cId="3419999415" sldId="577"/>
            <ac:spMk id="31" creationId="{7F44D038-2036-4D61-81D8-57BC5E3671CA}"/>
          </ac:spMkLst>
        </pc:spChg>
        <pc:spChg chg="mod">
          <ac:chgData name="Cristian Chilipirea" userId="34ab170da5908fc4" providerId="LiveId" clId="{D7DA5927-D473-4AEE-8BEF-0909585F6886}" dt="2021-03-10T20:47:11.275" v="317" actId="1076"/>
          <ac:spMkLst>
            <pc:docMk/>
            <pc:sldMk cId="3419999415" sldId="577"/>
            <ac:spMk id="32" creationId="{8F862C70-CEA3-4685-8319-B7D3CF9EEA3B}"/>
          </ac:spMkLst>
        </pc:spChg>
        <pc:spChg chg="mod">
          <ac:chgData name="Cristian Chilipirea" userId="34ab170da5908fc4" providerId="LiveId" clId="{D7DA5927-D473-4AEE-8BEF-0909585F6886}" dt="2021-03-10T20:47:11.275" v="317" actId="1076"/>
          <ac:spMkLst>
            <pc:docMk/>
            <pc:sldMk cId="3419999415" sldId="577"/>
            <ac:spMk id="33" creationId="{D9AFF45C-7426-4848-8132-A5C3DDC04B12}"/>
          </ac:spMkLst>
        </pc:spChg>
        <pc:spChg chg="mod">
          <ac:chgData name="Cristian Chilipirea" userId="34ab170da5908fc4" providerId="LiveId" clId="{D7DA5927-D473-4AEE-8BEF-0909585F6886}" dt="2021-03-10T20:47:11.275" v="317" actId="1076"/>
          <ac:spMkLst>
            <pc:docMk/>
            <pc:sldMk cId="3419999415" sldId="577"/>
            <ac:spMk id="34" creationId="{A659C9AD-1080-4C3A-8C72-A555F0A5216A}"/>
          </ac:spMkLst>
        </pc:spChg>
        <pc:spChg chg="mod">
          <ac:chgData name="Cristian Chilipirea" userId="34ab170da5908fc4" providerId="LiveId" clId="{D7DA5927-D473-4AEE-8BEF-0909585F6886}" dt="2021-03-10T20:47:11.275" v="317" actId="1076"/>
          <ac:spMkLst>
            <pc:docMk/>
            <pc:sldMk cId="3419999415" sldId="577"/>
            <ac:spMk id="35" creationId="{93A0EB36-C286-45D1-870B-5FDBB37A813E}"/>
          </ac:spMkLst>
        </pc:spChg>
        <pc:spChg chg="mod">
          <ac:chgData name="Cristian Chilipirea" userId="34ab170da5908fc4" providerId="LiveId" clId="{D7DA5927-D473-4AEE-8BEF-0909585F6886}" dt="2021-03-10T20:47:11.275" v="317" actId="1076"/>
          <ac:spMkLst>
            <pc:docMk/>
            <pc:sldMk cId="3419999415" sldId="577"/>
            <ac:spMk id="84" creationId="{1C5F850E-4DB7-4027-A84F-41FB67CB6E82}"/>
          </ac:spMkLst>
        </pc:spChg>
        <pc:spChg chg="mod">
          <ac:chgData name="Cristian Chilipirea" userId="34ab170da5908fc4" providerId="LiveId" clId="{D7DA5927-D473-4AEE-8BEF-0909585F6886}" dt="2021-03-10T20:47:11.275" v="317" actId="1076"/>
          <ac:spMkLst>
            <pc:docMk/>
            <pc:sldMk cId="3419999415" sldId="577"/>
            <ac:spMk id="85" creationId="{BE394DC2-7CE5-4E5D-8EBF-EB5498655366}"/>
          </ac:spMkLst>
        </pc:spChg>
        <pc:spChg chg="mod">
          <ac:chgData name="Cristian Chilipirea" userId="34ab170da5908fc4" providerId="LiveId" clId="{D7DA5927-D473-4AEE-8BEF-0909585F6886}" dt="2021-03-10T20:47:11.275" v="317" actId="1076"/>
          <ac:spMkLst>
            <pc:docMk/>
            <pc:sldMk cId="3419999415" sldId="577"/>
            <ac:spMk id="86" creationId="{29E19908-4B1B-4865-A840-3731B95A4B3F}"/>
          </ac:spMkLst>
        </pc:spChg>
        <pc:spChg chg="mod">
          <ac:chgData name="Cristian Chilipirea" userId="34ab170da5908fc4" providerId="LiveId" clId="{D7DA5927-D473-4AEE-8BEF-0909585F6886}" dt="2021-03-10T20:47:11.275" v="317" actId="1076"/>
          <ac:spMkLst>
            <pc:docMk/>
            <pc:sldMk cId="3419999415" sldId="577"/>
            <ac:spMk id="87" creationId="{7F6F1F3B-6769-464F-8DC4-F8D0EA7D68B1}"/>
          </ac:spMkLst>
        </pc:spChg>
        <pc:spChg chg="mod">
          <ac:chgData name="Cristian Chilipirea" userId="34ab170da5908fc4" providerId="LiveId" clId="{D7DA5927-D473-4AEE-8BEF-0909585F6886}" dt="2021-03-10T20:47:11.275" v="317" actId="1076"/>
          <ac:spMkLst>
            <pc:docMk/>
            <pc:sldMk cId="3419999415" sldId="577"/>
            <ac:spMk id="88" creationId="{0BDC2F7D-3913-47E8-A09B-52E99DDC1007}"/>
          </ac:spMkLst>
        </pc:spChg>
        <pc:spChg chg="mod">
          <ac:chgData name="Cristian Chilipirea" userId="34ab170da5908fc4" providerId="LiveId" clId="{D7DA5927-D473-4AEE-8BEF-0909585F6886}" dt="2021-03-10T20:47:11.275" v="317" actId="1076"/>
          <ac:spMkLst>
            <pc:docMk/>
            <pc:sldMk cId="3419999415" sldId="577"/>
            <ac:spMk id="89" creationId="{BF2DF9D8-D7CC-4C1A-9D02-27BA82743C00}"/>
          </ac:spMkLst>
        </pc:spChg>
        <pc:spChg chg="mod">
          <ac:chgData name="Cristian Chilipirea" userId="34ab170da5908fc4" providerId="LiveId" clId="{D7DA5927-D473-4AEE-8BEF-0909585F6886}" dt="2021-03-10T20:47:11.275" v="317" actId="1076"/>
          <ac:spMkLst>
            <pc:docMk/>
            <pc:sldMk cId="3419999415" sldId="577"/>
            <ac:spMk id="90" creationId="{7809CF5B-759F-45DD-AA2E-4010F3CA606E}"/>
          </ac:spMkLst>
        </pc:spChg>
        <pc:spChg chg="mod">
          <ac:chgData name="Cristian Chilipirea" userId="34ab170da5908fc4" providerId="LiveId" clId="{D7DA5927-D473-4AEE-8BEF-0909585F6886}" dt="2021-03-10T20:47:11.275" v="317" actId="1076"/>
          <ac:spMkLst>
            <pc:docMk/>
            <pc:sldMk cId="3419999415" sldId="577"/>
            <ac:spMk id="91" creationId="{9B807350-0855-42A6-AE90-F8B139166C56}"/>
          </ac:spMkLst>
        </pc:spChg>
        <pc:spChg chg="mod">
          <ac:chgData name="Cristian Chilipirea" userId="34ab170da5908fc4" providerId="LiveId" clId="{D7DA5927-D473-4AEE-8BEF-0909585F6886}" dt="2021-03-10T20:47:11.275" v="317" actId="1076"/>
          <ac:spMkLst>
            <pc:docMk/>
            <pc:sldMk cId="3419999415" sldId="577"/>
            <ac:spMk id="92" creationId="{23AEE12C-4DB8-4245-884F-33B51B068016}"/>
          </ac:spMkLst>
        </pc:spChg>
        <pc:spChg chg="mod">
          <ac:chgData name="Cristian Chilipirea" userId="34ab170da5908fc4" providerId="LiveId" clId="{D7DA5927-D473-4AEE-8BEF-0909585F6886}" dt="2021-03-10T20:47:11.275" v="317" actId="1076"/>
          <ac:spMkLst>
            <pc:docMk/>
            <pc:sldMk cId="3419999415" sldId="577"/>
            <ac:spMk id="93" creationId="{9C063DC9-C831-42D3-B66D-7D18CE2E8E4E}"/>
          </ac:spMkLst>
        </pc:spChg>
        <pc:spChg chg="mod">
          <ac:chgData name="Cristian Chilipirea" userId="34ab170da5908fc4" providerId="LiveId" clId="{D7DA5927-D473-4AEE-8BEF-0909585F6886}" dt="2021-03-10T20:47:11.275" v="317" actId="1076"/>
          <ac:spMkLst>
            <pc:docMk/>
            <pc:sldMk cId="3419999415" sldId="577"/>
            <ac:spMk id="94" creationId="{E4C1BF2F-2CAF-448C-84CC-D24070B1D843}"/>
          </ac:spMkLst>
        </pc:spChg>
        <pc:spChg chg="mod">
          <ac:chgData name="Cristian Chilipirea" userId="34ab170da5908fc4" providerId="LiveId" clId="{D7DA5927-D473-4AEE-8BEF-0909585F6886}" dt="2021-03-10T20:47:11.275" v="317" actId="1076"/>
          <ac:spMkLst>
            <pc:docMk/>
            <pc:sldMk cId="3419999415" sldId="577"/>
            <ac:spMk id="95" creationId="{48C4A364-5B41-43C8-A3AD-4CAFD51010C3}"/>
          </ac:spMkLst>
        </pc:spChg>
        <pc:spChg chg="mod">
          <ac:chgData name="Cristian Chilipirea" userId="34ab170da5908fc4" providerId="LiveId" clId="{D7DA5927-D473-4AEE-8BEF-0909585F6886}" dt="2021-03-10T20:47:11.275" v="317" actId="1076"/>
          <ac:spMkLst>
            <pc:docMk/>
            <pc:sldMk cId="3419999415" sldId="577"/>
            <ac:spMk id="96" creationId="{782D31DA-5B9E-43A0-8DD6-37C0AF477AE6}"/>
          </ac:spMkLst>
        </pc:spChg>
        <pc:spChg chg="mod">
          <ac:chgData name="Cristian Chilipirea" userId="34ab170da5908fc4" providerId="LiveId" clId="{D7DA5927-D473-4AEE-8BEF-0909585F6886}" dt="2021-03-10T20:47:11.275" v="317" actId="1076"/>
          <ac:spMkLst>
            <pc:docMk/>
            <pc:sldMk cId="3419999415" sldId="577"/>
            <ac:spMk id="97" creationId="{0AF62A28-99D6-4C97-8BB7-F0C23FCC68DA}"/>
          </ac:spMkLst>
        </pc:spChg>
        <pc:spChg chg="mod">
          <ac:chgData name="Cristian Chilipirea" userId="34ab170da5908fc4" providerId="LiveId" clId="{D7DA5927-D473-4AEE-8BEF-0909585F6886}" dt="2021-03-10T20:47:11.275" v="317" actId="1076"/>
          <ac:spMkLst>
            <pc:docMk/>
            <pc:sldMk cId="3419999415" sldId="577"/>
            <ac:spMk id="98" creationId="{7D197E47-E4DD-4445-9FA2-57E6305D2C3F}"/>
          </ac:spMkLst>
        </pc:spChg>
        <pc:spChg chg="mod">
          <ac:chgData name="Cristian Chilipirea" userId="34ab170da5908fc4" providerId="LiveId" clId="{D7DA5927-D473-4AEE-8BEF-0909585F6886}" dt="2021-03-10T20:47:11.275" v="317" actId="1076"/>
          <ac:spMkLst>
            <pc:docMk/>
            <pc:sldMk cId="3419999415" sldId="577"/>
            <ac:spMk id="99" creationId="{A77072B0-3ADD-4082-B77B-B00383AA4438}"/>
          </ac:spMkLst>
        </pc:spChg>
        <pc:spChg chg="mod">
          <ac:chgData name="Cristian Chilipirea" userId="34ab170da5908fc4" providerId="LiveId" clId="{D7DA5927-D473-4AEE-8BEF-0909585F6886}" dt="2021-03-10T20:47:11.275" v="317" actId="1076"/>
          <ac:spMkLst>
            <pc:docMk/>
            <pc:sldMk cId="3419999415" sldId="577"/>
            <ac:spMk id="100" creationId="{6F781F29-AE0F-4774-8258-D96A74FB60F8}"/>
          </ac:spMkLst>
        </pc:spChg>
        <pc:spChg chg="mod">
          <ac:chgData name="Cristian Chilipirea" userId="34ab170da5908fc4" providerId="LiveId" clId="{D7DA5927-D473-4AEE-8BEF-0909585F6886}" dt="2021-03-10T20:47:11.275" v="317" actId="1076"/>
          <ac:spMkLst>
            <pc:docMk/>
            <pc:sldMk cId="3419999415" sldId="577"/>
            <ac:spMk id="101" creationId="{5D2CD746-3465-4657-8760-B4E3AEDA4A4B}"/>
          </ac:spMkLst>
        </pc:spChg>
        <pc:spChg chg="mod">
          <ac:chgData name="Cristian Chilipirea" userId="34ab170da5908fc4" providerId="LiveId" clId="{D7DA5927-D473-4AEE-8BEF-0909585F6886}" dt="2021-03-10T20:47:11.275" v="317" actId="1076"/>
          <ac:spMkLst>
            <pc:docMk/>
            <pc:sldMk cId="3419999415" sldId="577"/>
            <ac:spMk id="102" creationId="{817EDD40-F90B-445D-B095-86516DB5404F}"/>
          </ac:spMkLst>
        </pc:spChg>
        <pc:spChg chg="mod">
          <ac:chgData name="Cristian Chilipirea" userId="34ab170da5908fc4" providerId="LiveId" clId="{D7DA5927-D473-4AEE-8BEF-0909585F6886}" dt="2021-03-10T20:47:11.275" v="317" actId="1076"/>
          <ac:spMkLst>
            <pc:docMk/>
            <pc:sldMk cId="3419999415" sldId="577"/>
            <ac:spMk id="103" creationId="{4D6F18A0-6AD8-4912-A4BB-F57C5C344AE7}"/>
          </ac:spMkLst>
        </pc:spChg>
        <pc:spChg chg="mod">
          <ac:chgData name="Cristian Chilipirea" userId="34ab170da5908fc4" providerId="LiveId" clId="{D7DA5927-D473-4AEE-8BEF-0909585F6886}" dt="2021-03-10T20:47:11.275" v="317" actId="1076"/>
          <ac:spMkLst>
            <pc:docMk/>
            <pc:sldMk cId="3419999415" sldId="577"/>
            <ac:spMk id="104" creationId="{C3155509-9BAE-4F37-9E10-2C7BE50346A1}"/>
          </ac:spMkLst>
        </pc:spChg>
        <pc:spChg chg="mod">
          <ac:chgData name="Cristian Chilipirea" userId="34ab170da5908fc4" providerId="LiveId" clId="{D7DA5927-D473-4AEE-8BEF-0909585F6886}" dt="2021-03-10T20:47:11.275" v="317" actId="1076"/>
          <ac:spMkLst>
            <pc:docMk/>
            <pc:sldMk cId="3419999415" sldId="577"/>
            <ac:spMk id="105" creationId="{12F4FE6B-BAD1-4292-928A-B8033B4A4899}"/>
          </ac:spMkLst>
        </pc:spChg>
        <pc:spChg chg="mod">
          <ac:chgData name="Cristian Chilipirea" userId="34ab170da5908fc4" providerId="LiveId" clId="{D7DA5927-D473-4AEE-8BEF-0909585F6886}" dt="2021-03-10T20:47:11.275" v="317" actId="1076"/>
          <ac:spMkLst>
            <pc:docMk/>
            <pc:sldMk cId="3419999415" sldId="577"/>
            <ac:spMk id="106" creationId="{8B663E60-A17F-48B6-8A6B-0DD11CD54235}"/>
          </ac:spMkLst>
        </pc:spChg>
        <pc:cxnChg chg="mod">
          <ac:chgData name="Cristian Chilipirea" userId="34ab170da5908fc4" providerId="LiveId" clId="{D7DA5927-D473-4AEE-8BEF-0909585F6886}" dt="2021-03-10T20:47:11.275" v="317" actId="1076"/>
          <ac:cxnSpMkLst>
            <pc:docMk/>
            <pc:sldMk cId="3419999415" sldId="577"/>
            <ac:cxnSpMk id="17" creationId="{F9C1B811-70F4-43BE-8227-71A98FD546F7}"/>
          </ac:cxnSpMkLst>
        </pc:cxnChg>
        <pc:cxnChg chg="mod">
          <ac:chgData name="Cristian Chilipirea" userId="34ab170da5908fc4" providerId="LiveId" clId="{D7DA5927-D473-4AEE-8BEF-0909585F6886}" dt="2021-03-10T20:47:11.275" v="317" actId="1076"/>
          <ac:cxnSpMkLst>
            <pc:docMk/>
            <pc:sldMk cId="3419999415" sldId="577"/>
            <ac:cxnSpMk id="18" creationId="{1293B9C4-59B7-496F-8549-F8DD3AF9D3F4}"/>
          </ac:cxnSpMkLst>
        </pc:cxnChg>
        <pc:cxnChg chg="mod">
          <ac:chgData name="Cristian Chilipirea" userId="34ab170da5908fc4" providerId="LiveId" clId="{D7DA5927-D473-4AEE-8BEF-0909585F6886}" dt="2021-03-10T20:47:11.275" v="317" actId="1076"/>
          <ac:cxnSpMkLst>
            <pc:docMk/>
            <pc:sldMk cId="3419999415" sldId="577"/>
            <ac:cxnSpMk id="19" creationId="{7DC1FF99-849E-4247-A76C-B02EE7BE3F84}"/>
          </ac:cxnSpMkLst>
        </pc:cxnChg>
        <pc:cxnChg chg="mod">
          <ac:chgData name="Cristian Chilipirea" userId="34ab170da5908fc4" providerId="LiveId" clId="{D7DA5927-D473-4AEE-8BEF-0909585F6886}" dt="2021-03-10T20:47:11.275" v="317" actId="1076"/>
          <ac:cxnSpMkLst>
            <pc:docMk/>
            <pc:sldMk cId="3419999415" sldId="577"/>
            <ac:cxnSpMk id="20" creationId="{02353525-5FF7-43E9-BA27-FA0B44A62FA6}"/>
          </ac:cxnSpMkLst>
        </pc:cxnChg>
        <pc:cxnChg chg="mod">
          <ac:chgData name="Cristian Chilipirea" userId="34ab170da5908fc4" providerId="LiveId" clId="{D7DA5927-D473-4AEE-8BEF-0909585F6886}" dt="2021-03-10T20:47:11.275" v="317" actId="1076"/>
          <ac:cxnSpMkLst>
            <pc:docMk/>
            <pc:sldMk cId="3419999415" sldId="577"/>
            <ac:cxnSpMk id="21" creationId="{740EA462-DB64-44AE-9CE7-25B1CB5D5FE5}"/>
          </ac:cxnSpMkLst>
        </pc:cxnChg>
        <pc:cxnChg chg="mod">
          <ac:chgData name="Cristian Chilipirea" userId="34ab170da5908fc4" providerId="LiveId" clId="{D7DA5927-D473-4AEE-8BEF-0909585F6886}" dt="2021-03-10T20:47:11.275" v="317" actId="1076"/>
          <ac:cxnSpMkLst>
            <pc:docMk/>
            <pc:sldMk cId="3419999415" sldId="577"/>
            <ac:cxnSpMk id="22" creationId="{7A6ACBE3-A358-4126-8E8B-83550041F3A1}"/>
          </ac:cxnSpMkLst>
        </pc:cxnChg>
        <pc:cxnChg chg="mod">
          <ac:chgData name="Cristian Chilipirea" userId="34ab170da5908fc4" providerId="LiveId" clId="{D7DA5927-D473-4AEE-8BEF-0909585F6886}" dt="2021-03-10T20:47:11.275" v="317" actId="1076"/>
          <ac:cxnSpMkLst>
            <pc:docMk/>
            <pc:sldMk cId="3419999415" sldId="577"/>
            <ac:cxnSpMk id="23" creationId="{D0EABC46-0ECC-4308-8D40-C8B2CE964074}"/>
          </ac:cxnSpMkLst>
        </pc:cxnChg>
        <pc:cxnChg chg="mod">
          <ac:chgData name="Cristian Chilipirea" userId="34ab170da5908fc4" providerId="LiveId" clId="{D7DA5927-D473-4AEE-8BEF-0909585F6886}" dt="2021-03-10T20:47:11.275" v="317" actId="1076"/>
          <ac:cxnSpMkLst>
            <pc:docMk/>
            <pc:sldMk cId="3419999415" sldId="577"/>
            <ac:cxnSpMk id="24" creationId="{BF27AFDE-B944-47E3-A205-AE0DF90CBB62}"/>
          </ac:cxnSpMkLst>
        </pc:cxnChg>
        <pc:cxnChg chg="mod">
          <ac:chgData name="Cristian Chilipirea" userId="34ab170da5908fc4" providerId="LiveId" clId="{D7DA5927-D473-4AEE-8BEF-0909585F6886}" dt="2021-03-10T20:47:11.275" v="317" actId="1076"/>
          <ac:cxnSpMkLst>
            <pc:docMk/>
            <pc:sldMk cId="3419999415" sldId="577"/>
            <ac:cxnSpMk id="25" creationId="{8B3C8EC8-C969-4459-838F-03996380ECF8}"/>
          </ac:cxnSpMkLst>
        </pc:cxnChg>
        <pc:cxnChg chg="mod">
          <ac:chgData name="Cristian Chilipirea" userId="34ab170da5908fc4" providerId="LiveId" clId="{D7DA5927-D473-4AEE-8BEF-0909585F6886}" dt="2021-03-10T20:47:11.275" v="317" actId="1076"/>
          <ac:cxnSpMkLst>
            <pc:docMk/>
            <pc:sldMk cId="3419999415" sldId="577"/>
            <ac:cxnSpMk id="26" creationId="{14145B65-C9C0-4C7F-BA50-A3292FC5D453}"/>
          </ac:cxnSpMkLst>
        </pc:cxnChg>
        <pc:cxnChg chg="mod">
          <ac:chgData name="Cristian Chilipirea" userId="34ab170da5908fc4" providerId="LiveId" clId="{D7DA5927-D473-4AEE-8BEF-0909585F6886}" dt="2021-03-10T20:47:11.275" v="317" actId="1076"/>
          <ac:cxnSpMkLst>
            <pc:docMk/>
            <pc:sldMk cId="3419999415" sldId="577"/>
            <ac:cxnSpMk id="38" creationId="{2FDE1BEF-1612-41B6-8299-55E8EF2E397C}"/>
          </ac:cxnSpMkLst>
        </pc:cxnChg>
        <pc:cxnChg chg="mod">
          <ac:chgData name="Cristian Chilipirea" userId="34ab170da5908fc4" providerId="LiveId" clId="{D7DA5927-D473-4AEE-8BEF-0909585F6886}" dt="2021-03-10T20:47:11.275" v="317" actId="1076"/>
          <ac:cxnSpMkLst>
            <pc:docMk/>
            <pc:sldMk cId="3419999415" sldId="577"/>
            <ac:cxnSpMk id="40" creationId="{CCBA9CB5-6CA6-429C-896E-A79D6330B255}"/>
          </ac:cxnSpMkLst>
        </pc:cxnChg>
        <pc:cxnChg chg="mod">
          <ac:chgData name="Cristian Chilipirea" userId="34ab170da5908fc4" providerId="LiveId" clId="{D7DA5927-D473-4AEE-8BEF-0909585F6886}" dt="2021-03-10T20:47:11.275" v="317" actId="1076"/>
          <ac:cxnSpMkLst>
            <pc:docMk/>
            <pc:sldMk cId="3419999415" sldId="577"/>
            <ac:cxnSpMk id="41" creationId="{C66CA45E-ACAF-4724-8040-378A71E2499B}"/>
          </ac:cxnSpMkLst>
        </pc:cxnChg>
        <pc:cxnChg chg="mod">
          <ac:chgData name="Cristian Chilipirea" userId="34ab170da5908fc4" providerId="LiveId" clId="{D7DA5927-D473-4AEE-8BEF-0909585F6886}" dt="2021-03-10T20:47:11.275" v="317" actId="1076"/>
          <ac:cxnSpMkLst>
            <pc:docMk/>
            <pc:sldMk cId="3419999415" sldId="577"/>
            <ac:cxnSpMk id="42" creationId="{E448965F-BD58-4126-80A4-20012DD1D189}"/>
          </ac:cxnSpMkLst>
        </pc:cxnChg>
        <pc:cxnChg chg="mod">
          <ac:chgData name="Cristian Chilipirea" userId="34ab170da5908fc4" providerId="LiveId" clId="{D7DA5927-D473-4AEE-8BEF-0909585F6886}" dt="2021-03-10T20:47:11.275" v="317" actId="1076"/>
          <ac:cxnSpMkLst>
            <pc:docMk/>
            <pc:sldMk cId="3419999415" sldId="577"/>
            <ac:cxnSpMk id="43" creationId="{1861C38C-382E-4E92-B32D-0427C39679E6}"/>
          </ac:cxnSpMkLst>
        </pc:cxnChg>
        <pc:cxnChg chg="mod">
          <ac:chgData name="Cristian Chilipirea" userId="34ab170da5908fc4" providerId="LiveId" clId="{D7DA5927-D473-4AEE-8BEF-0909585F6886}" dt="2021-03-10T20:47:11.275" v="317" actId="1076"/>
          <ac:cxnSpMkLst>
            <pc:docMk/>
            <pc:sldMk cId="3419999415" sldId="577"/>
            <ac:cxnSpMk id="44" creationId="{49D2EB0D-29B5-438C-883D-FFEB02FECCCD}"/>
          </ac:cxnSpMkLst>
        </pc:cxnChg>
        <pc:cxnChg chg="mod">
          <ac:chgData name="Cristian Chilipirea" userId="34ab170da5908fc4" providerId="LiveId" clId="{D7DA5927-D473-4AEE-8BEF-0909585F6886}" dt="2021-03-10T20:47:11.275" v="317" actId="1076"/>
          <ac:cxnSpMkLst>
            <pc:docMk/>
            <pc:sldMk cId="3419999415" sldId="577"/>
            <ac:cxnSpMk id="47" creationId="{FBF75897-25E0-42BC-9FDA-9CDBCCF25B21}"/>
          </ac:cxnSpMkLst>
        </pc:cxnChg>
        <pc:cxnChg chg="mod">
          <ac:chgData name="Cristian Chilipirea" userId="34ab170da5908fc4" providerId="LiveId" clId="{D7DA5927-D473-4AEE-8BEF-0909585F6886}" dt="2021-03-10T20:47:11.275" v="317" actId="1076"/>
          <ac:cxnSpMkLst>
            <pc:docMk/>
            <pc:sldMk cId="3419999415" sldId="577"/>
            <ac:cxnSpMk id="48" creationId="{A08B85C2-A3EA-4E45-AE83-CE3C28DDD761}"/>
          </ac:cxnSpMkLst>
        </pc:cxnChg>
        <pc:cxnChg chg="mod">
          <ac:chgData name="Cristian Chilipirea" userId="34ab170da5908fc4" providerId="LiveId" clId="{D7DA5927-D473-4AEE-8BEF-0909585F6886}" dt="2021-03-10T20:47:11.275" v="317" actId="1076"/>
          <ac:cxnSpMkLst>
            <pc:docMk/>
            <pc:sldMk cId="3419999415" sldId="577"/>
            <ac:cxnSpMk id="50" creationId="{8A496ECE-FB82-4218-A1BF-83BC1F53DED1}"/>
          </ac:cxnSpMkLst>
        </pc:cxnChg>
        <pc:cxnChg chg="mod">
          <ac:chgData name="Cristian Chilipirea" userId="34ab170da5908fc4" providerId="LiveId" clId="{D7DA5927-D473-4AEE-8BEF-0909585F6886}" dt="2021-03-10T20:47:11.275" v="317" actId="1076"/>
          <ac:cxnSpMkLst>
            <pc:docMk/>
            <pc:sldMk cId="3419999415" sldId="577"/>
            <ac:cxnSpMk id="71" creationId="{A698D50D-2A2A-43A9-9E05-6BCE3CB8867B}"/>
          </ac:cxnSpMkLst>
        </pc:cxnChg>
        <pc:cxnChg chg="add del mod">
          <ac:chgData name="Cristian Chilipirea" userId="34ab170da5908fc4" providerId="LiveId" clId="{D7DA5927-D473-4AEE-8BEF-0909585F6886}" dt="2021-03-10T20:54:11.037" v="395" actId="478"/>
          <ac:cxnSpMkLst>
            <pc:docMk/>
            <pc:sldMk cId="3419999415" sldId="577"/>
            <ac:cxnSpMk id="72" creationId="{CB46B49D-901C-43B5-8849-E2093C9EFEB6}"/>
          </ac:cxnSpMkLst>
        </pc:cxnChg>
        <pc:cxnChg chg="add del mod">
          <ac:chgData name="Cristian Chilipirea" userId="34ab170da5908fc4" providerId="LiveId" clId="{D7DA5927-D473-4AEE-8BEF-0909585F6886}" dt="2021-03-10T20:54:10.190" v="394" actId="478"/>
          <ac:cxnSpMkLst>
            <pc:docMk/>
            <pc:sldMk cId="3419999415" sldId="577"/>
            <ac:cxnSpMk id="73" creationId="{CD2E21BE-84DD-472B-A0F3-29B46C73B068}"/>
          </ac:cxnSpMkLst>
        </pc:cxnChg>
        <pc:cxnChg chg="mod">
          <ac:chgData name="Cristian Chilipirea" userId="34ab170da5908fc4" providerId="LiveId" clId="{D7DA5927-D473-4AEE-8BEF-0909585F6886}" dt="2021-03-10T20:47:11.275" v="317" actId="1076"/>
          <ac:cxnSpMkLst>
            <pc:docMk/>
            <pc:sldMk cId="3419999415" sldId="577"/>
            <ac:cxnSpMk id="74" creationId="{6AC50C09-4211-4160-B5BA-91A016EFB0E2}"/>
          </ac:cxnSpMkLst>
        </pc:cxnChg>
        <pc:cxnChg chg="mod">
          <ac:chgData name="Cristian Chilipirea" userId="34ab170da5908fc4" providerId="LiveId" clId="{D7DA5927-D473-4AEE-8BEF-0909585F6886}" dt="2021-03-10T20:47:11.275" v="317" actId="1076"/>
          <ac:cxnSpMkLst>
            <pc:docMk/>
            <pc:sldMk cId="3419999415" sldId="577"/>
            <ac:cxnSpMk id="77" creationId="{29AD7221-6855-490D-9F77-E090BB0B2884}"/>
          </ac:cxnSpMkLst>
        </pc:cxnChg>
        <pc:cxnChg chg="mod">
          <ac:chgData name="Cristian Chilipirea" userId="34ab170da5908fc4" providerId="LiveId" clId="{D7DA5927-D473-4AEE-8BEF-0909585F6886}" dt="2021-03-10T20:47:11.275" v="317" actId="1076"/>
          <ac:cxnSpMkLst>
            <pc:docMk/>
            <pc:sldMk cId="3419999415" sldId="577"/>
            <ac:cxnSpMk id="80" creationId="{F1325948-2FA1-49D7-8B03-54D04B9F5E37}"/>
          </ac:cxnSpMkLst>
        </pc:cxnChg>
        <pc:cxnChg chg="mod">
          <ac:chgData name="Cristian Chilipirea" userId="34ab170da5908fc4" providerId="LiveId" clId="{D7DA5927-D473-4AEE-8BEF-0909585F6886}" dt="2021-03-10T20:47:11.275" v="317" actId="1076"/>
          <ac:cxnSpMkLst>
            <pc:docMk/>
            <pc:sldMk cId="3419999415" sldId="577"/>
            <ac:cxnSpMk id="83" creationId="{3507BE37-613B-405F-8B09-061A5C2B2E47}"/>
          </ac:cxnSpMkLst>
        </pc:cxnChg>
      </pc:sldChg>
      <pc:sldChg chg="addSp delSp modSp add mod modClrScheme chgLayout">
        <pc:chgData name="Cristian Chilipirea" userId="34ab170da5908fc4" providerId="LiveId" clId="{D7DA5927-D473-4AEE-8BEF-0909585F6886}" dt="2021-03-10T20:54:07.244" v="393" actId="478"/>
        <pc:sldMkLst>
          <pc:docMk/>
          <pc:sldMk cId="2397723803" sldId="578"/>
        </pc:sldMkLst>
        <pc:spChg chg="add del mod ord">
          <ac:chgData name="Cristian Chilipirea" userId="34ab170da5908fc4" providerId="LiveId" clId="{D7DA5927-D473-4AEE-8BEF-0909585F6886}" dt="2021-03-10T20:47:19.412" v="318" actId="478"/>
          <ac:spMkLst>
            <pc:docMk/>
            <pc:sldMk cId="2397723803" sldId="578"/>
            <ac:spMk id="3" creationId="{ACE29D3C-47BB-4F46-B442-9192FEF723ED}"/>
          </ac:spMkLst>
        </pc:spChg>
        <pc:spChg chg="mod ord">
          <ac:chgData name="Cristian Chilipirea" userId="34ab170da5908fc4" providerId="LiveId" clId="{D7DA5927-D473-4AEE-8BEF-0909585F6886}" dt="2021-03-10T20:35:25.800" v="143" actId="700"/>
          <ac:spMkLst>
            <pc:docMk/>
            <pc:sldMk cId="2397723803" sldId="578"/>
            <ac:spMk id="4" creationId="{C7DE4BF6-7E89-4206-B154-C6CE2F1E1414}"/>
          </ac:spMkLst>
        </pc:spChg>
        <pc:spChg chg="mod ord">
          <ac:chgData name="Cristian Chilipirea" userId="34ab170da5908fc4" providerId="LiveId" clId="{D7DA5927-D473-4AEE-8BEF-0909585F6886}" dt="2021-03-10T20:45:14.664" v="305" actId="207"/>
          <ac:spMkLst>
            <pc:docMk/>
            <pc:sldMk cId="2397723803" sldId="578"/>
            <ac:spMk id="7" creationId="{6F422BB9-6A7F-4BD2-9676-A6410BB10371}"/>
          </ac:spMkLst>
        </pc:spChg>
        <pc:spChg chg="mod">
          <ac:chgData name="Cristian Chilipirea" userId="34ab170da5908fc4" providerId="LiveId" clId="{D7DA5927-D473-4AEE-8BEF-0909585F6886}" dt="2021-03-10T20:47:30.163" v="319" actId="1076"/>
          <ac:spMkLst>
            <pc:docMk/>
            <pc:sldMk cId="2397723803" sldId="578"/>
            <ac:spMk id="8" creationId="{9A61D0B8-8FDE-43F7-AAE0-952163293C76}"/>
          </ac:spMkLst>
        </pc:spChg>
        <pc:spChg chg="mod">
          <ac:chgData name="Cristian Chilipirea" userId="34ab170da5908fc4" providerId="LiveId" clId="{D7DA5927-D473-4AEE-8BEF-0909585F6886}" dt="2021-03-10T20:47:30.163" v="319" actId="1076"/>
          <ac:spMkLst>
            <pc:docMk/>
            <pc:sldMk cId="2397723803" sldId="578"/>
            <ac:spMk id="9" creationId="{BE6259CB-7C3A-440D-B9C6-CFCA86F52B2C}"/>
          </ac:spMkLst>
        </pc:spChg>
        <pc:spChg chg="mod">
          <ac:chgData name="Cristian Chilipirea" userId="34ab170da5908fc4" providerId="LiveId" clId="{D7DA5927-D473-4AEE-8BEF-0909585F6886}" dt="2021-03-10T20:47:30.163" v="319" actId="1076"/>
          <ac:spMkLst>
            <pc:docMk/>
            <pc:sldMk cId="2397723803" sldId="578"/>
            <ac:spMk id="10" creationId="{E9215D6D-AEC4-42D2-BA6E-BE865345ADAD}"/>
          </ac:spMkLst>
        </pc:spChg>
        <pc:spChg chg="mod">
          <ac:chgData name="Cristian Chilipirea" userId="34ab170da5908fc4" providerId="LiveId" clId="{D7DA5927-D473-4AEE-8BEF-0909585F6886}" dt="2021-03-10T20:47:30.163" v="319" actId="1076"/>
          <ac:spMkLst>
            <pc:docMk/>
            <pc:sldMk cId="2397723803" sldId="578"/>
            <ac:spMk id="11" creationId="{42784EC8-90EF-4911-B596-D7A9F219B1FD}"/>
          </ac:spMkLst>
        </pc:spChg>
        <pc:spChg chg="mod">
          <ac:chgData name="Cristian Chilipirea" userId="34ab170da5908fc4" providerId="LiveId" clId="{D7DA5927-D473-4AEE-8BEF-0909585F6886}" dt="2021-03-10T20:47:30.163" v="319" actId="1076"/>
          <ac:spMkLst>
            <pc:docMk/>
            <pc:sldMk cId="2397723803" sldId="578"/>
            <ac:spMk id="12" creationId="{9DA3A207-BD67-41C1-AB61-078C67E0C605}"/>
          </ac:spMkLst>
        </pc:spChg>
        <pc:spChg chg="mod">
          <ac:chgData name="Cristian Chilipirea" userId="34ab170da5908fc4" providerId="LiveId" clId="{D7DA5927-D473-4AEE-8BEF-0909585F6886}" dt="2021-03-10T20:47:30.163" v="319" actId="1076"/>
          <ac:spMkLst>
            <pc:docMk/>
            <pc:sldMk cId="2397723803" sldId="578"/>
            <ac:spMk id="13" creationId="{9309AEE6-D48D-45B6-A204-DFDAAC81B611}"/>
          </ac:spMkLst>
        </pc:spChg>
        <pc:spChg chg="mod">
          <ac:chgData name="Cristian Chilipirea" userId="34ab170da5908fc4" providerId="LiveId" clId="{D7DA5927-D473-4AEE-8BEF-0909585F6886}" dt="2021-03-10T20:47:30.163" v="319" actId="1076"/>
          <ac:spMkLst>
            <pc:docMk/>
            <pc:sldMk cId="2397723803" sldId="578"/>
            <ac:spMk id="14" creationId="{F9486A59-3A13-43D7-AB65-E823DAF43242}"/>
          </ac:spMkLst>
        </pc:spChg>
        <pc:spChg chg="mod">
          <ac:chgData name="Cristian Chilipirea" userId="34ab170da5908fc4" providerId="LiveId" clId="{D7DA5927-D473-4AEE-8BEF-0909585F6886}" dt="2021-03-10T20:47:30.163" v="319" actId="1076"/>
          <ac:spMkLst>
            <pc:docMk/>
            <pc:sldMk cId="2397723803" sldId="578"/>
            <ac:spMk id="15" creationId="{F0BD98AC-79D0-4269-83B6-23C5B4783668}"/>
          </ac:spMkLst>
        </pc:spChg>
        <pc:spChg chg="mod">
          <ac:chgData name="Cristian Chilipirea" userId="34ab170da5908fc4" providerId="LiveId" clId="{D7DA5927-D473-4AEE-8BEF-0909585F6886}" dt="2021-03-10T20:47:30.163" v="319" actId="1076"/>
          <ac:spMkLst>
            <pc:docMk/>
            <pc:sldMk cId="2397723803" sldId="578"/>
            <ac:spMk id="16" creationId="{2C2BB258-7F61-47F3-83FF-B2B79C5346B5}"/>
          </ac:spMkLst>
        </pc:spChg>
        <pc:spChg chg="mod">
          <ac:chgData name="Cristian Chilipirea" userId="34ab170da5908fc4" providerId="LiveId" clId="{D7DA5927-D473-4AEE-8BEF-0909585F6886}" dt="2021-03-10T20:47:30.163" v="319" actId="1076"/>
          <ac:spMkLst>
            <pc:docMk/>
            <pc:sldMk cId="2397723803" sldId="578"/>
            <ac:spMk id="28" creationId="{8B6149B4-5D23-4526-BE8A-86B06C5A75CE}"/>
          </ac:spMkLst>
        </pc:spChg>
        <pc:spChg chg="mod">
          <ac:chgData name="Cristian Chilipirea" userId="34ab170da5908fc4" providerId="LiveId" clId="{D7DA5927-D473-4AEE-8BEF-0909585F6886}" dt="2021-03-10T20:47:30.163" v="319" actId="1076"/>
          <ac:spMkLst>
            <pc:docMk/>
            <pc:sldMk cId="2397723803" sldId="578"/>
            <ac:spMk id="30" creationId="{75569835-BEC0-475C-9A65-BAC9EF1C0503}"/>
          </ac:spMkLst>
        </pc:spChg>
        <pc:spChg chg="mod">
          <ac:chgData name="Cristian Chilipirea" userId="34ab170da5908fc4" providerId="LiveId" clId="{D7DA5927-D473-4AEE-8BEF-0909585F6886}" dt="2021-03-10T20:47:30.163" v="319" actId="1076"/>
          <ac:spMkLst>
            <pc:docMk/>
            <pc:sldMk cId="2397723803" sldId="578"/>
            <ac:spMk id="31" creationId="{7F44D038-2036-4D61-81D8-57BC5E3671CA}"/>
          </ac:spMkLst>
        </pc:spChg>
        <pc:spChg chg="mod">
          <ac:chgData name="Cristian Chilipirea" userId="34ab170da5908fc4" providerId="LiveId" clId="{D7DA5927-D473-4AEE-8BEF-0909585F6886}" dt="2021-03-10T20:47:30.163" v="319" actId="1076"/>
          <ac:spMkLst>
            <pc:docMk/>
            <pc:sldMk cId="2397723803" sldId="578"/>
            <ac:spMk id="32" creationId="{8F862C70-CEA3-4685-8319-B7D3CF9EEA3B}"/>
          </ac:spMkLst>
        </pc:spChg>
        <pc:spChg chg="mod">
          <ac:chgData name="Cristian Chilipirea" userId="34ab170da5908fc4" providerId="LiveId" clId="{D7DA5927-D473-4AEE-8BEF-0909585F6886}" dt="2021-03-10T20:47:30.163" v="319" actId="1076"/>
          <ac:spMkLst>
            <pc:docMk/>
            <pc:sldMk cId="2397723803" sldId="578"/>
            <ac:spMk id="33" creationId="{D9AFF45C-7426-4848-8132-A5C3DDC04B12}"/>
          </ac:spMkLst>
        </pc:spChg>
        <pc:spChg chg="mod">
          <ac:chgData name="Cristian Chilipirea" userId="34ab170da5908fc4" providerId="LiveId" clId="{D7DA5927-D473-4AEE-8BEF-0909585F6886}" dt="2021-03-10T20:47:30.163" v="319" actId="1076"/>
          <ac:spMkLst>
            <pc:docMk/>
            <pc:sldMk cId="2397723803" sldId="578"/>
            <ac:spMk id="34" creationId="{A659C9AD-1080-4C3A-8C72-A555F0A5216A}"/>
          </ac:spMkLst>
        </pc:spChg>
        <pc:spChg chg="mod">
          <ac:chgData name="Cristian Chilipirea" userId="34ab170da5908fc4" providerId="LiveId" clId="{D7DA5927-D473-4AEE-8BEF-0909585F6886}" dt="2021-03-10T20:47:30.163" v="319" actId="1076"/>
          <ac:spMkLst>
            <pc:docMk/>
            <pc:sldMk cId="2397723803" sldId="578"/>
            <ac:spMk id="35" creationId="{93A0EB36-C286-45D1-870B-5FDBB37A813E}"/>
          </ac:spMkLst>
        </pc:spChg>
        <pc:spChg chg="mod">
          <ac:chgData name="Cristian Chilipirea" userId="34ab170da5908fc4" providerId="LiveId" clId="{D7DA5927-D473-4AEE-8BEF-0909585F6886}" dt="2021-03-10T20:47:30.163" v="319" actId="1076"/>
          <ac:spMkLst>
            <pc:docMk/>
            <pc:sldMk cId="2397723803" sldId="578"/>
            <ac:spMk id="84" creationId="{1C5F850E-4DB7-4027-A84F-41FB67CB6E82}"/>
          </ac:spMkLst>
        </pc:spChg>
        <pc:spChg chg="mod">
          <ac:chgData name="Cristian Chilipirea" userId="34ab170da5908fc4" providerId="LiveId" clId="{D7DA5927-D473-4AEE-8BEF-0909585F6886}" dt="2021-03-10T20:47:30.163" v="319" actId="1076"/>
          <ac:spMkLst>
            <pc:docMk/>
            <pc:sldMk cId="2397723803" sldId="578"/>
            <ac:spMk id="85" creationId="{BE394DC2-7CE5-4E5D-8EBF-EB5498655366}"/>
          </ac:spMkLst>
        </pc:spChg>
        <pc:spChg chg="mod">
          <ac:chgData name="Cristian Chilipirea" userId="34ab170da5908fc4" providerId="LiveId" clId="{D7DA5927-D473-4AEE-8BEF-0909585F6886}" dt="2021-03-10T20:47:30.163" v="319" actId="1076"/>
          <ac:spMkLst>
            <pc:docMk/>
            <pc:sldMk cId="2397723803" sldId="578"/>
            <ac:spMk id="86" creationId="{29E19908-4B1B-4865-A840-3731B95A4B3F}"/>
          </ac:spMkLst>
        </pc:spChg>
        <pc:spChg chg="mod">
          <ac:chgData name="Cristian Chilipirea" userId="34ab170da5908fc4" providerId="LiveId" clId="{D7DA5927-D473-4AEE-8BEF-0909585F6886}" dt="2021-03-10T20:47:30.163" v="319" actId="1076"/>
          <ac:spMkLst>
            <pc:docMk/>
            <pc:sldMk cId="2397723803" sldId="578"/>
            <ac:spMk id="87" creationId="{7F6F1F3B-6769-464F-8DC4-F8D0EA7D68B1}"/>
          </ac:spMkLst>
        </pc:spChg>
        <pc:spChg chg="mod">
          <ac:chgData name="Cristian Chilipirea" userId="34ab170da5908fc4" providerId="LiveId" clId="{D7DA5927-D473-4AEE-8BEF-0909585F6886}" dt="2021-03-10T20:47:30.163" v="319" actId="1076"/>
          <ac:spMkLst>
            <pc:docMk/>
            <pc:sldMk cId="2397723803" sldId="578"/>
            <ac:spMk id="88" creationId="{0BDC2F7D-3913-47E8-A09B-52E99DDC1007}"/>
          </ac:spMkLst>
        </pc:spChg>
        <pc:spChg chg="mod">
          <ac:chgData name="Cristian Chilipirea" userId="34ab170da5908fc4" providerId="LiveId" clId="{D7DA5927-D473-4AEE-8BEF-0909585F6886}" dt="2021-03-10T20:47:30.163" v="319" actId="1076"/>
          <ac:spMkLst>
            <pc:docMk/>
            <pc:sldMk cId="2397723803" sldId="578"/>
            <ac:spMk id="89" creationId="{BF2DF9D8-D7CC-4C1A-9D02-27BA82743C00}"/>
          </ac:spMkLst>
        </pc:spChg>
        <pc:spChg chg="mod">
          <ac:chgData name="Cristian Chilipirea" userId="34ab170da5908fc4" providerId="LiveId" clId="{D7DA5927-D473-4AEE-8BEF-0909585F6886}" dt="2021-03-10T20:47:30.163" v="319" actId="1076"/>
          <ac:spMkLst>
            <pc:docMk/>
            <pc:sldMk cId="2397723803" sldId="578"/>
            <ac:spMk id="90" creationId="{7809CF5B-759F-45DD-AA2E-4010F3CA606E}"/>
          </ac:spMkLst>
        </pc:spChg>
        <pc:spChg chg="mod">
          <ac:chgData name="Cristian Chilipirea" userId="34ab170da5908fc4" providerId="LiveId" clId="{D7DA5927-D473-4AEE-8BEF-0909585F6886}" dt="2021-03-10T20:47:30.163" v="319" actId="1076"/>
          <ac:spMkLst>
            <pc:docMk/>
            <pc:sldMk cId="2397723803" sldId="578"/>
            <ac:spMk id="91" creationId="{9B807350-0855-42A6-AE90-F8B139166C56}"/>
          </ac:spMkLst>
        </pc:spChg>
        <pc:spChg chg="mod">
          <ac:chgData name="Cristian Chilipirea" userId="34ab170da5908fc4" providerId="LiveId" clId="{D7DA5927-D473-4AEE-8BEF-0909585F6886}" dt="2021-03-10T20:47:30.163" v="319" actId="1076"/>
          <ac:spMkLst>
            <pc:docMk/>
            <pc:sldMk cId="2397723803" sldId="578"/>
            <ac:spMk id="92" creationId="{23AEE12C-4DB8-4245-884F-33B51B068016}"/>
          </ac:spMkLst>
        </pc:spChg>
        <pc:spChg chg="mod">
          <ac:chgData name="Cristian Chilipirea" userId="34ab170da5908fc4" providerId="LiveId" clId="{D7DA5927-D473-4AEE-8BEF-0909585F6886}" dt="2021-03-10T20:47:30.163" v="319" actId="1076"/>
          <ac:spMkLst>
            <pc:docMk/>
            <pc:sldMk cId="2397723803" sldId="578"/>
            <ac:spMk id="93" creationId="{9C063DC9-C831-42D3-B66D-7D18CE2E8E4E}"/>
          </ac:spMkLst>
        </pc:spChg>
        <pc:spChg chg="mod">
          <ac:chgData name="Cristian Chilipirea" userId="34ab170da5908fc4" providerId="LiveId" clId="{D7DA5927-D473-4AEE-8BEF-0909585F6886}" dt="2021-03-10T20:47:30.163" v="319" actId="1076"/>
          <ac:spMkLst>
            <pc:docMk/>
            <pc:sldMk cId="2397723803" sldId="578"/>
            <ac:spMk id="94" creationId="{E4C1BF2F-2CAF-448C-84CC-D24070B1D843}"/>
          </ac:spMkLst>
        </pc:spChg>
        <pc:spChg chg="mod">
          <ac:chgData name="Cristian Chilipirea" userId="34ab170da5908fc4" providerId="LiveId" clId="{D7DA5927-D473-4AEE-8BEF-0909585F6886}" dt="2021-03-10T20:47:30.163" v="319" actId="1076"/>
          <ac:spMkLst>
            <pc:docMk/>
            <pc:sldMk cId="2397723803" sldId="578"/>
            <ac:spMk id="95" creationId="{48C4A364-5B41-43C8-A3AD-4CAFD51010C3}"/>
          </ac:spMkLst>
        </pc:spChg>
        <pc:spChg chg="mod">
          <ac:chgData name="Cristian Chilipirea" userId="34ab170da5908fc4" providerId="LiveId" clId="{D7DA5927-D473-4AEE-8BEF-0909585F6886}" dt="2021-03-10T20:47:30.163" v="319" actId="1076"/>
          <ac:spMkLst>
            <pc:docMk/>
            <pc:sldMk cId="2397723803" sldId="578"/>
            <ac:spMk id="96" creationId="{782D31DA-5B9E-43A0-8DD6-37C0AF477AE6}"/>
          </ac:spMkLst>
        </pc:spChg>
        <pc:spChg chg="mod">
          <ac:chgData name="Cristian Chilipirea" userId="34ab170da5908fc4" providerId="LiveId" clId="{D7DA5927-D473-4AEE-8BEF-0909585F6886}" dt="2021-03-10T20:47:30.163" v="319" actId="1076"/>
          <ac:spMkLst>
            <pc:docMk/>
            <pc:sldMk cId="2397723803" sldId="578"/>
            <ac:spMk id="97" creationId="{0AF62A28-99D6-4C97-8BB7-F0C23FCC68DA}"/>
          </ac:spMkLst>
        </pc:spChg>
        <pc:spChg chg="mod">
          <ac:chgData name="Cristian Chilipirea" userId="34ab170da5908fc4" providerId="LiveId" clId="{D7DA5927-D473-4AEE-8BEF-0909585F6886}" dt="2021-03-10T20:47:30.163" v="319" actId="1076"/>
          <ac:spMkLst>
            <pc:docMk/>
            <pc:sldMk cId="2397723803" sldId="578"/>
            <ac:spMk id="98" creationId="{7D197E47-E4DD-4445-9FA2-57E6305D2C3F}"/>
          </ac:spMkLst>
        </pc:spChg>
        <pc:spChg chg="mod">
          <ac:chgData name="Cristian Chilipirea" userId="34ab170da5908fc4" providerId="LiveId" clId="{D7DA5927-D473-4AEE-8BEF-0909585F6886}" dt="2021-03-10T20:47:30.163" v="319" actId="1076"/>
          <ac:spMkLst>
            <pc:docMk/>
            <pc:sldMk cId="2397723803" sldId="578"/>
            <ac:spMk id="99" creationId="{A77072B0-3ADD-4082-B77B-B00383AA4438}"/>
          </ac:spMkLst>
        </pc:spChg>
        <pc:spChg chg="mod">
          <ac:chgData name="Cristian Chilipirea" userId="34ab170da5908fc4" providerId="LiveId" clId="{D7DA5927-D473-4AEE-8BEF-0909585F6886}" dt="2021-03-10T20:47:30.163" v="319" actId="1076"/>
          <ac:spMkLst>
            <pc:docMk/>
            <pc:sldMk cId="2397723803" sldId="578"/>
            <ac:spMk id="100" creationId="{6F781F29-AE0F-4774-8258-D96A74FB60F8}"/>
          </ac:spMkLst>
        </pc:spChg>
        <pc:spChg chg="mod">
          <ac:chgData name="Cristian Chilipirea" userId="34ab170da5908fc4" providerId="LiveId" clId="{D7DA5927-D473-4AEE-8BEF-0909585F6886}" dt="2021-03-10T20:47:30.163" v="319" actId="1076"/>
          <ac:spMkLst>
            <pc:docMk/>
            <pc:sldMk cId="2397723803" sldId="578"/>
            <ac:spMk id="101" creationId="{5D2CD746-3465-4657-8760-B4E3AEDA4A4B}"/>
          </ac:spMkLst>
        </pc:spChg>
        <pc:spChg chg="mod">
          <ac:chgData name="Cristian Chilipirea" userId="34ab170da5908fc4" providerId="LiveId" clId="{D7DA5927-D473-4AEE-8BEF-0909585F6886}" dt="2021-03-10T20:47:30.163" v="319" actId="1076"/>
          <ac:spMkLst>
            <pc:docMk/>
            <pc:sldMk cId="2397723803" sldId="578"/>
            <ac:spMk id="102" creationId="{817EDD40-F90B-445D-B095-86516DB5404F}"/>
          </ac:spMkLst>
        </pc:spChg>
        <pc:spChg chg="mod">
          <ac:chgData name="Cristian Chilipirea" userId="34ab170da5908fc4" providerId="LiveId" clId="{D7DA5927-D473-4AEE-8BEF-0909585F6886}" dt="2021-03-10T20:47:30.163" v="319" actId="1076"/>
          <ac:spMkLst>
            <pc:docMk/>
            <pc:sldMk cId="2397723803" sldId="578"/>
            <ac:spMk id="103" creationId="{4D6F18A0-6AD8-4912-A4BB-F57C5C344AE7}"/>
          </ac:spMkLst>
        </pc:spChg>
        <pc:spChg chg="mod">
          <ac:chgData name="Cristian Chilipirea" userId="34ab170da5908fc4" providerId="LiveId" clId="{D7DA5927-D473-4AEE-8BEF-0909585F6886}" dt="2021-03-10T20:47:30.163" v="319" actId="1076"/>
          <ac:spMkLst>
            <pc:docMk/>
            <pc:sldMk cId="2397723803" sldId="578"/>
            <ac:spMk id="104" creationId="{C3155509-9BAE-4F37-9E10-2C7BE50346A1}"/>
          </ac:spMkLst>
        </pc:spChg>
        <pc:spChg chg="mod">
          <ac:chgData name="Cristian Chilipirea" userId="34ab170da5908fc4" providerId="LiveId" clId="{D7DA5927-D473-4AEE-8BEF-0909585F6886}" dt="2021-03-10T20:47:30.163" v="319" actId="1076"/>
          <ac:spMkLst>
            <pc:docMk/>
            <pc:sldMk cId="2397723803" sldId="578"/>
            <ac:spMk id="105" creationId="{12F4FE6B-BAD1-4292-928A-B8033B4A4899}"/>
          </ac:spMkLst>
        </pc:spChg>
        <pc:spChg chg="mod">
          <ac:chgData name="Cristian Chilipirea" userId="34ab170da5908fc4" providerId="LiveId" clId="{D7DA5927-D473-4AEE-8BEF-0909585F6886}" dt="2021-03-10T20:47:30.163" v="319" actId="1076"/>
          <ac:spMkLst>
            <pc:docMk/>
            <pc:sldMk cId="2397723803" sldId="578"/>
            <ac:spMk id="106" creationId="{8B663E60-A17F-48B6-8A6B-0DD11CD54235}"/>
          </ac:spMkLst>
        </pc:spChg>
        <pc:cxnChg chg="mod">
          <ac:chgData name="Cristian Chilipirea" userId="34ab170da5908fc4" providerId="LiveId" clId="{D7DA5927-D473-4AEE-8BEF-0909585F6886}" dt="2021-03-10T20:47:30.163" v="319" actId="1076"/>
          <ac:cxnSpMkLst>
            <pc:docMk/>
            <pc:sldMk cId="2397723803" sldId="578"/>
            <ac:cxnSpMk id="17" creationId="{F9C1B811-70F4-43BE-8227-71A98FD546F7}"/>
          </ac:cxnSpMkLst>
        </pc:cxnChg>
        <pc:cxnChg chg="mod">
          <ac:chgData name="Cristian Chilipirea" userId="34ab170da5908fc4" providerId="LiveId" clId="{D7DA5927-D473-4AEE-8BEF-0909585F6886}" dt="2021-03-10T20:47:30.163" v="319" actId="1076"/>
          <ac:cxnSpMkLst>
            <pc:docMk/>
            <pc:sldMk cId="2397723803" sldId="578"/>
            <ac:cxnSpMk id="18" creationId="{1293B9C4-59B7-496F-8549-F8DD3AF9D3F4}"/>
          </ac:cxnSpMkLst>
        </pc:cxnChg>
        <pc:cxnChg chg="mod">
          <ac:chgData name="Cristian Chilipirea" userId="34ab170da5908fc4" providerId="LiveId" clId="{D7DA5927-D473-4AEE-8BEF-0909585F6886}" dt="2021-03-10T20:47:30.163" v="319" actId="1076"/>
          <ac:cxnSpMkLst>
            <pc:docMk/>
            <pc:sldMk cId="2397723803" sldId="578"/>
            <ac:cxnSpMk id="19" creationId="{7DC1FF99-849E-4247-A76C-B02EE7BE3F84}"/>
          </ac:cxnSpMkLst>
        </pc:cxnChg>
        <pc:cxnChg chg="mod">
          <ac:chgData name="Cristian Chilipirea" userId="34ab170da5908fc4" providerId="LiveId" clId="{D7DA5927-D473-4AEE-8BEF-0909585F6886}" dt="2021-03-10T20:47:30.163" v="319" actId="1076"/>
          <ac:cxnSpMkLst>
            <pc:docMk/>
            <pc:sldMk cId="2397723803" sldId="578"/>
            <ac:cxnSpMk id="20" creationId="{02353525-5FF7-43E9-BA27-FA0B44A62FA6}"/>
          </ac:cxnSpMkLst>
        </pc:cxnChg>
        <pc:cxnChg chg="mod">
          <ac:chgData name="Cristian Chilipirea" userId="34ab170da5908fc4" providerId="LiveId" clId="{D7DA5927-D473-4AEE-8BEF-0909585F6886}" dt="2021-03-10T20:47:30.163" v="319" actId="1076"/>
          <ac:cxnSpMkLst>
            <pc:docMk/>
            <pc:sldMk cId="2397723803" sldId="578"/>
            <ac:cxnSpMk id="21" creationId="{740EA462-DB64-44AE-9CE7-25B1CB5D5FE5}"/>
          </ac:cxnSpMkLst>
        </pc:cxnChg>
        <pc:cxnChg chg="mod">
          <ac:chgData name="Cristian Chilipirea" userId="34ab170da5908fc4" providerId="LiveId" clId="{D7DA5927-D473-4AEE-8BEF-0909585F6886}" dt="2021-03-10T20:47:30.163" v="319" actId="1076"/>
          <ac:cxnSpMkLst>
            <pc:docMk/>
            <pc:sldMk cId="2397723803" sldId="578"/>
            <ac:cxnSpMk id="22" creationId="{7A6ACBE3-A358-4126-8E8B-83550041F3A1}"/>
          </ac:cxnSpMkLst>
        </pc:cxnChg>
        <pc:cxnChg chg="mod">
          <ac:chgData name="Cristian Chilipirea" userId="34ab170da5908fc4" providerId="LiveId" clId="{D7DA5927-D473-4AEE-8BEF-0909585F6886}" dt="2021-03-10T20:47:30.163" v="319" actId="1076"/>
          <ac:cxnSpMkLst>
            <pc:docMk/>
            <pc:sldMk cId="2397723803" sldId="578"/>
            <ac:cxnSpMk id="23" creationId="{D0EABC46-0ECC-4308-8D40-C8B2CE964074}"/>
          </ac:cxnSpMkLst>
        </pc:cxnChg>
        <pc:cxnChg chg="mod">
          <ac:chgData name="Cristian Chilipirea" userId="34ab170da5908fc4" providerId="LiveId" clId="{D7DA5927-D473-4AEE-8BEF-0909585F6886}" dt="2021-03-10T20:47:30.163" v="319" actId="1076"/>
          <ac:cxnSpMkLst>
            <pc:docMk/>
            <pc:sldMk cId="2397723803" sldId="578"/>
            <ac:cxnSpMk id="24" creationId="{BF27AFDE-B944-47E3-A205-AE0DF90CBB62}"/>
          </ac:cxnSpMkLst>
        </pc:cxnChg>
        <pc:cxnChg chg="mod">
          <ac:chgData name="Cristian Chilipirea" userId="34ab170da5908fc4" providerId="LiveId" clId="{D7DA5927-D473-4AEE-8BEF-0909585F6886}" dt="2021-03-10T20:47:30.163" v="319" actId="1076"/>
          <ac:cxnSpMkLst>
            <pc:docMk/>
            <pc:sldMk cId="2397723803" sldId="578"/>
            <ac:cxnSpMk id="25" creationId="{8B3C8EC8-C969-4459-838F-03996380ECF8}"/>
          </ac:cxnSpMkLst>
        </pc:cxnChg>
        <pc:cxnChg chg="mod">
          <ac:chgData name="Cristian Chilipirea" userId="34ab170da5908fc4" providerId="LiveId" clId="{D7DA5927-D473-4AEE-8BEF-0909585F6886}" dt="2021-03-10T20:47:30.163" v="319" actId="1076"/>
          <ac:cxnSpMkLst>
            <pc:docMk/>
            <pc:sldMk cId="2397723803" sldId="578"/>
            <ac:cxnSpMk id="26" creationId="{14145B65-C9C0-4C7F-BA50-A3292FC5D453}"/>
          </ac:cxnSpMkLst>
        </pc:cxnChg>
        <pc:cxnChg chg="mod">
          <ac:chgData name="Cristian Chilipirea" userId="34ab170da5908fc4" providerId="LiveId" clId="{D7DA5927-D473-4AEE-8BEF-0909585F6886}" dt="2021-03-10T20:47:30.163" v="319" actId="1076"/>
          <ac:cxnSpMkLst>
            <pc:docMk/>
            <pc:sldMk cId="2397723803" sldId="578"/>
            <ac:cxnSpMk id="38" creationId="{2FDE1BEF-1612-41B6-8299-55E8EF2E397C}"/>
          </ac:cxnSpMkLst>
        </pc:cxnChg>
        <pc:cxnChg chg="mod">
          <ac:chgData name="Cristian Chilipirea" userId="34ab170da5908fc4" providerId="LiveId" clId="{D7DA5927-D473-4AEE-8BEF-0909585F6886}" dt="2021-03-10T20:47:30.163" v="319" actId="1076"/>
          <ac:cxnSpMkLst>
            <pc:docMk/>
            <pc:sldMk cId="2397723803" sldId="578"/>
            <ac:cxnSpMk id="40" creationId="{CCBA9CB5-6CA6-429C-896E-A79D6330B255}"/>
          </ac:cxnSpMkLst>
        </pc:cxnChg>
        <pc:cxnChg chg="mod">
          <ac:chgData name="Cristian Chilipirea" userId="34ab170da5908fc4" providerId="LiveId" clId="{D7DA5927-D473-4AEE-8BEF-0909585F6886}" dt="2021-03-10T20:47:30.163" v="319" actId="1076"/>
          <ac:cxnSpMkLst>
            <pc:docMk/>
            <pc:sldMk cId="2397723803" sldId="578"/>
            <ac:cxnSpMk id="41" creationId="{C66CA45E-ACAF-4724-8040-378A71E2499B}"/>
          </ac:cxnSpMkLst>
        </pc:cxnChg>
        <pc:cxnChg chg="mod">
          <ac:chgData name="Cristian Chilipirea" userId="34ab170da5908fc4" providerId="LiveId" clId="{D7DA5927-D473-4AEE-8BEF-0909585F6886}" dt="2021-03-10T20:47:30.163" v="319" actId="1076"/>
          <ac:cxnSpMkLst>
            <pc:docMk/>
            <pc:sldMk cId="2397723803" sldId="578"/>
            <ac:cxnSpMk id="42" creationId="{E448965F-BD58-4126-80A4-20012DD1D189}"/>
          </ac:cxnSpMkLst>
        </pc:cxnChg>
        <pc:cxnChg chg="mod">
          <ac:chgData name="Cristian Chilipirea" userId="34ab170da5908fc4" providerId="LiveId" clId="{D7DA5927-D473-4AEE-8BEF-0909585F6886}" dt="2021-03-10T20:47:30.163" v="319" actId="1076"/>
          <ac:cxnSpMkLst>
            <pc:docMk/>
            <pc:sldMk cId="2397723803" sldId="578"/>
            <ac:cxnSpMk id="43" creationId="{1861C38C-382E-4E92-B32D-0427C39679E6}"/>
          </ac:cxnSpMkLst>
        </pc:cxnChg>
        <pc:cxnChg chg="mod">
          <ac:chgData name="Cristian Chilipirea" userId="34ab170da5908fc4" providerId="LiveId" clId="{D7DA5927-D473-4AEE-8BEF-0909585F6886}" dt="2021-03-10T20:47:30.163" v="319" actId="1076"/>
          <ac:cxnSpMkLst>
            <pc:docMk/>
            <pc:sldMk cId="2397723803" sldId="578"/>
            <ac:cxnSpMk id="44" creationId="{49D2EB0D-29B5-438C-883D-FFEB02FECCCD}"/>
          </ac:cxnSpMkLst>
        </pc:cxnChg>
        <pc:cxnChg chg="mod">
          <ac:chgData name="Cristian Chilipirea" userId="34ab170da5908fc4" providerId="LiveId" clId="{D7DA5927-D473-4AEE-8BEF-0909585F6886}" dt="2021-03-10T20:47:30.163" v="319" actId="1076"/>
          <ac:cxnSpMkLst>
            <pc:docMk/>
            <pc:sldMk cId="2397723803" sldId="578"/>
            <ac:cxnSpMk id="47" creationId="{FBF75897-25E0-42BC-9FDA-9CDBCCF25B21}"/>
          </ac:cxnSpMkLst>
        </pc:cxnChg>
        <pc:cxnChg chg="mod">
          <ac:chgData name="Cristian Chilipirea" userId="34ab170da5908fc4" providerId="LiveId" clId="{D7DA5927-D473-4AEE-8BEF-0909585F6886}" dt="2021-03-10T20:47:30.163" v="319" actId="1076"/>
          <ac:cxnSpMkLst>
            <pc:docMk/>
            <pc:sldMk cId="2397723803" sldId="578"/>
            <ac:cxnSpMk id="48" creationId="{A08B85C2-A3EA-4E45-AE83-CE3C28DDD761}"/>
          </ac:cxnSpMkLst>
        </pc:cxnChg>
        <pc:cxnChg chg="mod">
          <ac:chgData name="Cristian Chilipirea" userId="34ab170da5908fc4" providerId="LiveId" clId="{D7DA5927-D473-4AEE-8BEF-0909585F6886}" dt="2021-03-10T20:47:30.163" v="319" actId="1076"/>
          <ac:cxnSpMkLst>
            <pc:docMk/>
            <pc:sldMk cId="2397723803" sldId="578"/>
            <ac:cxnSpMk id="50" creationId="{8A496ECE-FB82-4218-A1BF-83BC1F53DED1}"/>
          </ac:cxnSpMkLst>
        </pc:cxnChg>
        <pc:cxnChg chg="mod">
          <ac:chgData name="Cristian Chilipirea" userId="34ab170da5908fc4" providerId="LiveId" clId="{D7DA5927-D473-4AEE-8BEF-0909585F6886}" dt="2021-03-10T20:47:30.163" v="319" actId="1076"/>
          <ac:cxnSpMkLst>
            <pc:docMk/>
            <pc:sldMk cId="2397723803" sldId="578"/>
            <ac:cxnSpMk id="71" creationId="{A698D50D-2A2A-43A9-9E05-6BCE3CB8867B}"/>
          </ac:cxnSpMkLst>
        </pc:cxnChg>
        <pc:cxnChg chg="add del mod">
          <ac:chgData name="Cristian Chilipirea" userId="34ab170da5908fc4" providerId="LiveId" clId="{D7DA5927-D473-4AEE-8BEF-0909585F6886}" dt="2021-03-10T20:54:07.244" v="393" actId="478"/>
          <ac:cxnSpMkLst>
            <pc:docMk/>
            <pc:sldMk cId="2397723803" sldId="578"/>
            <ac:cxnSpMk id="72" creationId="{DBF311EE-6A30-4292-925B-196FE03010CE}"/>
          </ac:cxnSpMkLst>
        </pc:cxnChg>
        <pc:cxnChg chg="add del mod">
          <ac:chgData name="Cristian Chilipirea" userId="34ab170da5908fc4" providerId="LiveId" clId="{D7DA5927-D473-4AEE-8BEF-0909585F6886}" dt="2021-03-10T20:54:06.240" v="392" actId="478"/>
          <ac:cxnSpMkLst>
            <pc:docMk/>
            <pc:sldMk cId="2397723803" sldId="578"/>
            <ac:cxnSpMk id="73" creationId="{30044C5D-5656-4A44-989D-5EFFD9B77718}"/>
          </ac:cxnSpMkLst>
        </pc:cxnChg>
        <pc:cxnChg chg="mod">
          <ac:chgData name="Cristian Chilipirea" userId="34ab170da5908fc4" providerId="LiveId" clId="{D7DA5927-D473-4AEE-8BEF-0909585F6886}" dt="2021-03-10T20:47:30.163" v="319" actId="1076"/>
          <ac:cxnSpMkLst>
            <pc:docMk/>
            <pc:sldMk cId="2397723803" sldId="578"/>
            <ac:cxnSpMk id="74" creationId="{6AC50C09-4211-4160-B5BA-91A016EFB0E2}"/>
          </ac:cxnSpMkLst>
        </pc:cxnChg>
        <pc:cxnChg chg="mod">
          <ac:chgData name="Cristian Chilipirea" userId="34ab170da5908fc4" providerId="LiveId" clId="{D7DA5927-D473-4AEE-8BEF-0909585F6886}" dt="2021-03-10T20:47:30.163" v="319" actId="1076"/>
          <ac:cxnSpMkLst>
            <pc:docMk/>
            <pc:sldMk cId="2397723803" sldId="578"/>
            <ac:cxnSpMk id="77" creationId="{29AD7221-6855-490D-9F77-E090BB0B2884}"/>
          </ac:cxnSpMkLst>
        </pc:cxnChg>
        <pc:cxnChg chg="mod">
          <ac:chgData name="Cristian Chilipirea" userId="34ab170da5908fc4" providerId="LiveId" clId="{D7DA5927-D473-4AEE-8BEF-0909585F6886}" dt="2021-03-10T20:47:30.163" v="319" actId="1076"/>
          <ac:cxnSpMkLst>
            <pc:docMk/>
            <pc:sldMk cId="2397723803" sldId="578"/>
            <ac:cxnSpMk id="80" creationId="{F1325948-2FA1-49D7-8B03-54D04B9F5E37}"/>
          </ac:cxnSpMkLst>
        </pc:cxnChg>
        <pc:cxnChg chg="mod">
          <ac:chgData name="Cristian Chilipirea" userId="34ab170da5908fc4" providerId="LiveId" clId="{D7DA5927-D473-4AEE-8BEF-0909585F6886}" dt="2021-03-10T20:47:30.163" v="319" actId="1076"/>
          <ac:cxnSpMkLst>
            <pc:docMk/>
            <pc:sldMk cId="2397723803" sldId="578"/>
            <ac:cxnSpMk id="83" creationId="{3507BE37-613B-405F-8B09-061A5C2B2E47}"/>
          </ac:cxnSpMkLst>
        </pc:cxnChg>
      </pc:sldChg>
      <pc:sldChg chg="addSp delSp modSp add mod modClrScheme chgLayout">
        <pc:chgData name="Cristian Chilipirea" userId="34ab170da5908fc4" providerId="LiveId" clId="{D7DA5927-D473-4AEE-8BEF-0909585F6886}" dt="2021-03-10T20:54:04.077" v="391" actId="478"/>
        <pc:sldMkLst>
          <pc:docMk/>
          <pc:sldMk cId="1877249178" sldId="579"/>
        </pc:sldMkLst>
        <pc:spChg chg="add del mod ord">
          <ac:chgData name="Cristian Chilipirea" userId="34ab170da5908fc4" providerId="LiveId" clId="{D7DA5927-D473-4AEE-8BEF-0909585F6886}" dt="2021-03-10T20:47:37.501" v="320" actId="478"/>
          <ac:spMkLst>
            <pc:docMk/>
            <pc:sldMk cId="1877249178" sldId="579"/>
            <ac:spMk id="3" creationId="{7D0588A9-9C85-4CC3-8758-7E9F98CD0209}"/>
          </ac:spMkLst>
        </pc:spChg>
        <pc:spChg chg="mod ord">
          <ac:chgData name="Cristian Chilipirea" userId="34ab170da5908fc4" providerId="LiveId" clId="{D7DA5927-D473-4AEE-8BEF-0909585F6886}" dt="2021-03-10T20:35:25.800" v="143" actId="700"/>
          <ac:spMkLst>
            <pc:docMk/>
            <pc:sldMk cId="1877249178" sldId="579"/>
            <ac:spMk id="4" creationId="{C7DE4BF6-7E89-4206-B154-C6CE2F1E1414}"/>
          </ac:spMkLst>
        </pc:spChg>
        <pc:spChg chg="mod ord">
          <ac:chgData name="Cristian Chilipirea" userId="34ab170da5908fc4" providerId="LiveId" clId="{D7DA5927-D473-4AEE-8BEF-0909585F6886}" dt="2021-03-10T20:45:11.164" v="304" actId="207"/>
          <ac:spMkLst>
            <pc:docMk/>
            <pc:sldMk cId="1877249178" sldId="579"/>
            <ac:spMk id="7" creationId="{6F422BB9-6A7F-4BD2-9676-A6410BB10371}"/>
          </ac:spMkLst>
        </pc:spChg>
        <pc:spChg chg="mod">
          <ac:chgData name="Cristian Chilipirea" userId="34ab170da5908fc4" providerId="LiveId" clId="{D7DA5927-D473-4AEE-8BEF-0909585F6886}" dt="2021-03-10T20:47:50.383" v="321" actId="1076"/>
          <ac:spMkLst>
            <pc:docMk/>
            <pc:sldMk cId="1877249178" sldId="579"/>
            <ac:spMk id="8" creationId="{9A61D0B8-8FDE-43F7-AAE0-952163293C76}"/>
          </ac:spMkLst>
        </pc:spChg>
        <pc:spChg chg="mod">
          <ac:chgData name="Cristian Chilipirea" userId="34ab170da5908fc4" providerId="LiveId" clId="{D7DA5927-D473-4AEE-8BEF-0909585F6886}" dt="2021-03-10T20:47:50.383" v="321" actId="1076"/>
          <ac:spMkLst>
            <pc:docMk/>
            <pc:sldMk cId="1877249178" sldId="579"/>
            <ac:spMk id="9" creationId="{BE6259CB-7C3A-440D-B9C6-CFCA86F52B2C}"/>
          </ac:spMkLst>
        </pc:spChg>
        <pc:spChg chg="mod">
          <ac:chgData name="Cristian Chilipirea" userId="34ab170da5908fc4" providerId="LiveId" clId="{D7DA5927-D473-4AEE-8BEF-0909585F6886}" dt="2021-03-10T20:47:50.383" v="321" actId="1076"/>
          <ac:spMkLst>
            <pc:docMk/>
            <pc:sldMk cId="1877249178" sldId="579"/>
            <ac:spMk id="10" creationId="{E9215D6D-AEC4-42D2-BA6E-BE865345ADAD}"/>
          </ac:spMkLst>
        </pc:spChg>
        <pc:spChg chg="mod">
          <ac:chgData name="Cristian Chilipirea" userId="34ab170da5908fc4" providerId="LiveId" clId="{D7DA5927-D473-4AEE-8BEF-0909585F6886}" dt="2021-03-10T20:47:50.383" v="321" actId="1076"/>
          <ac:spMkLst>
            <pc:docMk/>
            <pc:sldMk cId="1877249178" sldId="579"/>
            <ac:spMk id="11" creationId="{42784EC8-90EF-4911-B596-D7A9F219B1FD}"/>
          </ac:spMkLst>
        </pc:spChg>
        <pc:spChg chg="mod">
          <ac:chgData name="Cristian Chilipirea" userId="34ab170da5908fc4" providerId="LiveId" clId="{D7DA5927-D473-4AEE-8BEF-0909585F6886}" dt="2021-03-10T20:47:50.383" v="321" actId="1076"/>
          <ac:spMkLst>
            <pc:docMk/>
            <pc:sldMk cId="1877249178" sldId="579"/>
            <ac:spMk id="12" creationId="{9DA3A207-BD67-41C1-AB61-078C67E0C605}"/>
          </ac:spMkLst>
        </pc:spChg>
        <pc:spChg chg="mod">
          <ac:chgData name="Cristian Chilipirea" userId="34ab170da5908fc4" providerId="LiveId" clId="{D7DA5927-D473-4AEE-8BEF-0909585F6886}" dt="2021-03-10T20:47:50.383" v="321" actId="1076"/>
          <ac:spMkLst>
            <pc:docMk/>
            <pc:sldMk cId="1877249178" sldId="579"/>
            <ac:spMk id="13" creationId="{9309AEE6-D48D-45B6-A204-DFDAAC81B611}"/>
          </ac:spMkLst>
        </pc:spChg>
        <pc:spChg chg="mod">
          <ac:chgData name="Cristian Chilipirea" userId="34ab170da5908fc4" providerId="LiveId" clId="{D7DA5927-D473-4AEE-8BEF-0909585F6886}" dt="2021-03-10T20:47:50.383" v="321" actId="1076"/>
          <ac:spMkLst>
            <pc:docMk/>
            <pc:sldMk cId="1877249178" sldId="579"/>
            <ac:spMk id="14" creationId="{F9486A59-3A13-43D7-AB65-E823DAF43242}"/>
          </ac:spMkLst>
        </pc:spChg>
        <pc:spChg chg="mod">
          <ac:chgData name="Cristian Chilipirea" userId="34ab170da5908fc4" providerId="LiveId" clId="{D7DA5927-D473-4AEE-8BEF-0909585F6886}" dt="2021-03-10T20:47:50.383" v="321" actId="1076"/>
          <ac:spMkLst>
            <pc:docMk/>
            <pc:sldMk cId="1877249178" sldId="579"/>
            <ac:spMk id="15" creationId="{F0BD98AC-79D0-4269-83B6-23C5B4783668}"/>
          </ac:spMkLst>
        </pc:spChg>
        <pc:spChg chg="mod">
          <ac:chgData name="Cristian Chilipirea" userId="34ab170da5908fc4" providerId="LiveId" clId="{D7DA5927-D473-4AEE-8BEF-0909585F6886}" dt="2021-03-10T20:47:50.383" v="321" actId="1076"/>
          <ac:spMkLst>
            <pc:docMk/>
            <pc:sldMk cId="1877249178" sldId="579"/>
            <ac:spMk id="16" creationId="{2C2BB258-7F61-47F3-83FF-B2B79C5346B5}"/>
          </ac:spMkLst>
        </pc:spChg>
        <pc:spChg chg="mod">
          <ac:chgData name="Cristian Chilipirea" userId="34ab170da5908fc4" providerId="LiveId" clId="{D7DA5927-D473-4AEE-8BEF-0909585F6886}" dt="2021-03-10T20:47:50.383" v="321" actId="1076"/>
          <ac:spMkLst>
            <pc:docMk/>
            <pc:sldMk cId="1877249178" sldId="579"/>
            <ac:spMk id="28" creationId="{8B6149B4-5D23-4526-BE8A-86B06C5A75CE}"/>
          </ac:spMkLst>
        </pc:spChg>
        <pc:spChg chg="mod">
          <ac:chgData name="Cristian Chilipirea" userId="34ab170da5908fc4" providerId="LiveId" clId="{D7DA5927-D473-4AEE-8BEF-0909585F6886}" dt="2021-03-10T20:47:50.383" v="321" actId="1076"/>
          <ac:spMkLst>
            <pc:docMk/>
            <pc:sldMk cId="1877249178" sldId="579"/>
            <ac:spMk id="30" creationId="{75569835-BEC0-475C-9A65-BAC9EF1C0503}"/>
          </ac:spMkLst>
        </pc:spChg>
        <pc:spChg chg="mod">
          <ac:chgData name="Cristian Chilipirea" userId="34ab170da5908fc4" providerId="LiveId" clId="{D7DA5927-D473-4AEE-8BEF-0909585F6886}" dt="2021-03-10T20:47:50.383" v="321" actId="1076"/>
          <ac:spMkLst>
            <pc:docMk/>
            <pc:sldMk cId="1877249178" sldId="579"/>
            <ac:spMk id="31" creationId="{7F44D038-2036-4D61-81D8-57BC5E3671CA}"/>
          </ac:spMkLst>
        </pc:spChg>
        <pc:spChg chg="mod">
          <ac:chgData name="Cristian Chilipirea" userId="34ab170da5908fc4" providerId="LiveId" clId="{D7DA5927-D473-4AEE-8BEF-0909585F6886}" dt="2021-03-10T20:47:50.383" v="321" actId="1076"/>
          <ac:spMkLst>
            <pc:docMk/>
            <pc:sldMk cId="1877249178" sldId="579"/>
            <ac:spMk id="32" creationId="{8F862C70-CEA3-4685-8319-B7D3CF9EEA3B}"/>
          </ac:spMkLst>
        </pc:spChg>
        <pc:spChg chg="mod">
          <ac:chgData name="Cristian Chilipirea" userId="34ab170da5908fc4" providerId="LiveId" clId="{D7DA5927-D473-4AEE-8BEF-0909585F6886}" dt="2021-03-10T20:47:50.383" v="321" actId="1076"/>
          <ac:spMkLst>
            <pc:docMk/>
            <pc:sldMk cId="1877249178" sldId="579"/>
            <ac:spMk id="33" creationId="{D9AFF45C-7426-4848-8132-A5C3DDC04B12}"/>
          </ac:spMkLst>
        </pc:spChg>
        <pc:spChg chg="mod">
          <ac:chgData name="Cristian Chilipirea" userId="34ab170da5908fc4" providerId="LiveId" clId="{D7DA5927-D473-4AEE-8BEF-0909585F6886}" dt="2021-03-10T20:47:50.383" v="321" actId="1076"/>
          <ac:spMkLst>
            <pc:docMk/>
            <pc:sldMk cId="1877249178" sldId="579"/>
            <ac:spMk id="34" creationId="{A659C9AD-1080-4C3A-8C72-A555F0A5216A}"/>
          </ac:spMkLst>
        </pc:spChg>
        <pc:spChg chg="mod">
          <ac:chgData name="Cristian Chilipirea" userId="34ab170da5908fc4" providerId="LiveId" clId="{D7DA5927-D473-4AEE-8BEF-0909585F6886}" dt="2021-03-10T20:47:50.383" v="321" actId="1076"/>
          <ac:spMkLst>
            <pc:docMk/>
            <pc:sldMk cId="1877249178" sldId="579"/>
            <ac:spMk id="35" creationId="{93A0EB36-C286-45D1-870B-5FDBB37A813E}"/>
          </ac:spMkLst>
        </pc:spChg>
        <pc:spChg chg="mod">
          <ac:chgData name="Cristian Chilipirea" userId="34ab170da5908fc4" providerId="LiveId" clId="{D7DA5927-D473-4AEE-8BEF-0909585F6886}" dt="2021-03-10T20:47:50.383" v="321" actId="1076"/>
          <ac:spMkLst>
            <pc:docMk/>
            <pc:sldMk cId="1877249178" sldId="579"/>
            <ac:spMk id="84" creationId="{1C5F850E-4DB7-4027-A84F-41FB67CB6E82}"/>
          </ac:spMkLst>
        </pc:spChg>
        <pc:spChg chg="mod">
          <ac:chgData name="Cristian Chilipirea" userId="34ab170da5908fc4" providerId="LiveId" clId="{D7DA5927-D473-4AEE-8BEF-0909585F6886}" dt="2021-03-10T20:47:50.383" v="321" actId="1076"/>
          <ac:spMkLst>
            <pc:docMk/>
            <pc:sldMk cId="1877249178" sldId="579"/>
            <ac:spMk id="85" creationId="{BE394DC2-7CE5-4E5D-8EBF-EB5498655366}"/>
          </ac:spMkLst>
        </pc:spChg>
        <pc:spChg chg="mod">
          <ac:chgData name="Cristian Chilipirea" userId="34ab170da5908fc4" providerId="LiveId" clId="{D7DA5927-D473-4AEE-8BEF-0909585F6886}" dt="2021-03-10T20:47:50.383" v="321" actId="1076"/>
          <ac:spMkLst>
            <pc:docMk/>
            <pc:sldMk cId="1877249178" sldId="579"/>
            <ac:spMk id="86" creationId="{29E19908-4B1B-4865-A840-3731B95A4B3F}"/>
          </ac:spMkLst>
        </pc:spChg>
        <pc:spChg chg="mod">
          <ac:chgData name="Cristian Chilipirea" userId="34ab170da5908fc4" providerId="LiveId" clId="{D7DA5927-D473-4AEE-8BEF-0909585F6886}" dt="2021-03-10T20:47:50.383" v="321" actId="1076"/>
          <ac:spMkLst>
            <pc:docMk/>
            <pc:sldMk cId="1877249178" sldId="579"/>
            <ac:spMk id="87" creationId="{7F6F1F3B-6769-464F-8DC4-F8D0EA7D68B1}"/>
          </ac:spMkLst>
        </pc:spChg>
        <pc:spChg chg="mod">
          <ac:chgData name="Cristian Chilipirea" userId="34ab170da5908fc4" providerId="LiveId" clId="{D7DA5927-D473-4AEE-8BEF-0909585F6886}" dt="2021-03-10T20:47:50.383" v="321" actId="1076"/>
          <ac:spMkLst>
            <pc:docMk/>
            <pc:sldMk cId="1877249178" sldId="579"/>
            <ac:spMk id="88" creationId="{0BDC2F7D-3913-47E8-A09B-52E99DDC1007}"/>
          </ac:spMkLst>
        </pc:spChg>
        <pc:spChg chg="mod">
          <ac:chgData name="Cristian Chilipirea" userId="34ab170da5908fc4" providerId="LiveId" clId="{D7DA5927-D473-4AEE-8BEF-0909585F6886}" dt="2021-03-10T20:47:50.383" v="321" actId="1076"/>
          <ac:spMkLst>
            <pc:docMk/>
            <pc:sldMk cId="1877249178" sldId="579"/>
            <ac:spMk id="89" creationId="{BF2DF9D8-D7CC-4C1A-9D02-27BA82743C00}"/>
          </ac:spMkLst>
        </pc:spChg>
        <pc:spChg chg="mod">
          <ac:chgData name="Cristian Chilipirea" userId="34ab170da5908fc4" providerId="LiveId" clId="{D7DA5927-D473-4AEE-8BEF-0909585F6886}" dt="2021-03-10T20:47:50.383" v="321" actId="1076"/>
          <ac:spMkLst>
            <pc:docMk/>
            <pc:sldMk cId="1877249178" sldId="579"/>
            <ac:spMk id="90" creationId="{7809CF5B-759F-45DD-AA2E-4010F3CA606E}"/>
          </ac:spMkLst>
        </pc:spChg>
        <pc:spChg chg="mod">
          <ac:chgData name="Cristian Chilipirea" userId="34ab170da5908fc4" providerId="LiveId" clId="{D7DA5927-D473-4AEE-8BEF-0909585F6886}" dt="2021-03-10T20:47:50.383" v="321" actId="1076"/>
          <ac:spMkLst>
            <pc:docMk/>
            <pc:sldMk cId="1877249178" sldId="579"/>
            <ac:spMk id="91" creationId="{9B807350-0855-42A6-AE90-F8B139166C56}"/>
          </ac:spMkLst>
        </pc:spChg>
        <pc:spChg chg="mod">
          <ac:chgData name="Cristian Chilipirea" userId="34ab170da5908fc4" providerId="LiveId" clId="{D7DA5927-D473-4AEE-8BEF-0909585F6886}" dt="2021-03-10T20:47:50.383" v="321" actId="1076"/>
          <ac:spMkLst>
            <pc:docMk/>
            <pc:sldMk cId="1877249178" sldId="579"/>
            <ac:spMk id="92" creationId="{23AEE12C-4DB8-4245-884F-33B51B068016}"/>
          </ac:spMkLst>
        </pc:spChg>
        <pc:spChg chg="mod">
          <ac:chgData name="Cristian Chilipirea" userId="34ab170da5908fc4" providerId="LiveId" clId="{D7DA5927-D473-4AEE-8BEF-0909585F6886}" dt="2021-03-10T20:47:50.383" v="321" actId="1076"/>
          <ac:spMkLst>
            <pc:docMk/>
            <pc:sldMk cId="1877249178" sldId="579"/>
            <ac:spMk id="93" creationId="{9C063DC9-C831-42D3-B66D-7D18CE2E8E4E}"/>
          </ac:spMkLst>
        </pc:spChg>
        <pc:spChg chg="mod">
          <ac:chgData name="Cristian Chilipirea" userId="34ab170da5908fc4" providerId="LiveId" clId="{D7DA5927-D473-4AEE-8BEF-0909585F6886}" dt="2021-03-10T20:47:50.383" v="321" actId="1076"/>
          <ac:spMkLst>
            <pc:docMk/>
            <pc:sldMk cId="1877249178" sldId="579"/>
            <ac:spMk id="94" creationId="{E4C1BF2F-2CAF-448C-84CC-D24070B1D843}"/>
          </ac:spMkLst>
        </pc:spChg>
        <pc:spChg chg="mod">
          <ac:chgData name="Cristian Chilipirea" userId="34ab170da5908fc4" providerId="LiveId" clId="{D7DA5927-D473-4AEE-8BEF-0909585F6886}" dt="2021-03-10T20:47:50.383" v="321" actId="1076"/>
          <ac:spMkLst>
            <pc:docMk/>
            <pc:sldMk cId="1877249178" sldId="579"/>
            <ac:spMk id="95" creationId="{48C4A364-5B41-43C8-A3AD-4CAFD51010C3}"/>
          </ac:spMkLst>
        </pc:spChg>
        <pc:spChg chg="mod">
          <ac:chgData name="Cristian Chilipirea" userId="34ab170da5908fc4" providerId="LiveId" clId="{D7DA5927-D473-4AEE-8BEF-0909585F6886}" dt="2021-03-10T20:47:50.383" v="321" actId="1076"/>
          <ac:spMkLst>
            <pc:docMk/>
            <pc:sldMk cId="1877249178" sldId="579"/>
            <ac:spMk id="96" creationId="{782D31DA-5B9E-43A0-8DD6-37C0AF477AE6}"/>
          </ac:spMkLst>
        </pc:spChg>
        <pc:spChg chg="mod">
          <ac:chgData name="Cristian Chilipirea" userId="34ab170da5908fc4" providerId="LiveId" clId="{D7DA5927-D473-4AEE-8BEF-0909585F6886}" dt="2021-03-10T20:47:50.383" v="321" actId="1076"/>
          <ac:spMkLst>
            <pc:docMk/>
            <pc:sldMk cId="1877249178" sldId="579"/>
            <ac:spMk id="97" creationId="{0AF62A28-99D6-4C97-8BB7-F0C23FCC68DA}"/>
          </ac:spMkLst>
        </pc:spChg>
        <pc:spChg chg="mod">
          <ac:chgData name="Cristian Chilipirea" userId="34ab170da5908fc4" providerId="LiveId" clId="{D7DA5927-D473-4AEE-8BEF-0909585F6886}" dt="2021-03-10T20:47:50.383" v="321" actId="1076"/>
          <ac:spMkLst>
            <pc:docMk/>
            <pc:sldMk cId="1877249178" sldId="579"/>
            <ac:spMk id="98" creationId="{7D197E47-E4DD-4445-9FA2-57E6305D2C3F}"/>
          </ac:spMkLst>
        </pc:spChg>
        <pc:spChg chg="mod">
          <ac:chgData name="Cristian Chilipirea" userId="34ab170da5908fc4" providerId="LiveId" clId="{D7DA5927-D473-4AEE-8BEF-0909585F6886}" dt="2021-03-10T20:47:50.383" v="321" actId="1076"/>
          <ac:spMkLst>
            <pc:docMk/>
            <pc:sldMk cId="1877249178" sldId="579"/>
            <ac:spMk id="99" creationId="{A77072B0-3ADD-4082-B77B-B00383AA4438}"/>
          </ac:spMkLst>
        </pc:spChg>
        <pc:spChg chg="mod">
          <ac:chgData name="Cristian Chilipirea" userId="34ab170da5908fc4" providerId="LiveId" clId="{D7DA5927-D473-4AEE-8BEF-0909585F6886}" dt="2021-03-10T20:47:50.383" v="321" actId="1076"/>
          <ac:spMkLst>
            <pc:docMk/>
            <pc:sldMk cId="1877249178" sldId="579"/>
            <ac:spMk id="100" creationId="{6F781F29-AE0F-4774-8258-D96A74FB60F8}"/>
          </ac:spMkLst>
        </pc:spChg>
        <pc:spChg chg="mod">
          <ac:chgData name="Cristian Chilipirea" userId="34ab170da5908fc4" providerId="LiveId" clId="{D7DA5927-D473-4AEE-8BEF-0909585F6886}" dt="2021-03-10T20:47:50.383" v="321" actId="1076"/>
          <ac:spMkLst>
            <pc:docMk/>
            <pc:sldMk cId="1877249178" sldId="579"/>
            <ac:spMk id="101" creationId="{5D2CD746-3465-4657-8760-B4E3AEDA4A4B}"/>
          </ac:spMkLst>
        </pc:spChg>
        <pc:spChg chg="mod">
          <ac:chgData name="Cristian Chilipirea" userId="34ab170da5908fc4" providerId="LiveId" clId="{D7DA5927-D473-4AEE-8BEF-0909585F6886}" dt="2021-03-10T20:47:50.383" v="321" actId="1076"/>
          <ac:spMkLst>
            <pc:docMk/>
            <pc:sldMk cId="1877249178" sldId="579"/>
            <ac:spMk id="102" creationId="{817EDD40-F90B-445D-B095-86516DB5404F}"/>
          </ac:spMkLst>
        </pc:spChg>
        <pc:spChg chg="mod">
          <ac:chgData name="Cristian Chilipirea" userId="34ab170da5908fc4" providerId="LiveId" clId="{D7DA5927-D473-4AEE-8BEF-0909585F6886}" dt="2021-03-10T20:47:50.383" v="321" actId="1076"/>
          <ac:spMkLst>
            <pc:docMk/>
            <pc:sldMk cId="1877249178" sldId="579"/>
            <ac:spMk id="103" creationId="{4D6F18A0-6AD8-4912-A4BB-F57C5C344AE7}"/>
          </ac:spMkLst>
        </pc:spChg>
        <pc:spChg chg="mod">
          <ac:chgData name="Cristian Chilipirea" userId="34ab170da5908fc4" providerId="LiveId" clId="{D7DA5927-D473-4AEE-8BEF-0909585F6886}" dt="2021-03-10T20:47:50.383" v="321" actId="1076"/>
          <ac:spMkLst>
            <pc:docMk/>
            <pc:sldMk cId="1877249178" sldId="579"/>
            <ac:spMk id="104" creationId="{C3155509-9BAE-4F37-9E10-2C7BE50346A1}"/>
          </ac:spMkLst>
        </pc:spChg>
        <pc:spChg chg="mod">
          <ac:chgData name="Cristian Chilipirea" userId="34ab170da5908fc4" providerId="LiveId" clId="{D7DA5927-D473-4AEE-8BEF-0909585F6886}" dt="2021-03-10T20:47:50.383" v="321" actId="1076"/>
          <ac:spMkLst>
            <pc:docMk/>
            <pc:sldMk cId="1877249178" sldId="579"/>
            <ac:spMk id="105" creationId="{12F4FE6B-BAD1-4292-928A-B8033B4A4899}"/>
          </ac:spMkLst>
        </pc:spChg>
        <pc:spChg chg="mod">
          <ac:chgData name="Cristian Chilipirea" userId="34ab170da5908fc4" providerId="LiveId" clId="{D7DA5927-D473-4AEE-8BEF-0909585F6886}" dt="2021-03-10T20:47:50.383" v="321" actId="1076"/>
          <ac:spMkLst>
            <pc:docMk/>
            <pc:sldMk cId="1877249178" sldId="579"/>
            <ac:spMk id="106" creationId="{8B663E60-A17F-48B6-8A6B-0DD11CD54235}"/>
          </ac:spMkLst>
        </pc:spChg>
        <pc:cxnChg chg="mod">
          <ac:chgData name="Cristian Chilipirea" userId="34ab170da5908fc4" providerId="LiveId" clId="{D7DA5927-D473-4AEE-8BEF-0909585F6886}" dt="2021-03-10T20:47:50.383" v="321" actId="1076"/>
          <ac:cxnSpMkLst>
            <pc:docMk/>
            <pc:sldMk cId="1877249178" sldId="579"/>
            <ac:cxnSpMk id="17" creationId="{F9C1B811-70F4-43BE-8227-71A98FD546F7}"/>
          </ac:cxnSpMkLst>
        </pc:cxnChg>
        <pc:cxnChg chg="mod">
          <ac:chgData name="Cristian Chilipirea" userId="34ab170da5908fc4" providerId="LiveId" clId="{D7DA5927-D473-4AEE-8BEF-0909585F6886}" dt="2021-03-10T20:47:50.383" v="321" actId="1076"/>
          <ac:cxnSpMkLst>
            <pc:docMk/>
            <pc:sldMk cId="1877249178" sldId="579"/>
            <ac:cxnSpMk id="18" creationId="{1293B9C4-59B7-496F-8549-F8DD3AF9D3F4}"/>
          </ac:cxnSpMkLst>
        </pc:cxnChg>
        <pc:cxnChg chg="mod">
          <ac:chgData name="Cristian Chilipirea" userId="34ab170da5908fc4" providerId="LiveId" clId="{D7DA5927-D473-4AEE-8BEF-0909585F6886}" dt="2021-03-10T20:47:50.383" v="321" actId="1076"/>
          <ac:cxnSpMkLst>
            <pc:docMk/>
            <pc:sldMk cId="1877249178" sldId="579"/>
            <ac:cxnSpMk id="19" creationId="{7DC1FF99-849E-4247-A76C-B02EE7BE3F84}"/>
          </ac:cxnSpMkLst>
        </pc:cxnChg>
        <pc:cxnChg chg="mod">
          <ac:chgData name="Cristian Chilipirea" userId="34ab170da5908fc4" providerId="LiveId" clId="{D7DA5927-D473-4AEE-8BEF-0909585F6886}" dt="2021-03-10T20:47:50.383" v="321" actId="1076"/>
          <ac:cxnSpMkLst>
            <pc:docMk/>
            <pc:sldMk cId="1877249178" sldId="579"/>
            <ac:cxnSpMk id="20" creationId="{02353525-5FF7-43E9-BA27-FA0B44A62FA6}"/>
          </ac:cxnSpMkLst>
        </pc:cxnChg>
        <pc:cxnChg chg="mod">
          <ac:chgData name="Cristian Chilipirea" userId="34ab170da5908fc4" providerId="LiveId" clId="{D7DA5927-D473-4AEE-8BEF-0909585F6886}" dt="2021-03-10T20:47:50.383" v="321" actId="1076"/>
          <ac:cxnSpMkLst>
            <pc:docMk/>
            <pc:sldMk cId="1877249178" sldId="579"/>
            <ac:cxnSpMk id="21" creationId="{740EA462-DB64-44AE-9CE7-25B1CB5D5FE5}"/>
          </ac:cxnSpMkLst>
        </pc:cxnChg>
        <pc:cxnChg chg="mod">
          <ac:chgData name="Cristian Chilipirea" userId="34ab170da5908fc4" providerId="LiveId" clId="{D7DA5927-D473-4AEE-8BEF-0909585F6886}" dt="2021-03-10T20:47:50.383" v="321" actId="1076"/>
          <ac:cxnSpMkLst>
            <pc:docMk/>
            <pc:sldMk cId="1877249178" sldId="579"/>
            <ac:cxnSpMk id="22" creationId="{7A6ACBE3-A358-4126-8E8B-83550041F3A1}"/>
          </ac:cxnSpMkLst>
        </pc:cxnChg>
        <pc:cxnChg chg="mod">
          <ac:chgData name="Cristian Chilipirea" userId="34ab170da5908fc4" providerId="LiveId" clId="{D7DA5927-D473-4AEE-8BEF-0909585F6886}" dt="2021-03-10T20:47:50.383" v="321" actId="1076"/>
          <ac:cxnSpMkLst>
            <pc:docMk/>
            <pc:sldMk cId="1877249178" sldId="579"/>
            <ac:cxnSpMk id="23" creationId="{D0EABC46-0ECC-4308-8D40-C8B2CE964074}"/>
          </ac:cxnSpMkLst>
        </pc:cxnChg>
        <pc:cxnChg chg="mod">
          <ac:chgData name="Cristian Chilipirea" userId="34ab170da5908fc4" providerId="LiveId" clId="{D7DA5927-D473-4AEE-8BEF-0909585F6886}" dt="2021-03-10T20:47:50.383" v="321" actId="1076"/>
          <ac:cxnSpMkLst>
            <pc:docMk/>
            <pc:sldMk cId="1877249178" sldId="579"/>
            <ac:cxnSpMk id="24" creationId="{BF27AFDE-B944-47E3-A205-AE0DF90CBB62}"/>
          </ac:cxnSpMkLst>
        </pc:cxnChg>
        <pc:cxnChg chg="mod">
          <ac:chgData name="Cristian Chilipirea" userId="34ab170da5908fc4" providerId="LiveId" clId="{D7DA5927-D473-4AEE-8BEF-0909585F6886}" dt="2021-03-10T20:47:50.383" v="321" actId="1076"/>
          <ac:cxnSpMkLst>
            <pc:docMk/>
            <pc:sldMk cId="1877249178" sldId="579"/>
            <ac:cxnSpMk id="25" creationId="{8B3C8EC8-C969-4459-838F-03996380ECF8}"/>
          </ac:cxnSpMkLst>
        </pc:cxnChg>
        <pc:cxnChg chg="mod">
          <ac:chgData name="Cristian Chilipirea" userId="34ab170da5908fc4" providerId="LiveId" clId="{D7DA5927-D473-4AEE-8BEF-0909585F6886}" dt="2021-03-10T20:47:50.383" v="321" actId="1076"/>
          <ac:cxnSpMkLst>
            <pc:docMk/>
            <pc:sldMk cId="1877249178" sldId="579"/>
            <ac:cxnSpMk id="26" creationId="{14145B65-C9C0-4C7F-BA50-A3292FC5D453}"/>
          </ac:cxnSpMkLst>
        </pc:cxnChg>
        <pc:cxnChg chg="mod">
          <ac:chgData name="Cristian Chilipirea" userId="34ab170da5908fc4" providerId="LiveId" clId="{D7DA5927-D473-4AEE-8BEF-0909585F6886}" dt="2021-03-10T20:47:50.383" v="321" actId="1076"/>
          <ac:cxnSpMkLst>
            <pc:docMk/>
            <pc:sldMk cId="1877249178" sldId="579"/>
            <ac:cxnSpMk id="38" creationId="{2FDE1BEF-1612-41B6-8299-55E8EF2E397C}"/>
          </ac:cxnSpMkLst>
        </pc:cxnChg>
        <pc:cxnChg chg="mod">
          <ac:chgData name="Cristian Chilipirea" userId="34ab170da5908fc4" providerId="LiveId" clId="{D7DA5927-D473-4AEE-8BEF-0909585F6886}" dt="2021-03-10T20:47:50.383" v="321" actId="1076"/>
          <ac:cxnSpMkLst>
            <pc:docMk/>
            <pc:sldMk cId="1877249178" sldId="579"/>
            <ac:cxnSpMk id="40" creationId="{CCBA9CB5-6CA6-429C-896E-A79D6330B255}"/>
          </ac:cxnSpMkLst>
        </pc:cxnChg>
        <pc:cxnChg chg="mod">
          <ac:chgData name="Cristian Chilipirea" userId="34ab170da5908fc4" providerId="LiveId" clId="{D7DA5927-D473-4AEE-8BEF-0909585F6886}" dt="2021-03-10T20:47:50.383" v="321" actId="1076"/>
          <ac:cxnSpMkLst>
            <pc:docMk/>
            <pc:sldMk cId="1877249178" sldId="579"/>
            <ac:cxnSpMk id="41" creationId="{C66CA45E-ACAF-4724-8040-378A71E2499B}"/>
          </ac:cxnSpMkLst>
        </pc:cxnChg>
        <pc:cxnChg chg="mod">
          <ac:chgData name="Cristian Chilipirea" userId="34ab170da5908fc4" providerId="LiveId" clId="{D7DA5927-D473-4AEE-8BEF-0909585F6886}" dt="2021-03-10T20:47:50.383" v="321" actId="1076"/>
          <ac:cxnSpMkLst>
            <pc:docMk/>
            <pc:sldMk cId="1877249178" sldId="579"/>
            <ac:cxnSpMk id="42" creationId="{E448965F-BD58-4126-80A4-20012DD1D189}"/>
          </ac:cxnSpMkLst>
        </pc:cxnChg>
        <pc:cxnChg chg="mod">
          <ac:chgData name="Cristian Chilipirea" userId="34ab170da5908fc4" providerId="LiveId" clId="{D7DA5927-D473-4AEE-8BEF-0909585F6886}" dt="2021-03-10T20:47:50.383" v="321" actId="1076"/>
          <ac:cxnSpMkLst>
            <pc:docMk/>
            <pc:sldMk cId="1877249178" sldId="579"/>
            <ac:cxnSpMk id="43" creationId="{1861C38C-382E-4E92-B32D-0427C39679E6}"/>
          </ac:cxnSpMkLst>
        </pc:cxnChg>
        <pc:cxnChg chg="mod">
          <ac:chgData name="Cristian Chilipirea" userId="34ab170da5908fc4" providerId="LiveId" clId="{D7DA5927-D473-4AEE-8BEF-0909585F6886}" dt="2021-03-10T20:47:50.383" v="321" actId="1076"/>
          <ac:cxnSpMkLst>
            <pc:docMk/>
            <pc:sldMk cId="1877249178" sldId="579"/>
            <ac:cxnSpMk id="44" creationId="{49D2EB0D-29B5-438C-883D-FFEB02FECCCD}"/>
          </ac:cxnSpMkLst>
        </pc:cxnChg>
        <pc:cxnChg chg="mod">
          <ac:chgData name="Cristian Chilipirea" userId="34ab170da5908fc4" providerId="LiveId" clId="{D7DA5927-D473-4AEE-8BEF-0909585F6886}" dt="2021-03-10T20:47:50.383" v="321" actId="1076"/>
          <ac:cxnSpMkLst>
            <pc:docMk/>
            <pc:sldMk cId="1877249178" sldId="579"/>
            <ac:cxnSpMk id="47" creationId="{FBF75897-25E0-42BC-9FDA-9CDBCCF25B21}"/>
          </ac:cxnSpMkLst>
        </pc:cxnChg>
        <pc:cxnChg chg="mod">
          <ac:chgData name="Cristian Chilipirea" userId="34ab170da5908fc4" providerId="LiveId" clId="{D7DA5927-D473-4AEE-8BEF-0909585F6886}" dt="2021-03-10T20:47:50.383" v="321" actId="1076"/>
          <ac:cxnSpMkLst>
            <pc:docMk/>
            <pc:sldMk cId="1877249178" sldId="579"/>
            <ac:cxnSpMk id="48" creationId="{A08B85C2-A3EA-4E45-AE83-CE3C28DDD761}"/>
          </ac:cxnSpMkLst>
        </pc:cxnChg>
        <pc:cxnChg chg="mod">
          <ac:chgData name="Cristian Chilipirea" userId="34ab170da5908fc4" providerId="LiveId" clId="{D7DA5927-D473-4AEE-8BEF-0909585F6886}" dt="2021-03-10T20:47:50.383" v="321" actId="1076"/>
          <ac:cxnSpMkLst>
            <pc:docMk/>
            <pc:sldMk cId="1877249178" sldId="579"/>
            <ac:cxnSpMk id="50" creationId="{8A496ECE-FB82-4218-A1BF-83BC1F53DED1}"/>
          </ac:cxnSpMkLst>
        </pc:cxnChg>
        <pc:cxnChg chg="mod">
          <ac:chgData name="Cristian Chilipirea" userId="34ab170da5908fc4" providerId="LiveId" clId="{D7DA5927-D473-4AEE-8BEF-0909585F6886}" dt="2021-03-10T20:47:50.383" v="321" actId="1076"/>
          <ac:cxnSpMkLst>
            <pc:docMk/>
            <pc:sldMk cId="1877249178" sldId="579"/>
            <ac:cxnSpMk id="71" creationId="{A698D50D-2A2A-43A9-9E05-6BCE3CB8867B}"/>
          </ac:cxnSpMkLst>
        </pc:cxnChg>
        <pc:cxnChg chg="add del mod">
          <ac:chgData name="Cristian Chilipirea" userId="34ab170da5908fc4" providerId="LiveId" clId="{D7DA5927-D473-4AEE-8BEF-0909585F6886}" dt="2021-03-10T20:54:04.077" v="391" actId="478"/>
          <ac:cxnSpMkLst>
            <pc:docMk/>
            <pc:sldMk cId="1877249178" sldId="579"/>
            <ac:cxnSpMk id="72" creationId="{E351C564-7B38-4941-824E-C630042AB51F}"/>
          </ac:cxnSpMkLst>
        </pc:cxnChg>
        <pc:cxnChg chg="add del mod">
          <ac:chgData name="Cristian Chilipirea" userId="34ab170da5908fc4" providerId="LiveId" clId="{D7DA5927-D473-4AEE-8BEF-0909585F6886}" dt="2021-03-10T20:54:03.532" v="390" actId="478"/>
          <ac:cxnSpMkLst>
            <pc:docMk/>
            <pc:sldMk cId="1877249178" sldId="579"/>
            <ac:cxnSpMk id="73" creationId="{30FAC0F1-946F-447F-93D0-04A04BA38C37}"/>
          </ac:cxnSpMkLst>
        </pc:cxnChg>
        <pc:cxnChg chg="mod">
          <ac:chgData name="Cristian Chilipirea" userId="34ab170da5908fc4" providerId="LiveId" clId="{D7DA5927-D473-4AEE-8BEF-0909585F6886}" dt="2021-03-10T20:47:50.383" v="321" actId="1076"/>
          <ac:cxnSpMkLst>
            <pc:docMk/>
            <pc:sldMk cId="1877249178" sldId="579"/>
            <ac:cxnSpMk id="74" creationId="{6AC50C09-4211-4160-B5BA-91A016EFB0E2}"/>
          </ac:cxnSpMkLst>
        </pc:cxnChg>
        <pc:cxnChg chg="mod">
          <ac:chgData name="Cristian Chilipirea" userId="34ab170da5908fc4" providerId="LiveId" clId="{D7DA5927-D473-4AEE-8BEF-0909585F6886}" dt="2021-03-10T20:47:50.383" v="321" actId="1076"/>
          <ac:cxnSpMkLst>
            <pc:docMk/>
            <pc:sldMk cId="1877249178" sldId="579"/>
            <ac:cxnSpMk id="77" creationId="{29AD7221-6855-490D-9F77-E090BB0B2884}"/>
          </ac:cxnSpMkLst>
        </pc:cxnChg>
        <pc:cxnChg chg="mod">
          <ac:chgData name="Cristian Chilipirea" userId="34ab170da5908fc4" providerId="LiveId" clId="{D7DA5927-D473-4AEE-8BEF-0909585F6886}" dt="2021-03-10T20:47:50.383" v="321" actId="1076"/>
          <ac:cxnSpMkLst>
            <pc:docMk/>
            <pc:sldMk cId="1877249178" sldId="579"/>
            <ac:cxnSpMk id="80" creationId="{F1325948-2FA1-49D7-8B03-54D04B9F5E37}"/>
          </ac:cxnSpMkLst>
        </pc:cxnChg>
        <pc:cxnChg chg="mod">
          <ac:chgData name="Cristian Chilipirea" userId="34ab170da5908fc4" providerId="LiveId" clId="{D7DA5927-D473-4AEE-8BEF-0909585F6886}" dt="2021-03-10T20:47:50.383" v="321" actId="1076"/>
          <ac:cxnSpMkLst>
            <pc:docMk/>
            <pc:sldMk cId="1877249178" sldId="579"/>
            <ac:cxnSpMk id="83" creationId="{3507BE37-613B-405F-8B09-061A5C2B2E47}"/>
          </ac:cxnSpMkLst>
        </pc:cxnChg>
      </pc:sldChg>
      <pc:sldChg chg="addSp delSp modSp add mod modClrScheme chgLayout">
        <pc:chgData name="Cristian Chilipirea" userId="34ab170da5908fc4" providerId="LiveId" clId="{D7DA5927-D473-4AEE-8BEF-0909585F6886}" dt="2021-03-10T20:53:58.813" v="389" actId="478"/>
        <pc:sldMkLst>
          <pc:docMk/>
          <pc:sldMk cId="1581255958" sldId="580"/>
        </pc:sldMkLst>
        <pc:spChg chg="add del mod ord">
          <ac:chgData name="Cristian Chilipirea" userId="34ab170da5908fc4" providerId="LiveId" clId="{D7DA5927-D473-4AEE-8BEF-0909585F6886}" dt="2021-03-10T20:47:58.360" v="322" actId="478"/>
          <ac:spMkLst>
            <pc:docMk/>
            <pc:sldMk cId="1581255958" sldId="580"/>
            <ac:spMk id="3" creationId="{3387970D-D44C-46DE-A0C9-625B874F0888}"/>
          </ac:spMkLst>
        </pc:spChg>
        <pc:spChg chg="mod ord">
          <ac:chgData name="Cristian Chilipirea" userId="34ab170da5908fc4" providerId="LiveId" clId="{D7DA5927-D473-4AEE-8BEF-0909585F6886}" dt="2021-03-10T20:35:25.800" v="143" actId="700"/>
          <ac:spMkLst>
            <pc:docMk/>
            <pc:sldMk cId="1581255958" sldId="580"/>
            <ac:spMk id="4" creationId="{C7DE4BF6-7E89-4206-B154-C6CE2F1E1414}"/>
          </ac:spMkLst>
        </pc:spChg>
        <pc:spChg chg="mod ord">
          <ac:chgData name="Cristian Chilipirea" userId="34ab170da5908fc4" providerId="LiveId" clId="{D7DA5927-D473-4AEE-8BEF-0909585F6886}" dt="2021-03-10T20:45:07.548" v="303" actId="207"/>
          <ac:spMkLst>
            <pc:docMk/>
            <pc:sldMk cId="1581255958" sldId="580"/>
            <ac:spMk id="7" creationId="{6F422BB9-6A7F-4BD2-9676-A6410BB10371}"/>
          </ac:spMkLst>
        </pc:spChg>
        <pc:spChg chg="mod">
          <ac:chgData name="Cristian Chilipirea" userId="34ab170da5908fc4" providerId="LiveId" clId="{D7DA5927-D473-4AEE-8BEF-0909585F6886}" dt="2021-03-10T20:48:08.388" v="323" actId="1076"/>
          <ac:spMkLst>
            <pc:docMk/>
            <pc:sldMk cId="1581255958" sldId="580"/>
            <ac:spMk id="8" creationId="{9A61D0B8-8FDE-43F7-AAE0-952163293C76}"/>
          </ac:spMkLst>
        </pc:spChg>
        <pc:spChg chg="mod">
          <ac:chgData name="Cristian Chilipirea" userId="34ab170da5908fc4" providerId="LiveId" clId="{D7DA5927-D473-4AEE-8BEF-0909585F6886}" dt="2021-03-10T20:48:08.388" v="323" actId="1076"/>
          <ac:spMkLst>
            <pc:docMk/>
            <pc:sldMk cId="1581255958" sldId="580"/>
            <ac:spMk id="9" creationId="{BE6259CB-7C3A-440D-B9C6-CFCA86F52B2C}"/>
          </ac:spMkLst>
        </pc:spChg>
        <pc:spChg chg="mod">
          <ac:chgData name="Cristian Chilipirea" userId="34ab170da5908fc4" providerId="LiveId" clId="{D7DA5927-D473-4AEE-8BEF-0909585F6886}" dt="2021-03-10T20:48:08.388" v="323" actId="1076"/>
          <ac:spMkLst>
            <pc:docMk/>
            <pc:sldMk cId="1581255958" sldId="580"/>
            <ac:spMk id="10" creationId="{E9215D6D-AEC4-42D2-BA6E-BE865345ADAD}"/>
          </ac:spMkLst>
        </pc:spChg>
        <pc:spChg chg="mod">
          <ac:chgData name="Cristian Chilipirea" userId="34ab170da5908fc4" providerId="LiveId" clId="{D7DA5927-D473-4AEE-8BEF-0909585F6886}" dt="2021-03-10T20:48:08.388" v="323" actId="1076"/>
          <ac:spMkLst>
            <pc:docMk/>
            <pc:sldMk cId="1581255958" sldId="580"/>
            <ac:spMk id="11" creationId="{42784EC8-90EF-4911-B596-D7A9F219B1FD}"/>
          </ac:spMkLst>
        </pc:spChg>
        <pc:spChg chg="mod">
          <ac:chgData name="Cristian Chilipirea" userId="34ab170da5908fc4" providerId="LiveId" clId="{D7DA5927-D473-4AEE-8BEF-0909585F6886}" dt="2021-03-10T20:48:08.388" v="323" actId="1076"/>
          <ac:spMkLst>
            <pc:docMk/>
            <pc:sldMk cId="1581255958" sldId="580"/>
            <ac:spMk id="12" creationId="{9DA3A207-BD67-41C1-AB61-078C67E0C605}"/>
          </ac:spMkLst>
        </pc:spChg>
        <pc:spChg chg="mod">
          <ac:chgData name="Cristian Chilipirea" userId="34ab170da5908fc4" providerId="LiveId" clId="{D7DA5927-D473-4AEE-8BEF-0909585F6886}" dt="2021-03-10T20:48:08.388" v="323" actId="1076"/>
          <ac:spMkLst>
            <pc:docMk/>
            <pc:sldMk cId="1581255958" sldId="580"/>
            <ac:spMk id="13" creationId="{9309AEE6-D48D-45B6-A204-DFDAAC81B611}"/>
          </ac:spMkLst>
        </pc:spChg>
        <pc:spChg chg="mod">
          <ac:chgData name="Cristian Chilipirea" userId="34ab170da5908fc4" providerId="LiveId" clId="{D7DA5927-D473-4AEE-8BEF-0909585F6886}" dt="2021-03-10T20:48:08.388" v="323" actId="1076"/>
          <ac:spMkLst>
            <pc:docMk/>
            <pc:sldMk cId="1581255958" sldId="580"/>
            <ac:spMk id="14" creationId="{F9486A59-3A13-43D7-AB65-E823DAF43242}"/>
          </ac:spMkLst>
        </pc:spChg>
        <pc:spChg chg="mod">
          <ac:chgData name="Cristian Chilipirea" userId="34ab170da5908fc4" providerId="LiveId" clId="{D7DA5927-D473-4AEE-8BEF-0909585F6886}" dt="2021-03-10T20:48:08.388" v="323" actId="1076"/>
          <ac:spMkLst>
            <pc:docMk/>
            <pc:sldMk cId="1581255958" sldId="580"/>
            <ac:spMk id="15" creationId="{F0BD98AC-79D0-4269-83B6-23C5B4783668}"/>
          </ac:spMkLst>
        </pc:spChg>
        <pc:spChg chg="mod">
          <ac:chgData name="Cristian Chilipirea" userId="34ab170da5908fc4" providerId="LiveId" clId="{D7DA5927-D473-4AEE-8BEF-0909585F6886}" dt="2021-03-10T20:48:08.388" v="323" actId="1076"/>
          <ac:spMkLst>
            <pc:docMk/>
            <pc:sldMk cId="1581255958" sldId="580"/>
            <ac:spMk id="16" creationId="{2C2BB258-7F61-47F3-83FF-B2B79C5346B5}"/>
          </ac:spMkLst>
        </pc:spChg>
        <pc:spChg chg="mod">
          <ac:chgData name="Cristian Chilipirea" userId="34ab170da5908fc4" providerId="LiveId" clId="{D7DA5927-D473-4AEE-8BEF-0909585F6886}" dt="2021-03-10T20:48:08.388" v="323" actId="1076"/>
          <ac:spMkLst>
            <pc:docMk/>
            <pc:sldMk cId="1581255958" sldId="580"/>
            <ac:spMk id="28" creationId="{8B6149B4-5D23-4526-BE8A-86B06C5A75CE}"/>
          </ac:spMkLst>
        </pc:spChg>
        <pc:spChg chg="mod">
          <ac:chgData name="Cristian Chilipirea" userId="34ab170da5908fc4" providerId="LiveId" clId="{D7DA5927-D473-4AEE-8BEF-0909585F6886}" dt="2021-03-10T20:48:08.388" v="323" actId="1076"/>
          <ac:spMkLst>
            <pc:docMk/>
            <pc:sldMk cId="1581255958" sldId="580"/>
            <ac:spMk id="30" creationId="{75569835-BEC0-475C-9A65-BAC9EF1C0503}"/>
          </ac:spMkLst>
        </pc:spChg>
        <pc:spChg chg="mod">
          <ac:chgData name="Cristian Chilipirea" userId="34ab170da5908fc4" providerId="LiveId" clId="{D7DA5927-D473-4AEE-8BEF-0909585F6886}" dt="2021-03-10T20:48:08.388" v="323" actId="1076"/>
          <ac:spMkLst>
            <pc:docMk/>
            <pc:sldMk cId="1581255958" sldId="580"/>
            <ac:spMk id="31" creationId="{7F44D038-2036-4D61-81D8-57BC5E3671CA}"/>
          </ac:spMkLst>
        </pc:spChg>
        <pc:spChg chg="mod">
          <ac:chgData name="Cristian Chilipirea" userId="34ab170da5908fc4" providerId="LiveId" clId="{D7DA5927-D473-4AEE-8BEF-0909585F6886}" dt="2021-03-10T20:48:08.388" v="323" actId="1076"/>
          <ac:spMkLst>
            <pc:docMk/>
            <pc:sldMk cId="1581255958" sldId="580"/>
            <ac:spMk id="32" creationId="{8F862C70-CEA3-4685-8319-B7D3CF9EEA3B}"/>
          </ac:spMkLst>
        </pc:spChg>
        <pc:spChg chg="mod">
          <ac:chgData name="Cristian Chilipirea" userId="34ab170da5908fc4" providerId="LiveId" clId="{D7DA5927-D473-4AEE-8BEF-0909585F6886}" dt="2021-03-10T20:48:08.388" v="323" actId="1076"/>
          <ac:spMkLst>
            <pc:docMk/>
            <pc:sldMk cId="1581255958" sldId="580"/>
            <ac:spMk id="33" creationId="{D9AFF45C-7426-4848-8132-A5C3DDC04B12}"/>
          </ac:spMkLst>
        </pc:spChg>
        <pc:spChg chg="mod">
          <ac:chgData name="Cristian Chilipirea" userId="34ab170da5908fc4" providerId="LiveId" clId="{D7DA5927-D473-4AEE-8BEF-0909585F6886}" dt="2021-03-10T20:48:08.388" v="323" actId="1076"/>
          <ac:spMkLst>
            <pc:docMk/>
            <pc:sldMk cId="1581255958" sldId="580"/>
            <ac:spMk id="34" creationId="{A659C9AD-1080-4C3A-8C72-A555F0A5216A}"/>
          </ac:spMkLst>
        </pc:spChg>
        <pc:spChg chg="mod">
          <ac:chgData name="Cristian Chilipirea" userId="34ab170da5908fc4" providerId="LiveId" clId="{D7DA5927-D473-4AEE-8BEF-0909585F6886}" dt="2021-03-10T20:48:08.388" v="323" actId="1076"/>
          <ac:spMkLst>
            <pc:docMk/>
            <pc:sldMk cId="1581255958" sldId="580"/>
            <ac:spMk id="35" creationId="{93A0EB36-C286-45D1-870B-5FDBB37A813E}"/>
          </ac:spMkLst>
        </pc:spChg>
        <pc:spChg chg="mod">
          <ac:chgData name="Cristian Chilipirea" userId="34ab170da5908fc4" providerId="LiveId" clId="{D7DA5927-D473-4AEE-8BEF-0909585F6886}" dt="2021-03-10T20:48:08.388" v="323" actId="1076"/>
          <ac:spMkLst>
            <pc:docMk/>
            <pc:sldMk cId="1581255958" sldId="580"/>
            <ac:spMk id="84" creationId="{1C5F850E-4DB7-4027-A84F-41FB67CB6E82}"/>
          </ac:spMkLst>
        </pc:spChg>
        <pc:spChg chg="mod">
          <ac:chgData name="Cristian Chilipirea" userId="34ab170da5908fc4" providerId="LiveId" clId="{D7DA5927-D473-4AEE-8BEF-0909585F6886}" dt="2021-03-10T20:48:08.388" v="323" actId="1076"/>
          <ac:spMkLst>
            <pc:docMk/>
            <pc:sldMk cId="1581255958" sldId="580"/>
            <ac:spMk id="85" creationId="{BE394DC2-7CE5-4E5D-8EBF-EB5498655366}"/>
          </ac:spMkLst>
        </pc:spChg>
        <pc:spChg chg="mod">
          <ac:chgData name="Cristian Chilipirea" userId="34ab170da5908fc4" providerId="LiveId" clId="{D7DA5927-D473-4AEE-8BEF-0909585F6886}" dt="2021-03-10T20:48:08.388" v="323" actId="1076"/>
          <ac:spMkLst>
            <pc:docMk/>
            <pc:sldMk cId="1581255958" sldId="580"/>
            <ac:spMk id="86" creationId="{29E19908-4B1B-4865-A840-3731B95A4B3F}"/>
          </ac:spMkLst>
        </pc:spChg>
        <pc:spChg chg="mod">
          <ac:chgData name="Cristian Chilipirea" userId="34ab170da5908fc4" providerId="LiveId" clId="{D7DA5927-D473-4AEE-8BEF-0909585F6886}" dt="2021-03-10T20:48:08.388" v="323" actId="1076"/>
          <ac:spMkLst>
            <pc:docMk/>
            <pc:sldMk cId="1581255958" sldId="580"/>
            <ac:spMk id="87" creationId="{7F6F1F3B-6769-464F-8DC4-F8D0EA7D68B1}"/>
          </ac:spMkLst>
        </pc:spChg>
        <pc:spChg chg="mod">
          <ac:chgData name="Cristian Chilipirea" userId="34ab170da5908fc4" providerId="LiveId" clId="{D7DA5927-D473-4AEE-8BEF-0909585F6886}" dt="2021-03-10T20:48:08.388" v="323" actId="1076"/>
          <ac:spMkLst>
            <pc:docMk/>
            <pc:sldMk cId="1581255958" sldId="580"/>
            <ac:spMk id="88" creationId="{0BDC2F7D-3913-47E8-A09B-52E99DDC1007}"/>
          </ac:spMkLst>
        </pc:spChg>
        <pc:spChg chg="mod">
          <ac:chgData name="Cristian Chilipirea" userId="34ab170da5908fc4" providerId="LiveId" clId="{D7DA5927-D473-4AEE-8BEF-0909585F6886}" dt="2021-03-10T20:48:08.388" v="323" actId="1076"/>
          <ac:spMkLst>
            <pc:docMk/>
            <pc:sldMk cId="1581255958" sldId="580"/>
            <ac:spMk id="89" creationId="{BF2DF9D8-D7CC-4C1A-9D02-27BA82743C00}"/>
          </ac:spMkLst>
        </pc:spChg>
        <pc:spChg chg="mod">
          <ac:chgData name="Cristian Chilipirea" userId="34ab170da5908fc4" providerId="LiveId" clId="{D7DA5927-D473-4AEE-8BEF-0909585F6886}" dt="2021-03-10T20:48:08.388" v="323" actId="1076"/>
          <ac:spMkLst>
            <pc:docMk/>
            <pc:sldMk cId="1581255958" sldId="580"/>
            <ac:spMk id="90" creationId="{7809CF5B-759F-45DD-AA2E-4010F3CA606E}"/>
          </ac:spMkLst>
        </pc:spChg>
        <pc:spChg chg="mod">
          <ac:chgData name="Cristian Chilipirea" userId="34ab170da5908fc4" providerId="LiveId" clId="{D7DA5927-D473-4AEE-8BEF-0909585F6886}" dt="2021-03-10T20:48:08.388" v="323" actId="1076"/>
          <ac:spMkLst>
            <pc:docMk/>
            <pc:sldMk cId="1581255958" sldId="580"/>
            <ac:spMk id="91" creationId="{9B807350-0855-42A6-AE90-F8B139166C56}"/>
          </ac:spMkLst>
        </pc:spChg>
        <pc:spChg chg="mod">
          <ac:chgData name="Cristian Chilipirea" userId="34ab170da5908fc4" providerId="LiveId" clId="{D7DA5927-D473-4AEE-8BEF-0909585F6886}" dt="2021-03-10T20:48:08.388" v="323" actId="1076"/>
          <ac:spMkLst>
            <pc:docMk/>
            <pc:sldMk cId="1581255958" sldId="580"/>
            <ac:spMk id="92" creationId="{23AEE12C-4DB8-4245-884F-33B51B068016}"/>
          </ac:spMkLst>
        </pc:spChg>
        <pc:spChg chg="mod">
          <ac:chgData name="Cristian Chilipirea" userId="34ab170da5908fc4" providerId="LiveId" clId="{D7DA5927-D473-4AEE-8BEF-0909585F6886}" dt="2021-03-10T20:48:08.388" v="323" actId="1076"/>
          <ac:spMkLst>
            <pc:docMk/>
            <pc:sldMk cId="1581255958" sldId="580"/>
            <ac:spMk id="93" creationId="{9C063DC9-C831-42D3-B66D-7D18CE2E8E4E}"/>
          </ac:spMkLst>
        </pc:spChg>
        <pc:spChg chg="mod">
          <ac:chgData name="Cristian Chilipirea" userId="34ab170da5908fc4" providerId="LiveId" clId="{D7DA5927-D473-4AEE-8BEF-0909585F6886}" dt="2021-03-10T20:48:08.388" v="323" actId="1076"/>
          <ac:spMkLst>
            <pc:docMk/>
            <pc:sldMk cId="1581255958" sldId="580"/>
            <ac:spMk id="94" creationId="{E4C1BF2F-2CAF-448C-84CC-D24070B1D843}"/>
          </ac:spMkLst>
        </pc:spChg>
        <pc:spChg chg="mod">
          <ac:chgData name="Cristian Chilipirea" userId="34ab170da5908fc4" providerId="LiveId" clId="{D7DA5927-D473-4AEE-8BEF-0909585F6886}" dt="2021-03-10T20:48:08.388" v="323" actId="1076"/>
          <ac:spMkLst>
            <pc:docMk/>
            <pc:sldMk cId="1581255958" sldId="580"/>
            <ac:spMk id="95" creationId="{48C4A364-5B41-43C8-A3AD-4CAFD51010C3}"/>
          </ac:spMkLst>
        </pc:spChg>
        <pc:spChg chg="mod">
          <ac:chgData name="Cristian Chilipirea" userId="34ab170da5908fc4" providerId="LiveId" clId="{D7DA5927-D473-4AEE-8BEF-0909585F6886}" dt="2021-03-10T20:48:08.388" v="323" actId="1076"/>
          <ac:spMkLst>
            <pc:docMk/>
            <pc:sldMk cId="1581255958" sldId="580"/>
            <ac:spMk id="96" creationId="{782D31DA-5B9E-43A0-8DD6-37C0AF477AE6}"/>
          </ac:spMkLst>
        </pc:spChg>
        <pc:spChg chg="mod">
          <ac:chgData name="Cristian Chilipirea" userId="34ab170da5908fc4" providerId="LiveId" clId="{D7DA5927-D473-4AEE-8BEF-0909585F6886}" dt="2021-03-10T20:48:08.388" v="323" actId="1076"/>
          <ac:spMkLst>
            <pc:docMk/>
            <pc:sldMk cId="1581255958" sldId="580"/>
            <ac:spMk id="97" creationId="{0AF62A28-99D6-4C97-8BB7-F0C23FCC68DA}"/>
          </ac:spMkLst>
        </pc:spChg>
        <pc:spChg chg="mod">
          <ac:chgData name="Cristian Chilipirea" userId="34ab170da5908fc4" providerId="LiveId" clId="{D7DA5927-D473-4AEE-8BEF-0909585F6886}" dt="2021-03-10T20:48:08.388" v="323" actId="1076"/>
          <ac:spMkLst>
            <pc:docMk/>
            <pc:sldMk cId="1581255958" sldId="580"/>
            <ac:spMk id="98" creationId="{7D197E47-E4DD-4445-9FA2-57E6305D2C3F}"/>
          </ac:spMkLst>
        </pc:spChg>
        <pc:spChg chg="mod">
          <ac:chgData name="Cristian Chilipirea" userId="34ab170da5908fc4" providerId="LiveId" clId="{D7DA5927-D473-4AEE-8BEF-0909585F6886}" dt="2021-03-10T20:48:08.388" v="323" actId="1076"/>
          <ac:spMkLst>
            <pc:docMk/>
            <pc:sldMk cId="1581255958" sldId="580"/>
            <ac:spMk id="99" creationId="{A77072B0-3ADD-4082-B77B-B00383AA4438}"/>
          </ac:spMkLst>
        </pc:spChg>
        <pc:spChg chg="mod">
          <ac:chgData name="Cristian Chilipirea" userId="34ab170da5908fc4" providerId="LiveId" clId="{D7DA5927-D473-4AEE-8BEF-0909585F6886}" dt="2021-03-10T20:48:08.388" v="323" actId="1076"/>
          <ac:spMkLst>
            <pc:docMk/>
            <pc:sldMk cId="1581255958" sldId="580"/>
            <ac:spMk id="100" creationId="{6F781F29-AE0F-4774-8258-D96A74FB60F8}"/>
          </ac:spMkLst>
        </pc:spChg>
        <pc:spChg chg="mod">
          <ac:chgData name="Cristian Chilipirea" userId="34ab170da5908fc4" providerId="LiveId" clId="{D7DA5927-D473-4AEE-8BEF-0909585F6886}" dt="2021-03-10T20:48:08.388" v="323" actId="1076"/>
          <ac:spMkLst>
            <pc:docMk/>
            <pc:sldMk cId="1581255958" sldId="580"/>
            <ac:spMk id="101" creationId="{5D2CD746-3465-4657-8760-B4E3AEDA4A4B}"/>
          </ac:spMkLst>
        </pc:spChg>
        <pc:spChg chg="mod">
          <ac:chgData name="Cristian Chilipirea" userId="34ab170da5908fc4" providerId="LiveId" clId="{D7DA5927-D473-4AEE-8BEF-0909585F6886}" dt="2021-03-10T20:48:08.388" v="323" actId="1076"/>
          <ac:spMkLst>
            <pc:docMk/>
            <pc:sldMk cId="1581255958" sldId="580"/>
            <ac:spMk id="102" creationId="{817EDD40-F90B-445D-B095-86516DB5404F}"/>
          </ac:spMkLst>
        </pc:spChg>
        <pc:spChg chg="mod">
          <ac:chgData name="Cristian Chilipirea" userId="34ab170da5908fc4" providerId="LiveId" clId="{D7DA5927-D473-4AEE-8BEF-0909585F6886}" dt="2021-03-10T20:48:08.388" v="323" actId="1076"/>
          <ac:spMkLst>
            <pc:docMk/>
            <pc:sldMk cId="1581255958" sldId="580"/>
            <ac:spMk id="103" creationId="{4D6F18A0-6AD8-4912-A4BB-F57C5C344AE7}"/>
          </ac:spMkLst>
        </pc:spChg>
        <pc:spChg chg="mod">
          <ac:chgData name="Cristian Chilipirea" userId="34ab170da5908fc4" providerId="LiveId" clId="{D7DA5927-D473-4AEE-8BEF-0909585F6886}" dt="2021-03-10T20:48:08.388" v="323" actId="1076"/>
          <ac:spMkLst>
            <pc:docMk/>
            <pc:sldMk cId="1581255958" sldId="580"/>
            <ac:spMk id="104" creationId="{C3155509-9BAE-4F37-9E10-2C7BE50346A1}"/>
          </ac:spMkLst>
        </pc:spChg>
        <pc:spChg chg="mod">
          <ac:chgData name="Cristian Chilipirea" userId="34ab170da5908fc4" providerId="LiveId" clId="{D7DA5927-D473-4AEE-8BEF-0909585F6886}" dt="2021-03-10T20:48:08.388" v="323" actId="1076"/>
          <ac:spMkLst>
            <pc:docMk/>
            <pc:sldMk cId="1581255958" sldId="580"/>
            <ac:spMk id="105" creationId="{12F4FE6B-BAD1-4292-928A-B8033B4A4899}"/>
          </ac:spMkLst>
        </pc:spChg>
        <pc:spChg chg="mod">
          <ac:chgData name="Cristian Chilipirea" userId="34ab170da5908fc4" providerId="LiveId" clId="{D7DA5927-D473-4AEE-8BEF-0909585F6886}" dt="2021-03-10T20:48:08.388" v="323" actId="1076"/>
          <ac:spMkLst>
            <pc:docMk/>
            <pc:sldMk cId="1581255958" sldId="580"/>
            <ac:spMk id="106" creationId="{8B663E60-A17F-48B6-8A6B-0DD11CD54235}"/>
          </ac:spMkLst>
        </pc:spChg>
        <pc:cxnChg chg="mod">
          <ac:chgData name="Cristian Chilipirea" userId="34ab170da5908fc4" providerId="LiveId" clId="{D7DA5927-D473-4AEE-8BEF-0909585F6886}" dt="2021-03-10T20:48:08.388" v="323" actId="1076"/>
          <ac:cxnSpMkLst>
            <pc:docMk/>
            <pc:sldMk cId="1581255958" sldId="580"/>
            <ac:cxnSpMk id="17" creationId="{F9C1B811-70F4-43BE-8227-71A98FD546F7}"/>
          </ac:cxnSpMkLst>
        </pc:cxnChg>
        <pc:cxnChg chg="mod">
          <ac:chgData name="Cristian Chilipirea" userId="34ab170da5908fc4" providerId="LiveId" clId="{D7DA5927-D473-4AEE-8BEF-0909585F6886}" dt="2021-03-10T20:48:08.388" v="323" actId="1076"/>
          <ac:cxnSpMkLst>
            <pc:docMk/>
            <pc:sldMk cId="1581255958" sldId="580"/>
            <ac:cxnSpMk id="18" creationId="{1293B9C4-59B7-496F-8549-F8DD3AF9D3F4}"/>
          </ac:cxnSpMkLst>
        </pc:cxnChg>
        <pc:cxnChg chg="mod">
          <ac:chgData name="Cristian Chilipirea" userId="34ab170da5908fc4" providerId="LiveId" clId="{D7DA5927-D473-4AEE-8BEF-0909585F6886}" dt="2021-03-10T20:48:08.388" v="323" actId="1076"/>
          <ac:cxnSpMkLst>
            <pc:docMk/>
            <pc:sldMk cId="1581255958" sldId="580"/>
            <ac:cxnSpMk id="19" creationId="{7DC1FF99-849E-4247-A76C-B02EE7BE3F84}"/>
          </ac:cxnSpMkLst>
        </pc:cxnChg>
        <pc:cxnChg chg="mod">
          <ac:chgData name="Cristian Chilipirea" userId="34ab170da5908fc4" providerId="LiveId" clId="{D7DA5927-D473-4AEE-8BEF-0909585F6886}" dt="2021-03-10T20:48:08.388" v="323" actId="1076"/>
          <ac:cxnSpMkLst>
            <pc:docMk/>
            <pc:sldMk cId="1581255958" sldId="580"/>
            <ac:cxnSpMk id="20" creationId="{02353525-5FF7-43E9-BA27-FA0B44A62FA6}"/>
          </ac:cxnSpMkLst>
        </pc:cxnChg>
        <pc:cxnChg chg="mod">
          <ac:chgData name="Cristian Chilipirea" userId="34ab170da5908fc4" providerId="LiveId" clId="{D7DA5927-D473-4AEE-8BEF-0909585F6886}" dt="2021-03-10T20:48:08.388" v="323" actId="1076"/>
          <ac:cxnSpMkLst>
            <pc:docMk/>
            <pc:sldMk cId="1581255958" sldId="580"/>
            <ac:cxnSpMk id="21" creationId="{740EA462-DB64-44AE-9CE7-25B1CB5D5FE5}"/>
          </ac:cxnSpMkLst>
        </pc:cxnChg>
        <pc:cxnChg chg="mod">
          <ac:chgData name="Cristian Chilipirea" userId="34ab170da5908fc4" providerId="LiveId" clId="{D7DA5927-D473-4AEE-8BEF-0909585F6886}" dt="2021-03-10T20:48:08.388" v="323" actId="1076"/>
          <ac:cxnSpMkLst>
            <pc:docMk/>
            <pc:sldMk cId="1581255958" sldId="580"/>
            <ac:cxnSpMk id="22" creationId="{7A6ACBE3-A358-4126-8E8B-83550041F3A1}"/>
          </ac:cxnSpMkLst>
        </pc:cxnChg>
        <pc:cxnChg chg="mod">
          <ac:chgData name="Cristian Chilipirea" userId="34ab170da5908fc4" providerId="LiveId" clId="{D7DA5927-D473-4AEE-8BEF-0909585F6886}" dt="2021-03-10T20:48:08.388" v="323" actId="1076"/>
          <ac:cxnSpMkLst>
            <pc:docMk/>
            <pc:sldMk cId="1581255958" sldId="580"/>
            <ac:cxnSpMk id="23" creationId="{D0EABC46-0ECC-4308-8D40-C8B2CE964074}"/>
          </ac:cxnSpMkLst>
        </pc:cxnChg>
        <pc:cxnChg chg="mod">
          <ac:chgData name="Cristian Chilipirea" userId="34ab170da5908fc4" providerId="LiveId" clId="{D7DA5927-D473-4AEE-8BEF-0909585F6886}" dt="2021-03-10T20:48:08.388" v="323" actId="1076"/>
          <ac:cxnSpMkLst>
            <pc:docMk/>
            <pc:sldMk cId="1581255958" sldId="580"/>
            <ac:cxnSpMk id="24" creationId="{BF27AFDE-B944-47E3-A205-AE0DF90CBB62}"/>
          </ac:cxnSpMkLst>
        </pc:cxnChg>
        <pc:cxnChg chg="mod">
          <ac:chgData name="Cristian Chilipirea" userId="34ab170da5908fc4" providerId="LiveId" clId="{D7DA5927-D473-4AEE-8BEF-0909585F6886}" dt="2021-03-10T20:48:08.388" v="323" actId="1076"/>
          <ac:cxnSpMkLst>
            <pc:docMk/>
            <pc:sldMk cId="1581255958" sldId="580"/>
            <ac:cxnSpMk id="25" creationId="{8B3C8EC8-C969-4459-838F-03996380ECF8}"/>
          </ac:cxnSpMkLst>
        </pc:cxnChg>
        <pc:cxnChg chg="mod">
          <ac:chgData name="Cristian Chilipirea" userId="34ab170da5908fc4" providerId="LiveId" clId="{D7DA5927-D473-4AEE-8BEF-0909585F6886}" dt="2021-03-10T20:48:08.388" v="323" actId="1076"/>
          <ac:cxnSpMkLst>
            <pc:docMk/>
            <pc:sldMk cId="1581255958" sldId="580"/>
            <ac:cxnSpMk id="26" creationId="{14145B65-C9C0-4C7F-BA50-A3292FC5D453}"/>
          </ac:cxnSpMkLst>
        </pc:cxnChg>
        <pc:cxnChg chg="mod">
          <ac:chgData name="Cristian Chilipirea" userId="34ab170da5908fc4" providerId="LiveId" clId="{D7DA5927-D473-4AEE-8BEF-0909585F6886}" dt="2021-03-10T20:48:08.388" v="323" actId="1076"/>
          <ac:cxnSpMkLst>
            <pc:docMk/>
            <pc:sldMk cId="1581255958" sldId="580"/>
            <ac:cxnSpMk id="38" creationId="{2FDE1BEF-1612-41B6-8299-55E8EF2E397C}"/>
          </ac:cxnSpMkLst>
        </pc:cxnChg>
        <pc:cxnChg chg="mod">
          <ac:chgData name="Cristian Chilipirea" userId="34ab170da5908fc4" providerId="LiveId" clId="{D7DA5927-D473-4AEE-8BEF-0909585F6886}" dt="2021-03-10T20:48:08.388" v="323" actId="1076"/>
          <ac:cxnSpMkLst>
            <pc:docMk/>
            <pc:sldMk cId="1581255958" sldId="580"/>
            <ac:cxnSpMk id="40" creationId="{CCBA9CB5-6CA6-429C-896E-A79D6330B255}"/>
          </ac:cxnSpMkLst>
        </pc:cxnChg>
        <pc:cxnChg chg="mod">
          <ac:chgData name="Cristian Chilipirea" userId="34ab170da5908fc4" providerId="LiveId" clId="{D7DA5927-D473-4AEE-8BEF-0909585F6886}" dt="2021-03-10T20:48:08.388" v="323" actId="1076"/>
          <ac:cxnSpMkLst>
            <pc:docMk/>
            <pc:sldMk cId="1581255958" sldId="580"/>
            <ac:cxnSpMk id="41" creationId="{C66CA45E-ACAF-4724-8040-378A71E2499B}"/>
          </ac:cxnSpMkLst>
        </pc:cxnChg>
        <pc:cxnChg chg="mod">
          <ac:chgData name="Cristian Chilipirea" userId="34ab170da5908fc4" providerId="LiveId" clId="{D7DA5927-D473-4AEE-8BEF-0909585F6886}" dt="2021-03-10T20:48:08.388" v="323" actId="1076"/>
          <ac:cxnSpMkLst>
            <pc:docMk/>
            <pc:sldMk cId="1581255958" sldId="580"/>
            <ac:cxnSpMk id="42" creationId="{E448965F-BD58-4126-80A4-20012DD1D189}"/>
          </ac:cxnSpMkLst>
        </pc:cxnChg>
        <pc:cxnChg chg="mod">
          <ac:chgData name="Cristian Chilipirea" userId="34ab170da5908fc4" providerId="LiveId" clId="{D7DA5927-D473-4AEE-8BEF-0909585F6886}" dt="2021-03-10T20:48:08.388" v="323" actId="1076"/>
          <ac:cxnSpMkLst>
            <pc:docMk/>
            <pc:sldMk cId="1581255958" sldId="580"/>
            <ac:cxnSpMk id="43" creationId="{1861C38C-382E-4E92-B32D-0427C39679E6}"/>
          </ac:cxnSpMkLst>
        </pc:cxnChg>
        <pc:cxnChg chg="mod">
          <ac:chgData name="Cristian Chilipirea" userId="34ab170da5908fc4" providerId="LiveId" clId="{D7DA5927-D473-4AEE-8BEF-0909585F6886}" dt="2021-03-10T20:48:08.388" v="323" actId="1076"/>
          <ac:cxnSpMkLst>
            <pc:docMk/>
            <pc:sldMk cId="1581255958" sldId="580"/>
            <ac:cxnSpMk id="44" creationId="{49D2EB0D-29B5-438C-883D-FFEB02FECCCD}"/>
          </ac:cxnSpMkLst>
        </pc:cxnChg>
        <pc:cxnChg chg="mod">
          <ac:chgData name="Cristian Chilipirea" userId="34ab170da5908fc4" providerId="LiveId" clId="{D7DA5927-D473-4AEE-8BEF-0909585F6886}" dt="2021-03-10T20:48:08.388" v="323" actId="1076"/>
          <ac:cxnSpMkLst>
            <pc:docMk/>
            <pc:sldMk cId="1581255958" sldId="580"/>
            <ac:cxnSpMk id="47" creationId="{FBF75897-25E0-42BC-9FDA-9CDBCCF25B21}"/>
          </ac:cxnSpMkLst>
        </pc:cxnChg>
        <pc:cxnChg chg="mod">
          <ac:chgData name="Cristian Chilipirea" userId="34ab170da5908fc4" providerId="LiveId" clId="{D7DA5927-D473-4AEE-8BEF-0909585F6886}" dt="2021-03-10T20:48:08.388" v="323" actId="1076"/>
          <ac:cxnSpMkLst>
            <pc:docMk/>
            <pc:sldMk cId="1581255958" sldId="580"/>
            <ac:cxnSpMk id="48" creationId="{A08B85C2-A3EA-4E45-AE83-CE3C28DDD761}"/>
          </ac:cxnSpMkLst>
        </pc:cxnChg>
        <pc:cxnChg chg="mod">
          <ac:chgData name="Cristian Chilipirea" userId="34ab170da5908fc4" providerId="LiveId" clId="{D7DA5927-D473-4AEE-8BEF-0909585F6886}" dt="2021-03-10T20:48:08.388" v="323" actId="1076"/>
          <ac:cxnSpMkLst>
            <pc:docMk/>
            <pc:sldMk cId="1581255958" sldId="580"/>
            <ac:cxnSpMk id="50" creationId="{8A496ECE-FB82-4218-A1BF-83BC1F53DED1}"/>
          </ac:cxnSpMkLst>
        </pc:cxnChg>
        <pc:cxnChg chg="mod">
          <ac:chgData name="Cristian Chilipirea" userId="34ab170da5908fc4" providerId="LiveId" clId="{D7DA5927-D473-4AEE-8BEF-0909585F6886}" dt="2021-03-10T20:48:08.388" v="323" actId="1076"/>
          <ac:cxnSpMkLst>
            <pc:docMk/>
            <pc:sldMk cId="1581255958" sldId="580"/>
            <ac:cxnSpMk id="71" creationId="{A698D50D-2A2A-43A9-9E05-6BCE3CB8867B}"/>
          </ac:cxnSpMkLst>
        </pc:cxnChg>
        <pc:cxnChg chg="add del mod">
          <ac:chgData name="Cristian Chilipirea" userId="34ab170da5908fc4" providerId="LiveId" clId="{D7DA5927-D473-4AEE-8BEF-0909585F6886}" dt="2021-03-10T20:53:58.813" v="389" actId="478"/>
          <ac:cxnSpMkLst>
            <pc:docMk/>
            <pc:sldMk cId="1581255958" sldId="580"/>
            <ac:cxnSpMk id="72" creationId="{2B5DA114-A88E-463F-B929-49171A69AE06}"/>
          </ac:cxnSpMkLst>
        </pc:cxnChg>
        <pc:cxnChg chg="add del mod">
          <ac:chgData name="Cristian Chilipirea" userId="34ab170da5908fc4" providerId="LiveId" clId="{D7DA5927-D473-4AEE-8BEF-0909585F6886}" dt="2021-03-10T20:53:57.853" v="388" actId="478"/>
          <ac:cxnSpMkLst>
            <pc:docMk/>
            <pc:sldMk cId="1581255958" sldId="580"/>
            <ac:cxnSpMk id="73" creationId="{4942834C-7E0B-4D5F-87C9-0A2282158689}"/>
          </ac:cxnSpMkLst>
        </pc:cxnChg>
        <pc:cxnChg chg="mod">
          <ac:chgData name="Cristian Chilipirea" userId="34ab170da5908fc4" providerId="LiveId" clId="{D7DA5927-D473-4AEE-8BEF-0909585F6886}" dt="2021-03-10T20:48:08.388" v="323" actId="1076"/>
          <ac:cxnSpMkLst>
            <pc:docMk/>
            <pc:sldMk cId="1581255958" sldId="580"/>
            <ac:cxnSpMk id="74" creationId="{6AC50C09-4211-4160-B5BA-91A016EFB0E2}"/>
          </ac:cxnSpMkLst>
        </pc:cxnChg>
        <pc:cxnChg chg="mod">
          <ac:chgData name="Cristian Chilipirea" userId="34ab170da5908fc4" providerId="LiveId" clId="{D7DA5927-D473-4AEE-8BEF-0909585F6886}" dt="2021-03-10T20:48:08.388" v="323" actId="1076"/>
          <ac:cxnSpMkLst>
            <pc:docMk/>
            <pc:sldMk cId="1581255958" sldId="580"/>
            <ac:cxnSpMk id="77" creationId="{29AD7221-6855-490D-9F77-E090BB0B2884}"/>
          </ac:cxnSpMkLst>
        </pc:cxnChg>
        <pc:cxnChg chg="mod">
          <ac:chgData name="Cristian Chilipirea" userId="34ab170da5908fc4" providerId="LiveId" clId="{D7DA5927-D473-4AEE-8BEF-0909585F6886}" dt="2021-03-10T20:48:08.388" v="323" actId="1076"/>
          <ac:cxnSpMkLst>
            <pc:docMk/>
            <pc:sldMk cId="1581255958" sldId="580"/>
            <ac:cxnSpMk id="80" creationId="{F1325948-2FA1-49D7-8B03-54D04B9F5E37}"/>
          </ac:cxnSpMkLst>
        </pc:cxnChg>
        <pc:cxnChg chg="mod">
          <ac:chgData name="Cristian Chilipirea" userId="34ab170da5908fc4" providerId="LiveId" clId="{D7DA5927-D473-4AEE-8BEF-0909585F6886}" dt="2021-03-10T20:48:08.388" v="323" actId="1076"/>
          <ac:cxnSpMkLst>
            <pc:docMk/>
            <pc:sldMk cId="1581255958" sldId="580"/>
            <ac:cxnSpMk id="83" creationId="{3507BE37-613B-405F-8B09-061A5C2B2E47}"/>
          </ac:cxnSpMkLst>
        </pc:cxnChg>
      </pc:sldChg>
      <pc:sldChg chg="addSp delSp modSp add mod modClrScheme chgLayout">
        <pc:chgData name="Cristian Chilipirea" userId="34ab170da5908fc4" providerId="LiveId" clId="{D7DA5927-D473-4AEE-8BEF-0909585F6886}" dt="2021-03-10T20:53:55.421" v="387" actId="478"/>
        <pc:sldMkLst>
          <pc:docMk/>
          <pc:sldMk cId="500337889" sldId="581"/>
        </pc:sldMkLst>
        <pc:spChg chg="add del mod ord">
          <ac:chgData name="Cristian Chilipirea" userId="34ab170da5908fc4" providerId="LiveId" clId="{D7DA5927-D473-4AEE-8BEF-0909585F6886}" dt="2021-03-10T20:48:19.661" v="324" actId="478"/>
          <ac:spMkLst>
            <pc:docMk/>
            <pc:sldMk cId="500337889" sldId="581"/>
            <ac:spMk id="3" creationId="{7BB0F1C0-CD90-4D90-AD1C-A6DECC989285}"/>
          </ac:spMkLst>
        </pc:spChg>
        <pc:spChg chg="mod ord">
          <ac:chgData name="Cristian Chilipirea" userId="34ab170da5908fc4" providerId="LiveId" clId="{D7DA5927-D473-4AEE-8BEF-0909585F6886}" dt="2021-03-10T20:35:25.800" v="143" actId="700"/>
          <ac:spMkLst>
            <pc:docMk/>
            <pc:sldMk cId="500337889" sldId="581"/>
            <ac:spMk id="4" creationId="{C7DE4BF6-7E89-4206-B154-C6CE2F1E1414}"/>
          </ac:spMkLst>
        </pc:spChg>
        <pc:spChg chg="mod ord">
          <ac:chgData name="Cristian Chilipirea" userId="34ab170da5908fc4" providerId="LiveId" clId="{D7DA5927-D473-4AEE-8BEF-0909585F6886}" dt="2021-03-10T20:45:03.877" v="302" actId="207"/>
          <ac:spMkLst>
            <pc:docMk/>
            <pc:sldMk cId="500337889" sldId="581"/>
            <ac:spMk id="7" creationId="{6F422BB9-6A7F-4BD2-9676-A6410BB10371}"/>
          </ac:spMkLst>
        </pc:spChg>
        <pc:spChg chg="mod">
          <ac:chgData name="Cristian Chilipirea" userId="34ab170da5908fc4" providerId="LiveId" clId="{D7DA5927-D473-4AEE-8BEF-0909585F6886}" dt="2021-03-10T20:48:31.312" v="325" actId="1076"/>
          <ac:spMkLst>
            <pc:docMk/>
            <pc:sldMk cId="500337889" sldId="581"/>
            <ac:spMk id="8" creationId="{9A61D0B8-8FDE-43F7-AAE0-952163293C76}"/>
          </ac:spMkLst>
        </pc:spChg>
        <pc:spChg chg="mod">
          <ac:chgData name="Cristian Chilipirea" userId="34ab170da5908fc4" providerId="LiveId" clId="{D7DA5927-D473-4AEE-8BEF-0909585F6886}" dt="2021-03-10T20:48:31.312" v="325" actId="1076"/>
          <ac:spMkLst>
            <pc:docMk/>
            <pc:sldMk cId="500337889" sldId="581"/>
            <ac:spMk id="9" creationId="{BE6259CB-7C3A-440D-B9C6-CFCA86F52B2C}"/>
          </ac:spMkLst>
        </pc:spChg>
        <pc:spChg chg="mod">
          <ac:chgData name="Cristian Chilipirea" userId="34ab170da5908fc4" providerId="LiveId" clId="{D7DA5927-D473-4AEE-8BEF-0909585F6886}" dt="2021-03-10T20:48:31.312" v="325" actId="1076"/>
          <ac:spMkLst>
            <pc:docMk/>
            <pc:sldMk cId="500337889" sldId="581"/>
            <ac:spMk id="10" creationId="{E9215D6D-AEC4-42D2-BA6E-BE865345ADAD}"/>
          </ac:spMkLst>
        </pc:spChg>
        <pc:spChg chg="mod">
          <ac:chgData name="Cristian Chilipirea" userId="34ab170da5908fc4" providerId="LiveId" clId="{D7DA5927-D473-4AEE-8BEF-0909585F6886}" dt="2021-03-10T20:48:31.312" v="325" actId="1076"/>
          <ac:spMkLst>
            <pc:docMk/>
            <pc:sldMk cId="500337889" sldId="581"/>
            <ac:spMk id="11" creationId="{42784EC8-90EF-4911-B596-D7A9F219B1FD}"/>
          </ac:spMkLst>
        </pc:spChg>
        <pc:spChg chg="mod">
          <ac:chgData name="Cristian Chilipirea" userId="34ab170da5908fc4" providerId="LiveId" clId="{D7DA5927-D473-4AEE-8BEF-0909585F6886}" dt="2021-03-10T20:48:31.312" v="325" actId="1076"/>
          <ac:spMkLst>
            <pc:docMk/>
            <pc:sldMk cId="500337889" sldId="581"/>
            <ac:spMk id="12" creationId="{9DA3A207-BD67-41C1-AB61-078C67E0C605}"/>
          </ac:spMkLst>
        </pc:spChg>
        <pc:spChg chg="mod">
          <ac:chgData name="Cristian Chilipirea" userId="34ab170da5908fc4" providerId="LiveId" clId="{D7DA5927-D473-4AEE-8BEF-0909585F6886}" dt="2021-03-10T20:48:31.312" v="325" actId="1076"/>
          <ac:spMkLst>
            <pc:docMk/>
            <pc:sldMk cId="500337889" sldId="581"/>
            <ac:spMk id="13" creationId="{9309AEE6-D48D-45B6-A204-DFDAAC81B611}"/>
          </ac:spMkLst>
        </pc:spChg>
        <pc:spChg chg="mod">
          <ac:chgData name="Cristian Chilipirea" userId="34ab170da5908fc4" providerId="LiveId" clId="{D7DA5927-D473-4AEE-8BEF-0909585F6886}" dt="2021-03-10T20:48:31.312" v="325" actId="1076"/>
          <ac:spMkLst>
            <pc:docMk/>
            <pc:sldMk cId="500337889" sldId="581"/>
            <ac:spMk id="14" creationId="{F9486A59-3A13-43D7-AB65-E823DAF43242}"/>
          </ac:spMkLst>
        </pc:spChg>
        <pc:spChg chg="mod">
          <ac:chgData name="Cristian Chilipirea" userId="34ab170da5908fc4" providerId="LiveId" clId="{D7DA5927-D473-4AEE-8BEF-0909585F6886}" dt="2021-03-10T20:48:31.312" v="325" actId="1076"/>
          <ac:spMkLst>
            <pc:docMk/>
            <pc:sldMk cId="500337889" sldId="581"/>
            <ac:spMk id="15" creationId="{F0BD98AC-79D0-4269-83B6-23C5B4783668}"/>
          </ac:spMkLst>
        </pc:spChg>
        <pc:spChg chg="mod">
          <ac:chgData name="Cristian Chilipirea" userId="34ab170da5908fc4" providerId="LiveId" clId="{D7DA5927-D473-4AEE-8BEF-0909585F6886}" dt="2021-03-10T20:48:31.312" v="325" actId="1076"/>
          <ac:spMkLst>
            <pc:docMk/>
            <pc:sldMk cId="500337889" sldId="581"/>
            <ac:spMk id="16" creationId="{2C2BB258-7F61-47F3-83FF-B2B79C5346B5}"/>
          </ac:spMkLst>
        </pc:spChg>
        <pc:spChg chg="mod">
          <ac:chgData name="Cristian Chilipirea" userId="34ab170da5908fc4" providerId="LiveId" clId="{D7DA5927-D473-4AEE-8BEF-0909585F6886}" dt="2021-03-10T20:48:31.312" v="325" actId="1076"/>
          <ac:spMkLst>
            <pc:docMk/>
            <pc:sldMk cId="500337889" sldId="581"/>
            <ac:spMk id="28" creationId="{8B6149B4-5D23-4526-BE8A-86B06C5A75CE}"/>
          </ac:spMkLst>
        </pc:spChg>
        <pc:spChg chg="mod">
          <ac:chgData name="Cristian Chilipirea" userId="34ab170da5908fc4" providerId="LiveId" clId="{D7DA5927-D473-4AEE-8BEF-0909585F6886}" dt="2021-03-10T20:48:31.312" v="325" actId="1076"/>
          <ac:spMkLst>
            <pc:docMk/>
            <pc:sldMk cId="500337889" sldId="581"/>
            <ac:spMk id="30" creationId="{75569835-BEC0-475C-9A65-BAC9EF1C0503}"/>
          </ac:spMkLst>
        </pc:spChg>
        <pc:spChg chg="mod">
          <ac:chgData name="Cristian Chilipirea" userId="34ab170da5908fc4" providerId="LiveId" clId="{D7DA5927-D473-4AEE-8BEF-0909585F6886}" dt="2021-03-10T20:48:31.312" v="325" actId="1076"/>
          <ac:spMkLst>
            <pc:docMk/>
            <pc:sldMk cId="500337889" sldId="581"/>
            <ac:spMk id="31" creationId="{7F44D038-2036-4D61-81D8-57BC5E3671CA}"/>
          </ac:spMkLst>
        </pc:spChg>
        <pc:spChg chg="mod">
          <ac:chgData name="Cristian Chilipirea" userId="34ab170da5908fc4" providerId="LiveId" clId="{D7DA5927-D473-4AEE-8BEF-0909585F6886}" dt="2021-03-10T20:48:31.312" v="325" actId="1076"/>
          <ac:spMkLst>
            <pc:docMk/>
            <pc:sldMk cId="500337889" sldId="581"/>
            <ac:spMk id="32" creationId="{8F862C70-CEA3-4685-8319-B7D3CF9EEA3B}"/>
          </ac:spMkLst>
        </pc:spChg>
        <pc:spChg chg="mod">
          <ac:chgData name="Cristian Chilipirea" userId="34ab170da5908fc4" providerId="LiveId" clId="{D7DA5927-D473-4AEE-8BEF-0909585F6886}" dt="2021-03-10T20:48:31.312" v="325" actId="1076"/>
          <ac:spMkLst>
            <pc:docMk/>
            <pc:sldMk cId="500337889" sldId="581"/>
            <ac:spMk id="33" creationId="{D9AFF45C-7426-4848-8132-A5C3DDC04B12}"/>
          </ac:spMkLst>
        </pc:spChg>
        <pc:spChg chg="mod">
          <ac:chgData name="Cristian Chilipirea" userId="34ab170da5908fc4" providerId="LiveId" clId="{D7DA5927-D473-4AEE-8BEF-0909585F6886}" dt="2021-03-10T20:48:31.312" v="325" actId="1076"/>
          <ac:spMkLst>
            <pc:docMk/>
            <pc:sldMk cId="500337889" sldId="581"/>
            <ac:spMk id="34" creationId="{A659C9AD-1080-4C3A-8C72-A555F0A5216A}"/>
          </ac:spMkLst>
        </pc:spChg>
        <pc:spChg chg="mod">
          <ac:chgData name="Cristian Chilipirea" userId="34ab170da5908fc4" providerId="LiveId" clId="{D7DA5927-D473-4AEE-8BEF-0909585F6886}" dt="2021-03-10T20:48:31.312" v="325" actId="1076"/>
          <ac:spMkLst>
            <pc:docMk/>
            <pc:sldMk cId="500337889" sldId="581"/>
            <ac:spMk id="35" creationId="{93A0EB36-C286-45D1-870B-5FDBB37A813E}"/>
          </ac:spMkLst>
        </pc:spChg>
        <pc:spChg chg="mod">
          <ac:chgData name="Cristian Chilipirea" userId="34ab170da5908fc4" providerId="LiveId" clId="{D7DA5927-D473-4AEE-8BEF-0909585F6886}" dt="2021-03-10T20:48:31.312" v="325" actId="1076"/>
          <ac:spMkLst>
            <pc:docMk/>
            <pc:sldMk cId="500337889" sldId="581"/>
            <ac:spMk id="84" creationId="{1C5F850E-4DB7-4027-A84F-41FB67CB6E82}"/>
          </ac:spMkLst>
        </pc:spChg>
        <pc:spChg chg="mod">
          <ac:chgData name="Cristian Chilipirea" userId="34ab170da5908fc4" providerId="LiveId" clId="{D7DA5927-D473-4AEE-8BEF-0909585F6886}" dt="2021-03-10T20:48:31.312" v="325" actId="1076"/>
          <ac:spMkLst>
            <pc:docMk/>
            <pc:sldMk cId="500337889" sldId="581"/>
            <ac:spMk id="85" creationId="{BE394DC2-7CE5-4E5D-8EBF-EB5498655366}"/>
          </ac:spMkLst>
        </pc:spChg>
        <pc:spChg chg="mod">
          <ac:chgData name="Cristian Chilipirea" userId="34ab170da5908fc4" providerId="LiveId" clId="{D7DA5927-D473-4AEE-8BEF-0909585F6886}" dt="2021-03-10T20:48:31.312" v="325" actId="1076"/>
          <ac:spMkLst>
            <pc:docMk/>
            <pc:sldMk cId="500337889" sldId="581"/>
            <ac:spMk id="86" creationId="{29E19908-4B1B-4865-A840-3731B95A4B3F}"/>
          </ac:spMkLst>
        </pc:spChg>
        <pc:spChg chg="mod">
          <ac:chgData name="Cristian Chilipirea" userId="34ab170da5908fc4" providerId="LiveId" clId="{D7DA5927-D473-4AEE-8BEF-0909585F6886}" dt="2021-03-10T20:48:31.312" v="325" actId="1076"/>
          <ac:spMkLst>
            <pc:docMk/>
            <pc:sldMk cId="500337889" sldId="581"/>
            <ac:spMk id="87" creationId="{7F6F1F3B-6769-464F-8DC4-F8D0EA7D68B1}"/>
          </ac:spMkLst>
        </pc:spChg>
        <pc:spChg chg="mod">
          <ac:chgData name="Cristian Chilipirea" userId="34ab170da5908fc4" providerId="LiveId" clId="{D7DA5927-D473-4AEE-8BEF-0909585F6886}" dt="2021-03-10T20:48:31.312" v="325" actId="1076"/>
          <ac:spMkLst>
            <pc:docMk/>
            <pc:sldMk cId="500337889" sldId="581"/>
            <ac:spMk id="88" creationId="{0BDC2F7D-3913-47E8-A09B-52E99DDC1007}"/>
          </ac:spMkLst>
        </pc:spChg>
        <pc:spChg chg="mod">
          <ac:chgData name="Cristian Chilipirea" userId="34ab170da5908fc4" providerId="LiveId" clId="{D7DA5927-D473-4AEE-8BEF-0909585F6886}" dt="2021-03-10T20:48:31.312" v="325" actId="1076"/>
          <ac:spMkLst>
            <pc:docMk/>
            <pc:sldMk cId="500337889" sldId="581"/>
            <ac:spMk id="89" creationId="{BF2DF9D8-D7CC-4C1A-9D02-27BA82743C00}"/>
          </ac:spMkLst>
        </pc:spChg>
        <pc:spChg chg="mod">
          <ac:chgData name="Cristian Chilipirea" userId="34ab170da5908fc4" providerId="LiveId" clId="{D7DA5927-D473-4AEE-8BEF-0909585F6886}" dt="2021-03-10T20:48:31.312" v="325" actId="1076"/>
          <ac:spMkLst>
            <pc:docMk/>
            <pc:sldMk cId="500337889" sldId="581"/>
            <ac:spMk id="90" creationId="{7809CF5B-759F-45DD-AA2E-4010F3CA606E}"/>
          </ac:spMkLst>
        </pc:spChg>
        <pc:spChg chg="mod">
          <ac:chgData name="Cristian Chilipirea" userId="34ab170da5908fc4" providerId="LiveId" clId="{D7DA5927-D473-4AEE-8BEF-0909585F6886}" dt="2021-03-10T20:48:31.312" v="325" actId="1076"/>
          <ac:spMkLst>
            <pc:docMk/>
            <pc:sldMk cId="500337889" sldId="581"/>
            <ac:spMk id="91" creationId="{9B807350-0855-42A6-AE90-F8B139166C56}"/>
          </ac:spMkLst>
        </pc:spChg>
        <pc:spChg chg="mod">
          <ac:chgData name="Cristian Chilipirea" userId="34ab170da5908fc4" providerId="LiveId" clId="{D7DA5927-D473-4AEE-8BEF-0909585F6886}" dt="2021-03-10T20:48:31.312" v="325" actId="1076"/>
          <ac:spMkLst>
            <pc:docMk/>
            <pc:sldMk cId="500337889" sldId="581"/>
            <ac:spMk id="92" creationId="{23AEE12C-4DB8-4245-884F-33B51B068016}"/>
          </ac:spMkLst>
        </pc:spChg>
        <pc:spChg chg="mod">
          <ac:chgData name="Cristian Chilipirea" userId="34ab170da5908fc4" providerId="LiveId" clId="{D7DA5927-D473-4AEE-8BEF-0909585F6886}" dt="2021-03-10T20:48:31.312" v="325" actId="1076"/>
          <ac:spMkLst>
            <pc:docMk/>
            <pc:sldMk cId="500337889" sldId="581"/>
            <ac:spMk id="93" creationId="{9C063DC9-C831-42D3-B66D-7D18CE2E8E4E}"/>
          </ac:spMkLst>
        </pc:spChg>
        <pc:spChg chg="mod">
          <ac:chgData name="Cristian Chilipirea" userId="34ab170da5908fc4" providerId="LiveId" clId="{D7DA5927-D473-4AEE-8BEF-0909585F6886}" dt="2021-03-10T20:48:31.312" v="325" actId="1076"/>
          <ac:spMkLst>
            <pc:docMk/>
            <pc:sldMk cId="500337889" sldId="581"/>
            <ac:spMk id="94" creationId="{E4C1BF2F-2CAF-448C-84CC-D24070B1D843}"/>
          </ac:spMkLst>
        </pc:spChg>
        <pc:spChg chg="mod">
          <ac:chgData name="Cristian Chilipirea" userId="34ab170da5908fc4" providerId="LiveId" clId="{D7DA5927-D473-4AEE-8BEF-0909585F6886}" dt="2021-03-10T20:48:31.312" v="325" actId="1076"/>
          <ac:spMkLst>
            <pc:docMk/>
            <pc:sldMk cId="500337889" sldId="581"/>
            <ac:spMk id="95" creationId="{48C4A364-5B41-43C8-A3AD-4CAFD51010C3}"/>
          </ac:spMkLst>
        </pc:spChg>
        <pc:spChg chg="mod">
          <ac:chgData name="Cristian Chilipirea" userId="34ab170da5908fc4" providerId="LiveId" clId="{D7DA5927-D473-4AEE-8BEF-0909585F6886}" dt="2021-03-10T20:48:31.312" v="325" actId="1076"/>
          <ac:spMkLst>
            <pc:docMk/>
            <pc:sldMk cId="500337889" sldId="581"/>
            <ac:spMk id="96" creationId="{782D31DA-5B9E-43A0-8DD6-37C0AF477AE6}"/>
          </ac:spMkLst>
        </pc:spChg>
        <pc:spChg chg="mod">
          <ac:chgData name="Cristian Chilipirea" userId="34ab170da5908fc4" providerId="LiveId" clId="{D7DA5927-D473-4AEE-8BEF-0909585F6886}" dt="2021-03-10T20:48:31.312" v="325" actId="1076"/>
          <ac:spMkLst>
            <pc:docMk/>
            <pc:sldMk cId="500337889" sldId="581"/>
            <ac:spMk id="97" creationId="{0AF62A28-99D6-4C97-8BB7-F0C23FCC68DA}"/>
          </ac:spMkLst>
        </pc:spChg>
        <pc:spChg chg="mod">
          <ac:chgData name="Cristian Chilipirea" userId="34ab170da5908fc4" providerId="LiveId" clId="{D7DA5927-D473-4AEE-8BEF-0909585F6886}" dt="2021-03-10T20:48:31.312" v="325" actId="1076"/>
          <ac:spMkLst>
            <pc:docMk/>
            <pc:sldMk cId="500337889" sldId="581"/>
            <ac:spMk id="98" creationId="{7D197E47-E4DD-4445-9FA2-57E6305D2C3F}"/>
          </ac:spMkLst>
        </pc:spChg>
        <pc:spChg chg="mod">
          <ac:chgData name="Cristian Chilipirea" userId="34ab170da5908fc4" providerId="LiveId" clId="{D7DA5927-D473-4AEE-8BEF-0909585F6886}" dt="2021-03-10T20:48:31.312" v="325" actId="1076"/>
          <ac:spMkLst>
            <pc:docMk/>
            <pc:sldMk cId="500337889" sldId="581"/>
            <ac:spMk id="99" creationId="{A77072B0-3ADD-4082-B77B-B00383AA4438}"/>
          </ac:spMkLst>
        </pc:spChg>
        <pc:spChg chg="mod">
          <ac:chgData name="Cristian Chilipirea" userId="34ab170da5908fc4" providerId="LiveId" clId="{D7DA5927-D473-4AEE-8BEF-0909585F6886}" dt="2021-03-10T20:48:31.312" v="325" actId="1076"/>
          <ac:spMkLst>
            <pc:docMk/>
            <pc:sldMk cId="500337889" sldId="581"/>
            <ac:spMk id="100" creationId="{6F781F29-AE0F-4774-8258-D96A74FB60F8}"/>
          </ac:spMkLst>
        </pc:spChg>
        <pc:spChg chg="mod">
          <ac:chgData name="Cristian Chilipirea" userId="34ab170da5908fc4" providerId="LiveId" clId="{D7DA5927-D473-4AEE-8BEF-0909585F6886}" dt="2021-03-10T20:48:31.312" v="325" actId="1076"/>
          <ac:spMkLst>
            <pc:docMk/>
            <pc:sldMk cId="500337889" sldId="581"/>
            <ac:spMk id="101" creationId="{5D2CD746-3465-4657-8760-B4E3AEDA4A4B}"/>
          </ac:spMkLst>
        </pc:spChg>
        <pc:spChg chg="mod">
          <ac:chgData name="Cristian Chilipirea" userId="34ab170da5908fc4" providerId="LiveId" clId="{D7DA5927-D473-4AEE-8BEF-0909585F6886}" dt="2021-03-10T20:48:31.312" v="325" actId="1076"/>
          <ac:spMkLst>
            <pc:docMk/>
            <pc:sldMk cId="500337889" sldId="581"/>
            <ac:spMk id="102" creationId="{817EDD40-F90B-445D-B095-86516DB5404F}"/>
          </ac:spMkLst>
        </pc:spChg>
        <pc:spChg chg="mod">
          <ac:chgData name="Cristian Chilipirea" userId="34ab170da5908fc4" providerId="LiveId" clId="{D7DA5927-D473-4AEE-8BEF-0909585F6886}" dt="2021-03-10T20:48:31.312" v="325" actId="1076"/>
          <ac:spMkLst>
            <pc:docMk/>
            <pc:sldMk cId="500337889" sldId="581"/>
            <ac:spMk id="103" creationId="{4D6F18A0-6AD8-4912-A4BB-F57C5C344AE7}"/>
          </ac:spMkLst>
        </pc:spChg>
        <pc:spChg chg="mod">
          <ac:chgData name="Cristian Chilipirea" userId="34ab170da5908fc4" providerId="LiveId" clId="{D7DA5927-D473-4AEE-8BEF-0909585F6886}" dt="2021-03-10T20:48:31.312" v="325" actId="1076"/>
          <ac:spMkLst>
            <pc:docMk/>
            <pc:sldMk cId="500337889" sldId="581"/>
            <ac:spMk id="104" creationId="{C3155509-9BAE-4F37-9E10-2C7BE50346A1}"/>
          </ac:spMkLst>
        </pc:spChg>
        <pc:spChg chg="mod">
          <ac:chgData name="Cristian Chilipirea" userId="34ab170da5908fc4" providerId="LiveId" clId="{D7DA5927-D473-4AEE-8BEF-0909585F6886}" dt="2021-03-10T20:48:31.312" v="325" actId="1076"/>
          <ac:spMkLst>
            <pc:docMk/>
            <pc:sldMk cId="500337889" sldId="581"/>
            <ac:spMk id="105" creationId="{12F4FE6B-BAD1-4292-928A-B8033B4A4899}"/>
          </ac:spMkLst>
        </pc:spChg>
        <pc:spChg chg="mod">
          <ac:chgData name="Cristian Chilipirea" userId="34ab170da5908fc4" providerId="LiveId" clId="{D7DA5927-D473-4AEE-8BEF-0909585F6886}" dt="2021-03-10T20:48:31.312" v="325" actId="1076"/>
          <ac:spMkLst>
            <pc:docMk/>
            <pc:sldMk cId="500337889" sldId="581"/>
            <ac:spMk id="106" creationId="{8B663E60-A17F-48B6-8A6B-0DD11CD54235}"/>
          </ac:spMkLst>
        </pc:spChg>
        <pc:cxnChg chg="mod">
          <ac:chgData name="Cristian Chilipirea" userId="34ab170da5908fc4" providerId="LiveId" clId="{D7DA5927-D473-4AEE-8BEF-0909585F6886}" dt="2021-03-10T20:48:31.312" v="325" actId="1076"/>
          <ac:cxnSpMkLst>
            <pc:docMk/>
            <pc:sldMk cId="500337889" sldId="581"/>
            <ac:cxnSpMk id="17" creationId="{F9C1B811-70F4-43BE-8227-71A98FD546F7}"/>
          </ac:cxnSpMkLst>
        </pc:cxnChg>
        <pc:cxnChg chg="mod">
          <ac:chgData name="Cristian Chilipirea" userId="34ab170da5908fc4" providerId="LiveId" clId="{D7DA5927-D473-4AEE-8BEF-0909585F6886}" dt="2021-03-10T20:48:31.312" v="325" actId="1076"/>
          <ac:cxnSpMkLst>
            <pc:docMk/>
            <pc:sldMk cId="500337889" sldId="581"/>
            <ac:cxnSpMk id="18" creationId="{1293B9C4-59B7-496F-8549-F8DD3AF9D3F4}"/>
          </ac:cxnSpMkLst>
        </pc:cxnChg>
        <pc:cxnChg chg="mod">
          <ac:chgData name="Cristian Chilipirea" userId="34ab170da5908fc4" providerId="LiveId" clId="{D7DA5927-D473-4AEE-8BEF-0909585F6886}" dt="2021-03-10T20:48:31.312" v="325" actId="1076"/>
          <ac:cxnSpMkLst>
            <pc:docMk/>
            <pc:sldMk cId="500337889" sldId="581"/>
            <ac:cxnSpMk id="19" creationId="{7DC1FF99-849E-4247-A76C-B02EE7BE3F84}"/>
          </ac:cxnSpMkLst>
        </pc:cxnChg>
        <pc:cxnChg chg="mod">
          <ac:chgData name="Cristian Chilipirea" userId="34ab170da5908fc4" providerId="LiveId" clId="{D7DA5927-D473-4AEE-8BEF-0909585F6886}" dt="2021-03-10T20:48:31.312" v="325" actId="1076"/>
          <ac:cxnSpMkLst>
            <pc:docMk/>
            <pc:sldMk cId="500337889" sldId="581"/>
            <ac:cxnSpMk id="20" creationId="{02353525-5FF7-43E9-BA27-FA0B44A62FA6}"/>
          </ac:cxnSpMkLst>
        </pc:cxnChg>
        <pc:cxnChg chg="mod">
          <ac:chgData name="Cristian Chilipirea" userId="34ab170da5908fc4" providerId="LiveId" clId="{D7DA5927-D473-4AEE-8BEF-0909585F6886}" dt="2021-03-10T20:48:31.312" v="325" actId="1076"/>
          <ac:cxnSpMkLst>
            <pc:docMk/>
            <pc:sldMk cId="500337889" sldId="581"/>
            <ac:cxnSpMk id="21" creationId="{740EA462-DB64-44AE-9CE7-25B1CB5D5FE5}"/>
          </ac:cxnSpMkLst>
        </pc:cxnChg>
        <pc:cxnChg chg="mod">
          <ac:chgData name="Cristian Chilipirea" userId="34ab170da5908fc4" providerId="LiveId" clId="{D7DA5927-D473-4AEE-8BEF-0909585F6886}" dt="2021-03-10T20:48:31.312" v="325" actId="1076"/>
          <ac:cxnSpMkLst>
            <pc:docMk/>
            <pc:sldMk cId="500337889" sldId="581"/>
            <ac:cxnSpMk id="22" creationId="{7A6ACBE3-A358-4126-8E8B-83550041F3A1}"/>
          </ac:cxnSpMkLst>
        </pc:cxnChg>
        <pc:cxnChg chg="mod">
          <ac:chgData name="Cristian Chilipirea" userId="34ab170da5908fc4" providerId="LiveId" clId="{D7DA5927-D473-4AEE-8BEF-0909585F6886}" dt="2021-03-10T20:48:31.312" v="325" actId="1076"/>
          <ac:cxnSpMkLst>
            <pc:docMk/>
            <pc:sldMk cId="500337889" sldId="581"/>
            <ac:cxnSpMk id="23" creationId="{D0EABC46-0ECC-4308-8D40-C8B2CE964074}"/>
          </ac:cxnSpMkLst>
        </pc:cxnChg>
        <pc:cxnChg chg="mod">
          <ac:chgData name="Cristian Chilipirea" userId="34ab170da5908fc4" providerId="LiveId" clId="{D7DA5927-D473-4AEE-8BEF-0909585F6886}" dt="2021-03-10T20:48:31.312" v="325" actId="1076"/>
          <ac:cxnSpMkLst>
            <pc:docMk/>
            <pc:sldMk cId="500337889" sldId="581"/>
            <ac:cxnSpMk id="24" creationId="{BF27AFDE-B944-47E3-A205-AE0DF90CBB62}"/>
          </ac:cxnSpMkLst>
        </pc:cxnChg>
        <pc:cxnChg chg="mod">
          <ac:chgData name="Cristian Chilipirea" userId="34ab170da5908fc4" providerId="LiveId" clId="{D7DA5927-D473-4AEE-8BEF-0909585F6886}" dt="2021-03-10T20:48:31.312" v="325" actId="1076"/>
          <ac:cxnSpMkLst>
            <pc:docMk/>
            <pc:sldMk cId="500337889" sldId="581"/>
            <ac:cxnSpMk id="25" creationId="{8B3C8EC8-C969-4459-838F-03996380ECF8}"/>
          </ac:cxnSpMkLst>
        </pc:cxnChg>
        <pc:cxnChg chg="mod">
          <ac:chgData name="Cristian Chilipirea" userId="34ab170da5908fc4" providerId="LiveId" clId="{D7DA5927-D473-4AEE-8BEF-0909585F6886}" dt="2021-03-10T20:48:31.312" v="325" actId="1076"/>
          <ac:cxnSpMkLst>
            <pc:docMk/>
            <pc:sldMk cId="500337889" sldId="581"/>
            <ac:cxnSpMk id="26" creationId="{14145B65-C9C0-4C7F-BA50-A3292FC5D453}"/>
          </ac:cxnSpMkLst>
        </pc:cxnChg>
        <pc:cxnChg chg="mod">
          <ac:chgData name="Cristian Chilipirea" userId="34ab170da5908fc4" providerId="LiveId" clId="{D7DA5927-D473-4AEE-8BEF-0909585F6886}" dt="2021-03-10T20:48:31.312" v="325" actId="1076"/>
          <ac:cxnSpMkLst>
            <pc:docMk/>
            <pc:sldMk cId="500337889" sldId="581"/>
            <ac:cxnSpMk id="38" creationId="{2FDE1BEF-1612-41B6-8299-55E8EF2E397C}"/>
          </ac:cxnSpMkLst>
        </pc:cxnChg>
        <pc:cxnChg chg="mod">
          <ac:chgData name="Cristian Chilipirea" userId="34ab170da5908fc4" providerId="LiveId" clId="{D7DA5927-D473-4AEE-8BEF-0909585F6886}" dt="2021-03-10T20:48:31.312" v="325" actId="1076"/>
          <ac:cxnSpMkLst>
            <pc:docMk/>
            <pc:sldMk cId="500337889" sldId="581"/>
            <ac:cxnSpMk id="40" creationId="{CCBA9CB5-6CA6-429C-896E-A79D6330B255}"/>
          </ac:cxnSpMkLst>
        </pc:cxnChg>
        <pc:cxnChg chg="mod">
          <ac:chgData name="Cristian Chilipirea" userId="34ab170da5908fc4" providerId="LiveId" clId="{D7DA5927-D473-4AEE-8BEF-0909585F6886}" dt="2021-03-10T20:48:31.312" v="325" actId="1076"/>
          <ac:cxnSpMkLst>
            <pc:docMk/>
            <pc:sldMk cId="500337889" sldId="581"/>
            <ac:cxnSpMk id="41" creationId="{C66CA45E-ACAF-4724-8040-378A71E2499B}"/>
          </ac:cxnSpMkLst>
        </pc:cxnChg>
        <pc:cxnChg chg="mod">
          <ac:chgData name="Cristian Chilipirea" userId="34ab170da5908fc4" providerId="LiveId" clId="{D7DA5927-D473-4AEE-8BEF-0909585F6886}" dt="2021-03-10T20:48:31.312" v="325" actId="1076"/>
          <ac:cxnSpMkLst>
            <pc:docMk/>
            <pc:sldMk cId="500337889" sldId="581"/>
            <ac:cxnSpMk id="42" creationId="{E448965F-BD58-4126-80A4-20012DD1D189}"/>
          </ac:cxnSpMkLst>
        </pc:cxnChg>
        <pc:cxnChg chg="mod">
          <ac:chgData name="Cristian Chilipirea" userId="34ab170da5908fc4" providerId="LiveId" clId="{D7DA5927-D473-4AEE-8BEF-0909585F6886}" dt="2021-03-10T20:48:31.312" v="325" actId="1076"/>
          <ac:cxnSpMkLst>
            <pc:docMk/>
            <pc:sldMk cId="500337889" sldId="581"/>
            <ac:cxnSpMk id="43" creationId="{1861C38C-382E-4E92-B32D-0427C39679E6}"/>
          </ac:cxnSpMkLst>
        </pc:cxnChg>
        <pc:cxnChg chg="mod">
          <ac:chgData name="Cristian Chilipirea" userId="34ab170da5908fc4" providerId="LiveId" clId="{D7DA5927-D473-4AEE-8BEF-0909585F6886}" dt="2021-03-10T20:48:31.312" v="325" actId="1076"/>
          <ac:cxnSpMkLst>
            <pc:docMk/>
            <pc:sldMk cId="500337889" sldId="581"/>
            <ac:cxnSpMk id="44" creationId="{49D2EB0D-29B5-438C-883D-FFEB02FECCCD}"/>
          </ac:cxnSpMkLst>
        </pc:cxnChg>
        <pc:cxnChg chg="mod">
          <ac:chgData name="Cristian Chilipirea" userId="34ab170da5908fc4" providerId="LiveId" clId="{D7DA5927-D473-4AEE-8BEF-0909585F6886}" dt="2021-03-10T20:48:31.312" v="325" actId="1076"/>
          <ac:cxnSpMkLst>
            <pc:docMk/>
            <pc:sldMk cId="500337889" sldId="581"/>
            <ac:cxnSpMk id="47" creationId="{FBF75897-25E0-42BC-9FDA-9CDBCCF25B21}"/>
          </ac:cxnSpMkLst>
        </pc:cxnChg>
        <pc:cxnChg chg="mod">
          <ac:chgData name="Cristian Chilipirea" userId="34ab170da5908fc4" providerId="LiveId" clId="{D7DA5927-D473-4AEE-8BEF-0909585F6886}" dt="2021-03-10T20:48:31.312" v="325" actId="1076"/>
          <ac:cxnSpMkLst>
            <pc:docMk/>
            <pc:sldMk cId="500337889" sldId="581"/>
            <ac:cxnSpMk id="48" creationId="{A08B85C2-A3EA-4E45-AE83-CE3C28DDD761}"/>
          </ac:cxnSpMkLst>
        </pc:cxnChg>
        <pc:cxnChg chg="mod">
          <ac:chgData name="Cristian Chilipirea" userId="34ab170da5908fc4" providerId="LiveId" clId="{D7DA5927-D473-4AEE-8BEF-0909585F6886}" dt="2021-03-10T20:48:31.312" v="325" actId="1076"/>
          <ac:cxnSpMkLst>
            <pc:docMk/>
            <pc:sldMk cId="500337889" sldId="581"/>
            <ac:cxnSpMk id="50" creationId="{8A496ECE-FB82-4218-A1BF-83BC1F53DED1}"/>
          </ac:cxnSpMkLst>
        </pc:cxnChg>
        <pc:cxnChg chg="mod">
          <ac:chgData name="Cristian Chilipirea" userId="34ab170da5908fc4" providerId="LiveId" clId="{D7DA5927-D473-4AEE-8BEF-0909585F6886}" dt="2021-03-10T20:48:31.312" v="325" actId="1076"/>
          <ac:cxnSpMkLst>
            <pc:docMk/>
            <pc:sldMk cId="500337889" sldId="581"/>
            <ac:cxnSpMk id="71" creationId="{A698D50D-2A2A-43A9-9E05-6BCE3CB8867B}"/>
          </ac:cxnSpMkLst>
        </pc:cxnChg>
        <pc:cxnChg chg="add del mod">
          <ac:chgData name="Cristian Chilipirea" userId="34ab170da5908fc4" providerId="LiveId" clId="{D7DA5927-D473-4AEE-8BEF-0909585F6886}" dt="2021-03-10T20:53:55.421" v="387" actId="478"/>
          <ac:cxnSpMkLst>
            <pc:docMk/>
            <pc:sldMk cId="500337889" sldId="581"/>
            <ac:cxnSpMk id="72" creationId="{C0F7C788-A7E4-48A1-AB8B-A986D00B609B}"/>
          </ac:cxnSpMkLst>
        </pc:cxnChg>
        <pc:cxnChg chg="add del mod">
          <ac:chgData name="Cristian Chilipirea" userId="34ab170da5908fc4" providerId="LiveId" clId="{D7DA5927-D473-4AEE-8BEF-0909585F6886}" dt="2021-03-10T20:53:54.991" v="386" actId="478"/>
          <ac:cxnSpMkLst>
            <pc:docMk/>
            <pc:sldMk cId="500337889" sldId="581"/>
            <ac:cxnSpMk id="73" creationId="{F28893DA-0DC4-43A7-9282-9464D8D4DA96}"/>
          </ac:cxnSpMkLst>
        </pc:cxnChg>
        <pc:cxnChg chg="mod">
          <ac:chgData name="Cristian Chilipirea" userId="34ab170da5908fc4" providerId="LiveId" clId="{D7DA5927-D473-4AEE-8BEF-0909585F6886}" dt="2021-03-10T20:48:31.312" v="325" actId="1076"/>
          <ac:cxnSpMkLst>
            <pc:docMk/>
            <pc:sldMk cId="500337889" sldId="581"/>
            <ac:cxnSpMk id="74" creationId="{6AC50C09-4211-4160-B5BA-91A016EFB0E2}"/>
          </ac:cxnSpMkLst>
        </pc:cxnChg>
        <pc:cxnChg chg="mod">
          <ac:chgData name="Cristian Chilipirea" userId="34ab170da5908fc4" providerId="LiveId" clId="{D7DA5927-D473-4AEE-8BEF-0909585F6886}" dt="2021-03-10T20:48:31.312" v="325" actId="1076"/>
          <ac:cxnSpMkLst>
            <pc:docMk/>
            <pc:sldMk cId="500337889" sldId="581"/>
            <ac:cxnSpMk id="77" creationId="{29AD7221-6855-490D-9F77-E090BB0B2884}"/>
          </ac:cxnSpMkLst>
        </pc:cxnChg>
        <pc:cxnChg chg="mod">
          <ac:chgData name="Cristian Chilipirea" userId="34ab170da5908fc4" providerId="LiveId" clId="{D7DA5927-D473-4AEE-8BEF-0909585F6886}" dt="2021-03-10T20:48:31.312" v="325" actId="1076"/>
          <ac:cxnSpMkLst>
            <pc:docMk/>
            <pc:sldMk cId="500337889" sldId="581"/>
            <ac:cxnSpMk id="80" creationId="{F1325948-2FA1-49D7-8B03-54D04B9F5E37}"/>
          </ac:cxnSpMkLst>
        </pc:cxnChg>
        <pc:cxnChg chg="mod">
          <ac:chgData name="Cristian Chilipirea" userId="34ab170da5908fc4" providerId="LiveId" clId="{D7DA5927-D473-4AEE-8BEF-0909585F6886}" dt="2021-03-10T20:48:31.312" v="325" actId="1076"/>
          <ac:cxnSpMkLst>
            <pc:docMk/>
            <pc:sldMk cId="500337889" sldId="581"/>
            <ac:cxnSpMk id="83" creationId="{3507BE37-613B-405F-8B09-061A5C2B2E47}"/>
          </ac:cxnSpMkLst>
        </pc:cxnChg>
      </pc:sldChg>
      <pc:sldChg chg="addSp delSp modSp add mod modClrScheme chgLayout">
        <pc:chgData name="Cristian Chilipirea" userId="34ab170da5908fc4" providerId="LiveId" clId="{D7DA5927-D473-4AEE-8BEF-0909585F6886}" dt="2021-03-10T20:53:53.390" v="385" actId="478"/>
        <pc:sldMkLst>
          <pc:docMk/>
          <pc:sldMk cId="2232898974" sldId="582"/>
        </pc:sldMkLst>
        <pc:spChg chg="add del mod ord">
          <ac:chgData name="Cristian Chilipirea" userId="34ab170da5908fc4" providerId="LiveId" clId="{D7DA5927-D473-4AEE-8BEF-0909585F6886}" dt="2021-03-10T20:48:37.145" v="326" actId="478"/>
          <ac:spMkLst>
            <pc:docMk/>
            <pc:sldMk cId="2232898974" sldId="582"/>
            <ac:spMk id="2" creationId="{8C73B5CF-99BE-4F51-9D1E-400F50682AE5}"/>
          </ac:spMkLst>
        </pc:spChg>
        <pc:spChg chg="mod ord">
          <ac:chgData name="Cristian Chilipirea" userId="34ab170da5908fc4" providerId="LiveId" clId="{D7DA5927-D473-4AEE-8BEF-0909585F6886}" dt="2021-03-10T20:35:25.800" v="143" actId="700"/>
          <ac:spMkLst>
            <pc:docMk/>
            <pc:sldMk cId="2232898974" sldId="582"/>
            <ac:spMk id="4" creationId="{C7DE4BF6-7E89-4206-B154-C6CE2F1E1414}"/>
          </ac:spMkLst>
        </pc:spChg>
        <pc:spChg chg="mod ord">
          <ac:chgData name="Cristian Chilipirea" userId="34ab170da5908fc4" providerId="LiveId" clId="{D7DA5927-D473-4AEE-8BEF-0909585F6886}" dt="2021-03-10T20:45:00.525" v="301" actId="207"/>
          <ac:spMkLst>
            <pc:docMk/>
            <pc:sldMk cId="2232898974" sldId="582"/>
            <ac:spMk id="7" creationId="{6F422BB9-6A7F-4BD2-9676-A6410BB10371}"/>
          </ac:spMkLst>
        </pc:spChg>
        <pc:spChg chg="mod">
          <ac:chgData name="Cristian Chilipirea" userId="34ab170da5908fc4" providerId="LiveId" clId="{D7DA5927-D473-4AEE-8BEF-0909585F6886}" dt="2021-03-10T20:48:47.792" v="327" actId="1076"/>
          <ac:spMkLst>
            <pc:docMk/>
            <pc:sldMk cId="2232898974" sldId="582"/>
            <ac:spMk id="8" creationId="{9A61D0B8-8FDE-43F7-AAE0-952163293C76}"/>
          </ac:spMkLst>
        </pc:spChg>
        <pc:spChg chg="mod">
          <ac:chgData name="Cristian Chilipirea" userId="34ab170da5908fc4" providerId="LiveId" clId="{D7DA5927-D473-4AEE-8BEF-0909585F6886}" dt="2021-03-10T20:48:47.792" v="327" actId="1076"/>
          <ac:spMkLst>
            <pc:docMk/>
            <pc:sldMk cId="2232898974" sldId="582"/>
            <ac:spMk id="9" creationId="{BE6259CB-7C3A-440D-B9C6-CFCA86F52B2C}"/>
          </ac:spMkLst>
        </pc:spChg>
        <pc:spChg chg="mod">
          <ac:chgData name="Cristian Chilipirea" userId="34ab170da5908fc4" providerId="LiveId" clId="{D7DA5927-D473-4AEE-8BEF-0909585F6886}" dt="2021-03-10T20:48:47.792" v="327" actId="1076"/>
          <ac:spMkLst>
            <pc:docMk/>
            <pc:sldMk cId="2232898974" sldId="582"/>
            <ac:spMk id="10" creationId="{E9215D6D-AEC4-42D2-BA6E-BE865345ADAD}"/>
          </ac:spMkLst>
        </pc:spChg>
        <pc:spChg chg="mod">
          <ac:chgData name="Cristian Chilipirea" userId="34ab170da5908fc4" providerId="LiveId" clId="{D7DA5927-D473-4AEE-8BEF-0909585F6886}" dt="2021-03-10T20:48:47.792" v="327" actId="1076"/>
          <ac:spMkLst>
            <pc:docMk/>
            <pc:sldMk cId="2232898974" sldId="582"/>
            <ac:spMk id="11" creationId="{42784EC8-90EF-4911-B596-D7A9F219B1FD}"/>
          </ac:spMkLst>
        </pc:spChg>
        <pc:spChg chg="mod">
          <ac:chgData name="Cristian Chilipirea" userId="34ab170da5908fc4" providerId="LiveId" clId="{D7DA5927-D473-4AEE-8BEF-0909585F6886}" dt="2021-03-10T20:48:47.792" v="327" actId="1076"/>
          <ac:spMkLst>
            <pc:docMk/>
            <pc:sldMk cId="2232898974" sldId="582"/>
            <ac:spMk id="12" creationId="{9DA3A207-BD67-41C1-AB61-078C67E0C605}"/>
          </ac:spMkLst>
        </pc:spChg>
        <pc:spChg chg="mod">
          <ac:chgData name="Cristian Chilipirea" userId="34ab170da5908fc4" providerId="LiveId" clId="{D7DA5927-D473-4AEE-8BEF-0909585F6886}" dt="2021-03-10T20:48:47.792" v="327" actId="1076"/>
          <ac:spMkLst>
            <pc:docMk/>
            <pc:sldMk cId="2232898974" sldId="582"/>
            <ac:spMk id="13" creationId="{9309AEE6-D48D-45B6-A204-DFDAAC81B611}"/>
          </ac:spMkLst>
        </pc:spChg>
        <pc:spChg chg="mod">
          <ac:chgData name="Cristian Chilipirea" userId="34ab170da5908fc4" providerId="LiveId" clId="{D7DA5927-D473-4AEE-8BEF-0909585F6886}" dt="2021-03-10T20:48:47.792" v="327" actId="1076"/>
          <ac:spMkLst>
            <pc:docMk/>
            <pc:sldMk cId="2232898974" sldId="582"/>
            <ac:spMk id="14" creationId="{F9486A59-3A13-43D7-AB65-E823DAF43242}"/>
          </ac:spMkLst>
        </pc:spChg>
        <pc:spChg chg="mod">
          <ac:chgData name="Cristian Chilipirea" userId="34ab170da5908fc4" providerId="LiveId" clId="{D7DA5927-D473-4AEE-8BEF-0909585F6886}" dt="2021-03-10T20:48:47.792" v="327" actId="1076"/>
          <ac:spMkLst>
            <pc:docMk/>
            <pc:sldMk cId="2232898974" sldId="582"/>
            <ac:spMk id="15" creationId="{F0BD98AC-79D0-4269-83B6-23C5B4783668}"/>
          </ac:spMkLst>
        </pc:spChg>
        <pc:spChg chg="mod">
          <ac:chgData name="Cristian Chilipirea" userId="34ab170da5908fc4" providerId="LiveId" clId="{D7DA5927-D473-4AEE-8BEF-0909585F6886}" dt="2021-03-10T20:48:47.792" v="327" actId="1076"/>
          <ac:spMkLst>
            <pc:docMk/>
            <pc:sldMk cId="2232898974" sldId="582"/>
            <ac:spMk id="16" creationId="{2C2BB258-7F61-47F3-83FF-B2B79C5346B5}"/>
          </ac:spMkLst>
        </pc:spChg>
        <pc:spChg chg="mod">
          <ac:chgData name="Cristian Chilipirea" userId="34ab170da5908fc4" providerId="LiveId" clId="{D7DA5927-D473-4AEE-8BEF-0909585F6886}" dt="2021-03-10T20:48:47.792" v="327" actId="1076"/>
          <ac:spMkLst>
            <pc:docMk/>
            <pc:sldMk cId="2232898974" sldId="582"/>
            <ac:spMk id="28" creationId="{8B6149B4-5D23-4526-BE8A-86B06C5A75CE}"/>
          </ac:spMkLst>
        </pc:spChg>
        <pc:spChg chg="mod">
          <ac:chgData name="Cristian Chilipirea" userId="34ab170da5908fc4" providerId="LiveId" clId="{D7DA5927-D473-4AEE-8BEF-0909585F6886}" dt="2021-03-10T20:48:47.792" v="327" actId="1076"/>
          <ac:spMkLst>
            <pc:docMk/>
            <pc:sldMk cId="2232898974" sldId="582"/>
            <ac:spMk id="30" creationId="{75569835-BEC0-475C-9A65-BAC9EF1C0503}"/>
          </ac:spMkLst>
        </pc:spChg>
        <pc:spChg chg="mod">
          <ac:chgData name="Cristian Chilipirea" userId="34ab170da5908fc4" providerId="LiveId" clId="{D7DA5927-D473-4AEE-8BEF-0909585F6886}" dt="2021-03-10T20:48:47.792" v="327" actId="1076"/>
          <ac:spMkLst>
            <pc:docMk/>
            <pc:sldMk cId="2232898974" sldId="582"/>
            <ac:spMk id="31" creationId="{7F44D038-2036-4D61-81D8-57BC5E3671CA}"/>
          </ac:spMkLst>
        </pc:spChg>
        <pc:spChg chg="mod">
          <ac:chgData name="Cristian Chilipirea" userId="34ab170da5908fc4" providerId="LiveId" clId="{D7DA5927-D473-4AEE-8BEF-0909585F6886}" dt="2021-03-10T20:48:47.792" v="327" actId="1076"/>
          <ac:spMkLst>
            <pc:docMk/>
            <pc:sldMk cId="2232898974" sldId="582"/>
            <ac:spMk id="32" creationId="{8F862C70-CEA3-4685-8319-B7D3CF9EEA3B}"/>
          </ac:spMkLst>
        </pc:spChg>
        <pc:spChg chg="mod">
          <ac:chgData name="Cristian Chilipirea" userId="34ab170da5908fc4" providerId="LiveId" clId="{D7DA5927-D473-4AEE-8BEF-0909585F6886}" dt="2021-03-10T20:48:47.792" v="327" actId="1076"/>
          <ac:spMkLst>
            <pc:docMk/>
            <pc:sldMk cId="2232898974" sldId="582"/>
            <ac:spMk id="33" creationId="{D9AFF45C-7426-4848-8132-A5C3DDC04B12}"/>
          </ac:spMkLst>
        </pc:spChg>
        <pc:spChg chg="mod">
          <ac:chgData name="Cristian Chilipirea" userId="34ab170da5908fc4" providerId="LiveId" clId="{D7DA5927-D473-4AEE-8BEF-0909585F6886}" dt="2021-03-10T20:48:47.792" v="327" actId="1076"/>
          <ac:spMkLst>
            <pc:docMk/>
            <pc:sldMk cId="2232898974" sldId="582"/>
            <ac:spMk id="34" creationId="{A659C9AD-1080-4C3A-8C72-A555F0A5216A}"/>
          </ac:spMkLst>
        </pc:spChg>
        <pc:spChg chg="mod">
          <ac:chgData name="Cristian Chilipirea" userId="34ab170da5908fc4" providerId="LiveId" clId="{D7DA5927-D473-4AEE-8BEF-0909585F6886}" dt="2021-03-10T20:48:47.792" v="327" actId="1076"/>
          <ac:spMkLst>
            <pc:docMk/>
            <pc:sldMk cId="2232898974" sldId="582"/>
            <ac:spMk id="35" creationId="{93A0EB36-C286-45D1-870B-5FDBB37A813E}"/>
          </ac:spMkLst>
        </pc:spChg>
        <pc:spChg chg="mod">
          <ac:chgData name="Cristian Chilipirea" userId="34ab170da5908fc4" providerId="LiveId" clId="{D7DA5927-D473-4AEE-8BEF-0909585F6886}" dt="2021-03-10T20:48:47.792" v="327" actId="1076"/>
          <ac:spMkLst>
            <pc:docMk/>
            <pc:sldMk cId="2232898974" sldId="582"/>
            <ac:spMk id="84" creationId="{1C5F850E-4DB7-4027-A84F-41FB67CB6E82}"/>
          </ac:spMkLst>
        </pc:spChg>
        <pc:spChg chg="mod">
          <ac:chgData name="Cristian Chilipirea" userId="34ab170da5908fc4" providerId="LiveId" clId="{D7DA5927-D473-4AEE-8BEF-0909585F6886}" dt="2021-03-10T20:48:47.792" v="327" actId="1076"/>
          <ac:spMkLst>
            <pc:docMk/>
            <pc:sldMk cId="2232898974" sldId="582"/>
            <ac:spMk id="85" creationId="{BE394DC2-7CE5-4E5D-8EBF-EB5498655366}"/>
          </ac:spMkLst>
        </pc:spChg>
        <pc:spChg chg="mod">
          <ac:chgData name="Cristian Chilipirea" userId="34ab170da5908fc4" providerId="LiveId" clId="{D7DA5927-D473-4AEE-8BEF-0909585F6886}" dt="2021-03-10T20:48:47.792" v="327" actId="1076"/>
          <ac:spMkLst>
            <pc:docMk/>
            <pc:sldMk cId="2232898974" sldId="582"/>
            <ac:spMk id="86" creationId="{29E19908-4B1B-4865-A840-3731B95A4B3F}"/>
          </ac:spMkLst>
        </pc:spChg>
        <pc:spChg chg="mod">
          <ac:chgData name="Cristian Chilipirea" userId="34ab170da5908fc4" providerId="LiveId" clId="{D7DA5927-D473-4AEE-8BEF-0909585F6886}" dt="2021-03-10T20:48:47.792" v="327" actId="1076"/>
          <ac:spMkLst>
            <pc:docMk/>
            <pc:sldMk cId="2232898974" sldId="582"/>
            <ac:spMk id="87" creationId="{7F6F1F3B-6769-464F-8DC4-F8D0EA7D68B1}"/>
          </ac:spMkLst>
        </pc:spChg>
        <pc:spChg chg="mod">
          <ac:chgData name="Cristian Chilipirea" userId="34ab170da5908fc4" providerId="LiveId" clId="{D7DA5927-D473-4AEE-8BEF-0909585F6886}" dt="2021-03-10T20:48:47.792" v="327" actId="1076"/>
          <ac:spMkLst>
            <pc:docMk/>
            <pc:sldMk cId="2232898974" sldId="582"/>
            <ac:spMk id="88" creationId="{0BDC2F7D-3913-47E8-A09B-52E99DDC1007}"/>
          </ac:spMkLst>
        </pc:spChg>
        <pc:spChg chg="mod">
          <ac:chgData name="Cristian Chilipirea" userId="34ab170da5908fc4" providerId="LiveId" clId="{D7DA5927-D473-4AEE-8BEF-0909585F6886}" dt="2021-03-10T20:48:47.792" v="327" actId="1076"/>
          <ac:spMkLst>
            <pc:docMk/>
            <pc:sldMk cId="2232898974" sldId="582"/>
            <ac:spMk id="89" creationId="{BF2DF9D8-D7CC-4C1A-9D02-27BA82743C00}"/>
          </ac:spMkLst>
        </pc:spChg>
        <pc:spChg chg="mod">
          <ac:chgData name="Cristian Chilipirea" userId="34ab170da5908fc4" providerId="LiveId" clId="{D7DA5927-D473-4AEE-8BEF-0909585F6886}" dt="2021-03-10T20:48:47.792" v="327" actId="1076"/>
          <ac:spMkLst>
            <pc:docMk/>
            <pc:sldMk cId="2232898974" sldId="582"/>
            <ac:spMk id="90" creationId="{7809CF5B-759F-45DD-AA2E-4010F3CA606E}"/>
          </ac:spMkLst>
        </pc:spChg>
        <pc:spChg chg="mod">
          <ac:chgData name="Cristian Chilipirea" userId="34ab170da5908fc4" providerId="LiveId" clId="{D7DA5927-D473-4AEE-8BEF-0909585F6886}" dt="2021-03-10T20:48:47.792" v="327" actId="1076"/>
          <ac:spMkLst>
            <pc:docMk/>
            <pc:sldMk cId="2232898974" sldId="582"/>
            <ac:spMk id="91" creationId="{9B807350-0855-42A6-AE90-F8B139166C56}"/>
          </ac:spMkLst>
        </pc:spChg>
        <pc:spChg chg="mod">
          <ac:chgData name="Cristian Chilipirea" userId="34ab170da5908fc4" providerId="LiveId" clId="{D7DA5927-D473-4AEE-8BEF-0909585F6886}" dt="2021-03-10T20:48:47.792" v="327" actId="1076"/>
          <ac:spMkLst>
            <pc:docMk/>
            <pc:sldMk cId="2232898974" sldId="582"/>
            <ac:spMk id="92" creationId="{23AEE12C-4DB8-4245-884F-33B51B068016}"/>
          </ac:spMkLst>
        </pc:spChg>
        <pc:spChg chg="mod">
          <ac:chgData name="Cristian Chilipirea" userId="34ab170da5908fc4" providerId="LiveId" clId="{D7DA5927-D473-4AEE-8BEF-0909585F6886}" dt="2021-03-10T20:48:47.792" v="327" actId="1076"/>
          <ac:spMkLst>
            <pc:docMk/>
            <pc:sldMk cId="2232898974" sldId="582"/>
            <ac:spMk id="93" creationId="{9C063DC9-C831-42D3-B66D-7D18CE2E8E4E}"/>
          </ac:spMkLst>
        </pc:spChg>
        <pc:spChg chg="mod">
          <ac:chgData name="Cristian Chilipirea" userId="34ab170da5908fc4" providerId="LiveId" clId="{D7DA5927-D473-4AEE-8BEF-0909585F6886}" dt="2021-03-10T20:48:47.792" v="327" actId="1076"/>
          <ac:spMkLst>
            <pc:docMk/>
            <pc:sldMk cId="2232898974" sldId="582"/>
            <ac:spMk id="94" creationId="{E4C1BF2F-2CAF-448C-84CC-D24070B1D843}"/>
          </ac:spMkLst>
        </pc:spChg>
        <pc:spChg chg="mod">
          <ac:chgData name="Cristian Chilipirea" userId="34ab170da5908fc4" providerId="LiveId" clId="{D7DA5927-D473-4AEE-8BEF-0909585F6886}" dt="2021-03-10T20:48:47.792" v="327" actId="1076"/>
          <ac:spMkLst>
            <pc:docMk/>
            <pc:sldMk cId="2232898974" sldId="582"/>
            <ac:spMk id="95" creationId="{48C4A364-5B41-43C8-A3AD-4CAFD51010C3}"/>
          </ac:spMkLst>
        </pc:spChg>
        <pc:spChg chg="mod">
          <ac:chgData name="Cristian Chilipirea" userId="34ab170da5908fc4" providerId="LiveId" clId="{D7DA5927-D473-4AEE-8BEF-0909585F6886}" dt="2021-03-10T20:48:47.792" v="327" actId="1076"/>
          <ac:spMkLst>
            <pc:docMk/>
            <pc:sldMk cId="2232898974" sldId="582"/>
            <ac:spMk id="96" creationId="{782D31DA-5B9E-43A0-8DD6-37C0AF477AE6}"/>
          </ac:spMkLst>
        </pc:spChg>
        <pc:spChg chg="mod">
          <ac:chgData name="Cristian Chilipirea" userId="34ab170da5908fc4" providerId="LiveId" clId="{D7DA5927-D473-4AEE-8BEF-0909585F6886}" dt="2021-03-10T20:48:47.792" v="327" actId="1076"/>
          <ac:spMkLst>
            <pc:docMk/>
            <pc:sldMk cId="2232898974" sldId="582"/>
            <ac:spMk id="97" creationId="{0AF62A28-99D6-4C97-8BB7-F0C23FCC68DA}"/>
          </ac:spMkLst>
        </pc:spChg>
        <pc:spChg chg="mod">
          <ac:chgData name="Cristian Chilipirea" userId="34ab170da5908fc4" providerId="LiveId" clId="{D7DA5927-D473-4AEE-8BEF-0909585F6886}" dt="2021-03-10T20:48:47.792" v="327" actId="1076"/>
          <ac:spMkLst>
            <pc:docMk/>
            <pc:sldMk cId="2232898974" sldId="582"/>
            <ac:spMk id="98" creationId="{7D197E47-E4DD-4445-9FA2-57E6305D2C3F}"/>
          </ac:spMkLst>
        </pc:spChg>
        <pc:spChg chg="mod">
          <ac:chgData name="Cristian Chilipirea" userId="34ab170da5908fc4" providerId="LiveId" clId="{D7DA5927-D473-4AEE-8BEF-0909585F6886}" dt="2021-03-10T20:48:47.792" v="327" actId="1076"/>
          <ac:spMkLst>
            <pc:docMk/>
            <pc:sldMk cId="2232898974" sldId="582"/>
            <ac:spMk id="99" creationId="{A77072B0-3ADD-4082-B77B-B00383AA4438}"/>
          </ac:spMkLst>
        </pc:spChg>
        <pc:spChg chg="mod">
          <ac:chgData name="Cristian Chilipirea" userId="34ab170da5908fc4" providerId="LiveId" clId="{D7DA5927-D473-4AEE-8BEF-0909585F6886}" dt="2021-03-10T20:48:47.792" v="327" actId="1076"/>
          <ac:spMkLst>
            <pc:docMk/>
            <pc:sldMk cId="2232898974" sldId="582"/>
            <ac:spMk id="100" creationId="{6F781F29-AE0F-4774-8258-D96A74FB60F8}"/>
          </ac:spMkLst>
        </pc:spChg>
        <pc:spChg chg="mod">
          <ac:chgData name="Cristian Chilipirea" userId="34ab170da5908fc4" providerId="LiveId" clId="{D7DA5927-D473-4AEE-8BEF-0909585F6886}" dt="2021-03-10T20:48:47.792" v="327" actId="1076"/>
          <ac:spMkLst>
            <pc:docMk/>
            <pc:sldMk cId="2232898974" sldId="582"/>
            <ac:spMk id="101" creationId="{5D2CD746-3465-4657-8760-B4E3AEDA4A4B}"/>
          </ac:spMkLst>
        </pc:spChg>
        <pc:spChg chg="mod">
          <ac:chgData name="Cristian Chilipirea" userId="34ab170da5908fc4" providerId="LiveId" clId="{D7DA5927-D473-4AEE-8BEF-0909585F6886}" dt="2021-03-10T20:48:47.792" v="327" actId="1076"/>
          <ac:spMkLst>
            <pc:docMk/>
            <pc:sldMk cId="2232898974" sldId="582"/>
            <ac:spMk id="102" creationId="{817EDD40-F90B-445D-B095-86516DB5404F}"/>
          </ac:spMkLst>
        </pc:spChg>
        <pc:spChg chg="mod">
          <ac:chgData name="Cristian Chilipirea" userId="34ab170da5908fc4" providerId="LiveId" clId="{D7DA5927-D473-4AEE-8BEF-0909585F6886}" dt="2021-03-10T20:48:47.792" v="327" actId="1076"/>
          <ac:spMkLst>
            <pc:docMk/>
            <pc:sldMk cId="2232898974" sldId="582"/>
            <ac:spMk id="103" creationId="{4D6F18A0-6AD8-4912-A4BB-F57C5C344AE7}"/>
          </ac:spMkLst>
        </pc:spChg>
        <pc:spChg chg="mod">
          <ac:chgData name="Cristian Chilipirea" userId="34ab170da5908fc4" providerId="LiveId" clId="{D7DA5927-D473-4AEE-8BEF-0909585F6886}" dt="2021-03-10T20:48:47.792" v="327" actId="1076"/>
          <ac:spMkLst>
            <pc:docMk/>
            <pc:sldMk cId="2232898974" sldId="582"/>
            <ac:spMk id="104" creationId="{C3155509-9BAE-4F37-9E10-2C7BE50346A1}"/>
          </ac:spMkLst>
        </pc:spChg>
        <pc:spChg chg="mod">
          <ac:chgData name="Cristian Chilipirea" userId="34ab170da5908fc4" providerId="LiveId" clId="{D7DA5927-D473-4AEE-8BEF-0909585F6886}" dt="2021-03-10T20:48:47.792" v="327" actId="1076"/>
          <ac:spMkLst>
            <pc:docMk/>
            <pc:sldMk cId="2232898974" sldId="582"/>
            <ac:spMk id="105" creationId="{12F4FE6B-BAD1-4292-928A-B8033B4A4899}"/>
          </ac:spMkLst>
        </pc:spChg>
        <pc:spChg chg="mod">
          <ac:chgData name="Cristian Chilipirea" userId="34ab170da5908fc4" providerId="LiveId" clId="{D7DA5927-D473-4AEE-8BEF-0909585F6886}" dt="2021-03-10T20:48:47.792" v="327" actId="1076"/>
          <ac:spMkLst>
            <pc:docMk/>
            <pc:sldMk cId="2232898974" sldId="582"/>
            <ac:spMk id="106" creationId="{8B663E60-A17F-48B6-8A6B-0DD11CD54235}"/>
          </ac:spMkLst>
        </pc:spChg>
        <pc:cxnChg chg="mod">
          <ac:chgData name="Cristian Chilipirea" userId="34ab170da5908fc4" providerId="LiveId" clId="{D7DA5927-D473-4AEE-8BEF-0909585F6886}" dt="2021-03-10T20:48:47.792" v="327" actId="1076"/>
          <ac:cxnSpMkLst>
            <pc:docMk/>
            <pc:sldMk cId="2232898974" sldId="582"/>
            <ac:cxnSpMk id="17" creationId="{F9C1B811-70F4-43BE-8227-71A98FD546F7}"/>
          </ac:cxnSpMkLst>
        </pc:cxnChg>
        <pc:cxnChg chg="mod">
          <ac:chgData name="Cristian Chilipirea" userId="34ab170da5908fc4" providerId="LiveId" clId="{D7DA5927-D473-4AEE-8BEF-0909585F6886}" dt="2021-03-10T20:48:47.792" v="327" actId="1076"/>
          <ac:cxnSpMkLst>
            <pc:docMk/>
            <pc:sldMk cId="2232898974" sldId="582"/>
            <ac:cxnSpMk id="18" creationId="{1293B9C4-59B7-496F-8549-F8DD3AF9D3F4}"/>
          </ac:cxnSpMkLst>
        </pc:cxnChg>
        <pc:cxnChg chg="mod">
          <ac:chgData name="Cristian Chilipirea" userId="34ab170da5908fc4" providerId="LiveId" clId="{D7DA5927-D473-4AEE-8BEF-0909585F6886}" dt="2021-03-10T20:48:47.792" v="327" actId="1076"/>
          <ac:cxnSpMkLst>
            <pc:docMk/>
            <pc:sldMk cId="2232898974" sldId="582"/>
            <ac:cxnSpMk id="19" creationId="{7DC1FF99-849E-4247-A76C-B02EE7BE3F84}"/>
          </ac:cxnSpMkLst>
        </pc:cxnChg>
        <pc:cxnChg chg="mod">
          <ac:chgData name="Cristian Chilipirea" userId="34ab170da5908fc4" providerId="LiveId" clId="{D7DA5927-D473-4AEE-8BEF-0909585F6886}" dt="2021-03-10T20:48:47.792" v="327" actId="1076"/>
          <ac:cxnSpMkLst>
            <pc:docMk/>
            <pc:sldMk cId="2232898974" sldId="582"/>
            <ac:cxnSpMk id="20" creationId="{02353525-5FF7-43E9-BA27-FA0B44A62FA6}"/>
          </ac:cxnSpMkLst>
        </pc:cxnChg>
        <pc:cxnChg chg="mod">
          <ac:chgData name="Cristian Chilipirea" userId="34ab170da5908fc4" providerId="LiveId" clId="{D7DA5927-D473-4AEE-8BEF-0909585F6886}" dt="2021-03-10T20:48:47.792" v="327" actId="1076"/>
          <ac:cxnSpMkLst>
            <pc:docMk/>
            <pc:sldMk cId="2232898974" sldId="582"/>
            <ac:cxnSpMk id="21" creationId="{740EA462-DB64-44AE-9CE7-25B1CB5D5FE5}"/>
          </ac:cxnSpMkLst>
        </pc:cxnChg>
        <pc:cxnChg chg="mod">
          <ac:chgData name="Cristian Chilipirea" userId="34ab170da5908fc4" providerId="LiveId" clId="{D7DA5927-D473-4AEE-8BEF-0909585F6886}" dt="2021-03-10T20:48:47.792" v="327" actId="1076"/>
          <ac:cxnSpMkLst>
            <pc:docMk/>
            <pc:sldMk cId="2232898974" sldId="582"/>
            <ac:cxnSpMk id="22" creationId="{7A6ACBE3-A358-4126-8E8B-83550041F3A1}"/>
          </ac:cxnSpMkLst>
        </pc:cxnChg>
        <pc:cxnChg chg="mod">
          <ac:chgData name="Cristian Chilipirea" userId="34ab170da5908fc4" providerId="LiveId" clId="{D7DA5927-D473-4AEE-8BEF-0909585F6886}" dt="2021-03-10T20:48:47.792" v="327" actId="1076"/>
          <ac:cxnSpMkLst>
            <pc:docMk/>
            <pc:sldMk cId="2232898974" sldId="582"/>
            <ac:cxnSpMk id="23" creationId="{D0EABC46-0ECC-4308-8D40-C8B2CE964074}"/>
          </ac:cxnSpMkLst>
        </pc:cxnChg>
        <pc:cxnChg chg="mod">
          <ac:chgData name="Cristian Chilipirea" userId="34ab170da5908fc4" providerId="LiveId" clId="{D7DA5927-D473-4AEE-8BEF-0909585F6886}" dt="2021-03-10T20:48:47.792" v="327" actId="1076"/>
          <ac:cxnSpMkLst>
            <pc:docMk/>
            <pc:sldMk cId="2232898974" sldId="582"/>
            <ac:cxnSpMk id="24" creationId="{BF27AFDE-B944-47E3-A205-AE0DF90CBB62}"/>
          </ac:cxnSpMkLst>
        </pc:cxnChg>
        <pc:cxnChg chg="mod">
          <ac:chgData name="Cristian Chilipirea" userId="34ab170da5908fc4" providerId="LiveId" clId="{D7DA5927-D473-4AEE-8BEF-0909585F6886}" dt="2021-03-10T20:48:47.792" v="327" actId="1076"/>
          <ac:cxnSpMkLst>
            <pc:docMk/>
            <pc:sldMk cId="2232898974" sldId="582"/>
            <ac:cxnSpMk id="25" creationId="{8B3C8EC8-C969-4459-838F-03996380ECF8}"/>
          </ac:cxnSpMkLst>
        </pc:cxnChg>
        <pc:cxnChg chg="mod">
          <ac:chgData name="Cristian Chilipirea" userId="34ab170da5908fc4" providerId="LiveId" clId="{D7DA5927-D473-4AEE-8BEF-0909585F6886}" dt="2021-03-10T20:48:47.792" v="327" actId="1076"/>
          <ac:cxnSpMkLst>
            <pc:docMk/>
            <pc:sldMk cId="2232898974" sldId="582"/>
            <ac:cxnSpMk id="26" creationId="{14145B65-C9C0-4C7F-BA50-A3292FC5D453}"/>
          </ac:cxnSpMkLst>
        </pc:cxnChg>
        <pc:cxnChg chg="mod">
          <ac:chgData name="Cristian Chilipirea" userId="34ab170da5908fc4" providerId="LiveId" clId="{D7DA5927-D473-4AEE-8BEF-0909585F6886}" dt="2021-03-10T20:48:47.792" v="327" actId="1076"/>
          <ac:cxnSpMkLst>
            <pc:docMk/>
            <pc:sldMk cId="2232898974" sldId="582"/>
            <ac:cxnSpMk id="38" creationId="{2FDE1BEF-1612-41B6-8299-55E8EF2E397C}"/>
          </ac:cxnSpMkLst>
        </pc:cxnChg>
        <pc:cxnChg chg="mod">
          <ac:chgData name="Cristian Chilipirea" userId="34ab170da5908fc4" providerId="LiveId" clId="{D7DA5927-D473-4AEE-8BEF-0909585F6886}" dt="2021-03-10T20:48:47.792" v="327" actId="1076"/>
          <ac:cxnSpMkLst>
            <pc:docMk/>
            <pc:sldMk cId="2232898974" sldId="582"/>
            <ac:cxnSpMk id="40" creationId="{CCBA9CB5-6CA6-429C-896E-A79D6330B255}"/>
          </ac:cxnSpMkLst>
        </pc:cxnChg>
        <pc:cxnChg chg="mod">
          <ac:chgData name="Cristian Chilipirea" userId="34ab170da5908fc4" providerId="LiveId" clId="{D7DA5927-D473-4AEE-8BEF-0909585F6886}" dt="2021-03-10T20:48:47.792" v="327" actId="1076"/>
          <ac:cxnSpMkLst>
            <pc:docMk/>
            <pc:sldMk cId="2232898974" sldId="582"/>
            <ac:cxnSpMk id="41" creationId="{C66CA45E-ACAF-4724-8040-378A71E2499B}"/>
          </ac:cxnSpMkLst>
        </pc:cxnChg>
        <pc:cxnChg chg="mod">
          <ac:chgData name="Cristian Chilipirea" userId="34ab170da5908fc4" providerId="LiveId" clId="{D7DA5927-D473-4AEE-8BEF-0909585F6886}" dt="2021-03-10T20:48:47.792" v="327" actId="1076"/>
          <ac:cxnSpMkLst>
            <pc:docMk/>
            <pc:sldMk cId="2232898974" sldId="582"/>
            <ac:cxnSpMk id="42" creationId="{E448965F-BD58-4126-80A4-20012DD1D189}"/>
          </ac:cxnSpMkLst>
        </pc:cxnChg>
        <pc:cxnChg chg="mod">
          <ac:chgData name="Cristian Chilipirea" userId="34ab170da5908fc4" providerId="LiveId" clId="{D7DA5927-D473-4AEE-8BEF-0909585F6886}" dt="2021-03-10T20:48:47.792" v="327" actId="1076"/>
          <ac:cxnSpMkLst>
            <pc:docMk/>
            <pc:sldMk cId="2232898974" sldId="582"/>
            <ac:cxnSpMk id="43" creationId="{1861C38C-382E-4E92-B32D-0427C39679E6}"/>
          </ac:cxnSpMkLst>
        </pc:cxnChg>
        <pc:cxnChg chg="mod">
          <ac:chgData name="Cristian Chilipirea" userId="34ab170da5908fc4" providerId="LiveId" clId="{D7DA5927-D473-4AEE-8BEF-0909585F6886}" dt="2021-03-10T20:48:47.792" v="327" actId="1076"/>
          <ac:cxnSpMkLst>
            <pc:docMk/>
            <pc:sldMk cId="2232898974" sldId="582"/>
            <ac:cxnSpMk id="44" creationId="{49D2EB0D-29B5-438C-883D-FFEB02FECCCD}"/>
          </ac:cxnSpMkLst>
        </pc:cxnChg>
        <pc:cxnChg chg="mod">
          <ac:chgData name="Cristian Chilipirea" userId="34ab170da5908fc4" providerId="LiveId" clId="{D7DA5927-D473-4AEE-8BEF-0909585F6886}" dt="2021-03-10T20:48:47.792" v="327" actId="1076"/>
          <ac:cxnSpMkLst>
            <pc:docMk/>
            <pc:sldMk cId="2232898974" sldId="582"/>
            <ac:cxnSpMk id="47" creationId="{FBF75897-25E0-42BC-9FDA-9CDBCCF25B21}"/>
          </ac:cxnSpMkLst>
        </pc:cxnChg>
        <pc:cxnChg chg="mod">
          <ac:chgData name="Cristian Chilipirea" userId="34ab170da5908fc4" providerId="LiveId" clId="{D7DA5927-D473-4AEE-8BEF-0909585F6886}" dt="2021-03-10T20:48:47.792" v="327" actId="1076"/>
          <ac:cxnSpMkLst>
            <pc:docMk/>
            <pc:sldMk cId="2232898974" sldId="582"/>
            <ac:cxnSpMk id="48" creationId="{A08B85C2-A3EA-4E45-AE83-CE3C28DDD761}"/>
          </ac:cxnSpMkLst>
        </pc:cxnChg>
        <pc:cxnChg chg="mod">
          <ac:chgData name="Cristian Chilipirea" userId="34ab170da5908fc4" providerId="LiveId" clId="{D7DA5927-D473-4AEE-8BEF-0909585F6886}" dt="2021-03-10T20:48:47.792" v="327" actId="1076"/>
          <ac:cxnSpMkLst>
            <pc:docMk/>
            <pc:sldMk cId="2232898974" sldId="582"/>
            <ac:cxnSpMk id="50" creationId="{8A496ECE-FB82-4218-A1BF-83BC1F53DED1}"/>
          </ac:cxnSpMkLst>
        </pc:cxnChg>
        <pc:cxnChg chg="add del mod">
          <ac:chgData name="Cristian Chilipirea" userId="34ab170da5908fc4" providerId="LiveId" clId="{D7DA5927-D473-4AEE-8BEF-0909585F6886}" dt="2021-03-10T20:53:53.390" v="385" actId="478"/>
          <ac:cxnSpMkLst>
            <pc:docMk/>
            <pc:sldMk cId="2232898974" sldId="582"/>
            <ac:cxnSpMk id="70" creationId="{0F08DC7F-63F3-4C6A-BC67-EE27017326C5}"/>
          </ac:cxnSpMkLst>
        </pc:cxnChg>
        <pc:cxnChg chg="mod">
          <ac:chgData name="Cristian Chilipirea" userId="34ab170da5908fc4" providerId="LiveId" clId="{D7DA5927-D473-4AEE-8BEF-0909585F6886}" dt="2021-03-10T20:48:47.792" v="327" actId="1076"/>
          <ac:cxnSpMkLst>
            <pc:docMk/>
            <pc:sldMk cId="2232898974" sldId="582"/>
            <ac:cxnSpMk id="71" creationId="{A698D50D-2A2A-43A9-9E05-6BCE3CB8867B}"/>
          </ac:cxnSpMkLst>
        </pc:cxnChg>
        <pc:cxnChg chg="add del mod">
          <ac:chgData name="Cristian Chilipirea" userId="34ab170da5908fc4" providerId="LiveId" clId="{D7DA5927-D473-4AEE-8BEF-0909585F6886}" dt="2021-03-10T20:53:52.431" v="384" actId="478"/>
          <ac:cxnSpMkLst>
            <pc:docMk/>
            <pc:sldMk cId="2232898974" sldId="582"/>
            <ac:cxnSpMk id="73" creationId="{236C9244-DD9C-4C0E-9B2A-15EAD15834F7}"/>
          </ac:cxnSpMkLst>
        </pc:cxnChg>
        <pc:cxnChg chg="mod">
          <ac:chgData name="Cristian Chilipirea" userId="34ab170da5908fc4" providerId="LiveId" clId="{D7DA5927-D473-4AEE-8BEF-0909585F6886}" dt="2021-03-10T20:48:47.792" v="327" actId="1076"/>
          <ac:cxnSpMkLst>
            <pc:docMk/>
            <pc:sldMk cId="2232898974" sldId="582"/>
            <ac:cxnSpMk id="74" creationId="{6AC50C09-4211-4160-B5BA-91A016EFB0E2}"/>
          </ac:cxnSpMkLst>
        </pc:cxnChg>
        <pc:cxnChg chg="mod">
          <ac:chgData name="Cristian Chilipirea" userId="34ab170da5908fc4" providerId="LiveId" clId="{D7DA5927-D473-4AEE-8BEF-0909585F6886}" dt="2021-03-10T20:48:47.792" v="327" actId="1076"/>
          <ac:cxnSpMkLst>
            <pc:docMk/>
            <pc:sldMk cId="2232898974" sldId="582"/>
            <ac:cxnSpMk id="77" creationId="{29AD7221-6855-490D-9F77-E090BB0B2884}"/>
          </ac:cxnSpMkLst>
        </pc:cxnChg>
        <pc:cxnChg chg="mod">
          <ac:chgData name="Cristian Chilipirea" userId="34ab170da5908fc4" providerId="LiveId" clId="{D7DA5927-D473-4AEE-8BEF-0909585F6886}" dt="2021-03-10T20:48:47.792" v="327" actId="1076"/>
          <ac:cxnSpMkLst>
            <pc:docMk/>
            <pc:sldMk cId="2232898974" sldId="582"/>
            <ac:cxnSpMk id="80" creationId="{F1325948-2FA1-49D7-8B03-54D04B9F5E37}"/>
          </ac:cxnSpMkLst>
        </pc:cxnChg>
        <pc:cxnChg chg="mod">
          <ac:chgData name="Cristian Chilipirea" userId="34ab170da5908fc4" providerId="LiveId" clId="{D7DA5927-D473-4AEE-8BEF-0909585F6886}" dt="2021-03-10T20:48:47.792" v="327" actId="1076"/>
          <ac:cxnSpMkLst>
            <pc:docMk/>
            <pc:sldMk cId="2232898974" sldId="582"/>
            <ac:cxnSpMk id="83" creationId="{3507BE37-613B-405F-8B09-061A5C2B2E47}"/>
          </ac:cxnSpMkLst>
        </pc:cxnChg>
      </pc:sldChg>
      <pc:sldChg chg="addSp delSp modSp add mod modClrScheme chgLayout">
        <pc:chgData name="Cristian Chilipirea" userId="34ab170da5908fc4" providerId="LiveId" clId="{D7DA5927-D473-4AEE-8BEF-0909585F6886}" dt="2021-03-10T20:53:50.148" v="383" actId="478"/>
        <pc:sldMkLst>
          <pc:docMk/>
          <pc:sldMk cId="4200189439" sldId="583"/>
        </pc:sldMkLst>
        <pc:spChg chg="add del mod ord">
          <ac:chgData name="Cristian Chilipirea" userId="34ab170da5908fc4" providerId="LiveId" clId="{D7DA5927-D473-4AEE-8BEF-0909585F6886}" dt="2021-03-10T20:48:54.556" v="328" actId="478"/>
          <ac:spMkLst>
            <pc:docMk/>
            <pc:sldMk cId="4200189439" sldId="583"/>
            <ac:spMk id="3" creationId="{B4E896BB-EEBF-4A3B-A913-BE7149C1AAB0}"/>
          </ac:spMkLst>
        </pc:spChg>
        <pc:spChg chg="mod ord">
          <ac:chgData name="Cristian Chilipirea" userId="34ab170da5908fc4" providerId="LiveId" clId="{D7DA5927-D473-4AEE-8BEF-0909585F6886}" dt="2021-03-10T20:35:25.800" v="143" actId="700"/>
          <ac:spMkLst>
            <pc:docMk/>
            <pc:sldMk cId="4200189439" sldId="583"/>
            <ac:spMk id="4" creationId="{C7DE4BF6-7E89-4206-B154-C6CE2F1E1414}"/>
          </ac:spMkLst>
        </pc:spChg>
        <pc:spChg chg="mod ord">
          <ac:chgData name="Cristian Chilipirea" userId="34ab170da5908fc4" providerId="LiveId" clId="{D7DA5927-D473-4AEE-8BEF-0909585F6886}" dt="2021-03-10T20:44:57.146" v="300" actId="207"/>
          <ac:spMkLst>
            <pc:docMk/>
            <pc:sldMk cId="4200189439" sldId="583"/>
            <ac:spMk id="7" creationId="{6F422BB9-6A7F-4BD2-9676-A6410BB10371}"/>
          </ac:spMkLst>
        </pc:spChg>
        <pc:spChg chg="mod">
          <ac:chgData name="Cristian Chilipirea" userId="34ab170da5908fc4" providerId="LiveId" clId="{D7DA5927-D473-4AEE-8BEF-0909585F6886}" dt="2021-03-10T20:49:02.209" v="329" actId="1076"/>
          <ac:spMkLst>
            <pc:docMk/>
            <pc:sldMk cId="4200189439" sldId="583"/>
            <ac:spMk id="8" creationId="{9A61D0B8-8FDE-43F7-AAE0-952163293C76}"/>
          </ac:spMkLst>
        </pc:spChg>
        <pc:spChg chg="mod">
          <ac:chgData name="Cristian Chilipirea" userId="34ab170da5908fc4" providerId="LiveId" clId="{D7DA5927-D473-4AEE-8BEF-0909585F6886}" dt="2021-03-10T20:49:02.209" v="329" actId="1076"/>
          <ac:spMkLst>
            <pc:docMk/>
            <pc:sldMk cId="4200189439" sldId="583"/>
            <ac:spMk id="9" creationId="{BE6259CB-7C3A-440D-B9C6-CFCA86F52B2C}"/>
          </ac:spMkLst>
        </pc:spChg>
        <pc:spChg chg="mod">
          <ac:chgData name="Cristian Chilipirea" userId="34ab170da5908fc4" providerId="LiveId" clId="{D7DA5927-D473-4AEE-8BEF-0909585F6886}" dt="2021-03-10T20:49:02.209" v="329" actId="1076"/>
          <ac:spMkLst>
            <pc:docMk/>
            <pc:sldMk cId="4200189439" sldId="583"/>
            <ac:spMk id="10" creationId="{E9215D6D-AEC4-42D2-BA6E-BE865345ADAD}"/>
          </ac:spMkLst>
        </pc:spChg>
        <pc:spChg chg="mod">
          <ac:chgData name="Cristian Chilipirea" userId="34ab170da5908fc4" providerId="LiveId" clId="{D7DA5927-D473-4AEE-8BEF-0909585F6886}" dt="2021-03-10T20:49:02.209" v="329" actId="1076"/>
          <ac:spMkLst>
            <pc:docMk/>
            <pc:sldMk cId="4200189439" sldId="583"/>
            <ac:spMk id="11" creationId="{42784EC8-90EF-4911-B596-D7A9F219B1FD}"/>
          </ac:spMkLst>
        </pc:spChg>
        <pc:spChg chg="mod">
          <ac:chgData name="Cristian Chilipirea" userId="34ab170da5908fc4" providerId="LiveId" clId="{D7DA5927-D473-4AEE-8BEF-0909585F6886}" dt="2021-03-10T20:49:02.209" v="329" actId="1076"/>
          <ac:spMkLst>
            <pc:docMk/>
            <pc:sldMk cId="4200189439" sldId="583"/>
            <ac:spMk id="12" creationId="{9DA3A207-BD67-41C1-AB61-078C67E0C605}"/>
          </ac:spMkLst>
        </pc:spChg>
        <pc:spChg chg="mod">
          <ac:chgData name="Cristian Chilipirea" userId="34ab170da5908fc4" providerId="LiveId" clId="{D7DA5927-D473-4AEE-8BEF-0909585F6886}" dt="2021-03-10T20:49:02.209" v="329" actId="1076"/>
          <ac:spMkLst>
            <pc:docMk/>
            <pc:sldMk cId="4200189439" sldId="583"/>
            <ac:spMk id="13" creationId="{9309AEE6-D48D-45B6-A204-DFDAAC81B611}"/>
          </ac:spMkLst>
        </pc:spChg>
        <pc:spChg chg="mod">
          <ac:chgData name="Cristian Chilipirea" userId="34ab170da5908fc4" providerId="LiveId" clId="{D7DA5927-D473-4AEE-8BEF-0909585F6886}" dt="2021-03-10T20:49:02.209" v="329" actId="1076"/>
          <ac:spMkLst>
            <pc:docMk/>
            <pc:sldMk cId="4200189439" sldId="583"/>
            <ac:spMk id="14" creationId="{F9486A59-3A13-43D7-AB65-E823DAF43242}"/>
          </ac:spMkLst>
        </pc:spChg>
        <pc:spChg chg="mod">
          <ac:chgData name="Cristian Chilipirea" userId="34ab170da5908fc4" providerId="LiveId" clId="{D7DA5927-D473-4AEE-8BEF-0909585F6886}" dt="2021-03-10T20:49:02.209" v="329" actId="1076"/>
          <ac:spMkLst>
            <pc:docMk/>
            <pc:sldMk cId="4200189439" sldId="583"/>
            <ac:spMk id="15" creationId="{F0BD98AC-79D0-4269-83B6-23C5B4783668}"/>
          </ac:spMkLst>
        </pc:spChg>
        <pc:spChg chg="mod">
          <ac:chgData name="Cristian Chilipirea" userId="34ab170da5908fc4" providerId="LiveId" clId="{D7DA5927-D473-4AEE-8BEF-0909585F6886}" dt="2021-03-10T20:49:02.209" v="329" actId="1076"/>
          <ac:spMkLst>
            <pc:docMk/>
            <pc:sldMk cId="4200189439" sldId="583"/>
            <ac:spMk id="16" creationId="{2C2BB258-7F61-47F3-83FF-B2B79C5346B5}"/>
          </ac:spMkLst>
        </pc:spChg>
        <pc:spChg chg="mod">
          <ac:chgData name="Cristian Chilipirea" userId="34ab170da5908fc4" providerId="LiveId" clId="{D7DA5927-D473-4AEE-8BEF-0909585F6886}" dt="2021-03-10T20:49:02.209" v="329" actId="1076"/>
          <ac:spMkLst>
            <pc:docMk/>
            <pc:sldMk cId="4200189439" sldId="583"/>
            <ac:spMk id="28" creationId="{8B6149B4-5D23-4526-BE8A-86B06C5A75CE}"/>
          </ac:spMkLst>
        </pc:spChg>
        <pc:spChg chg="mod">
          <ac:chgData name="Cristian Chilipirea" userId="34ab170da5908fc4" providerId="LiveId" clId="{D7DA5927-D473-4AEE-8BEF-0909585F6886}" dt="2021-03-10T20:49:02.209" v="329" actId="1076"/>
          <ac:spMkLst>
            <pc:docMk/>
            <pc:sldMk cId="4200189439" sldId="583"/>
            <ac:spMk id="30" creationId="{75569835-BEC0-475C-9A65-BAC9EF1C0503}"/>
          </ac:spMkLst>
        </pc:spChg>
        <pc:spChg chg="mod">
          <ac:chgData name="Cristian Chilipirea" userId="34ab170da5908fc4" providerId="LiveId" clId="{D7DA5927-D473-4AEE-8BEF-0909585F6886}" dt="2021-03-10T20:49:02.209" v="329" actId="1076"/>
          <ac:spMkLst>
            <pc:docMk/>
            <pc:sldMk cId="4200189439" sldId="583"/>
            <ac:spMk id="31" creationId="{7F44D038-2036-4D61-81D8-57BC5E3671CA}"/>
          </ac:spMkLst>
        </pc:spChg>
        <pc:spChg chg="mod">
          <ac:chgData name="Cristian Chilipirea" userId="34ab170da5908fc4" providerId="LiveId" clId="{D7DA5927-D473-4AEE-8BEF-0909585F6886}" dt="2021-03-10T20:49:02.209" v="329" actId="1076"/>
          <ac:spMkLst>
            <pc:docMk/>
            <pc:sldMk cId="4200189439" sldId="583"/>
            <ac:spMk id="32" creationId="{8F862C70-CEA3-4685-8319-B7D3CF9EEA3B}"/>
          </ac:spMkLst>
        </pc:spChg>
        <pc:spChg chg="mod">
          <ac:chgData name="Cristian Chilipirea" userId="34ab170da5908fc4" providerId="LiveId" clId="{D7DA5927-D473-4AEE-8BEF-0909585F6886}" dt="2021-03-10T20:49:02.209" v="329" actId="1076"/>
          <ac:spMkLst>
            <pc:docMk/>
            <pc:sldMk cId="4200189439" sldId="583"/>
            <ac:spMk id="33" creationId="{D9AFF45C-7426-4848-8132-A5C3DDC04B12}"/>
          </ac:spMkLst>
        </pc:spChg>
        <pc:spChg chg="mod">
          <ac:chgData name="Cristian Chilipirea" userId="34ab170da5908fc4" providerId="LiveId" clId="{D7DA5927-D473-4AEE-8BEF-0909585F6886}" dt="2021-03-10T20:49:02.209" v="329" actId="1076"/>
          <ac:spMkLst>
            <pc:docMk/>
            <pc:sldMk cId="4200189439" sldId="583"/>
            <ac:spMk id="34" creationId="{A659C9AD-1080-4C3A-8C72-A555F0A5216A}"/>
          </ac:spMkLst>
        </pc:spChg>
        <pc:spChg chg="mod">
          <ac:chgData name="Cristian Chilipirea" userId="34ab170da5908fc4" providerId="LiveId" clId="{D7DA5927-D473-4AEE-8BEF-0909585F6886}" dt="2021-03-10T20:49:02.209" v="329" actId="1076"/>
          <ac:spMkLst>
            <pc:docMk/>
            <pc:sldMk cId="4200189439" sldId="583"/>
            <ac:spMk id="35" creationId="{93A0EB36-C286-45D1-870B-5FDBB37A813E}"/>
          </ac:spMkLst>
        </pc:spChg>
        <pc:spChg chg="mod">
          <ac:chgData name="Cristian Chilipirea" userId="34ab170da5908fc4" providerId="LiveId" clId="{D7DA5927-D473-4AEE-8BEF-0909585F6886}" dt="2021-03-10T20:49:02.209" v="329" actId="1076"/>
          <ac:spMkLst>
            <pc:docMk/>
            <pc:sldMk cId="4200189439" sldId="583"/>
            <ac:spMk id="84" creationId="{1C5F850E-4DB7-4027-A84F-41FB67CB6E82}"/>
          </ac:spMkLst>
        </pc:spChg>
        <pc:spChg chg="mod">
          <ac:chgData name="Cristian Chilipirea" userId="34ab170da5908fc4" providerId="LiveId" clId="{D7DA5927-D473-4AEE-8BEF-0909585F6886}" dt="2021-03-10T20:49:02.209" v="329" actId="1076"/>
          <ac:spMkLst>
            <pc:docMk/>
            <pc:sldMk cId="4200189439" sldId="583"/>
            <ac:spMk id="85" creationId="{BE394DC2-7CE5-4E5D-8EBF-EB5498655366}"/>
          </ac:spMkLst>
        </pc:spChg>
        <pc:spChg chg="mod">
          <ac:chgData name="Cristian Chilipirea" userId="34ab170da5908fc4" providerId="LiveId" clId="{D7DA5927-D473-4AEE-8BEF-0909585F6886}" dt="2021-03-10T20:49:02.209" v="329" actId="1076"/>
          <ac:spMkLst>
            <pc:docMk/>
            <pc:sldMk cId="4200189439" sldId="583"/>
            <ac:spMk id="86" creationId="{29E19908-4B1B-4865-A840-3731B95A4B3F}"/>
          </ac:spMkLst>
        </pc:spChg>
        <pc:spChg chg="mod">
          <ac:chgData name="Cristian Chilipirea" userId="34ab170da5908fc4" providerId="LiveId" clId="{D7DA5927-D473-4AEE-8BEF-0909585F6886}" dt="2021-03-10T20:49:02.209" v="329" actId="1076"/>
          <ac:spMkLst>
            <pc:docMk/>
            <pc:sldMk cId="4200189439" sldId="583"/>
            <ac:spMk id="87" creationId="{7F6F1F3B-6769-464F-8DC4-F8D0EA7D68B1}"/>
          </ac:spMkLst>
        </pc:spChg>
        <pc:spChg chg="mod">
          <ac:chgData name="Cristian Chilipirea" userId="34ab170da5908fc4" providerId="LiveId" clId="{D7DA5927-D473-4AEE-8BEF-0909585F6886}" dt="2021-03-10T20:49:02.209" v="329" actId="1076"/>
          <ac:spMkLst>
            <pc:docMk/>
            <pc:sldMk cId="4200189439" sldId="583"/>
            <ac:spMk id="88" creationId="{0BDC2F7D-3913-47E8-A09B-52E99DDC1007}"/>
          </ac:spMkLst>
        </pc:spChg>
        <pc:spChg chg="mod">
          <ac:chgData name="Cristian Chilipirea" userId="34ab170da5908fc4" providerId="LiveId" clId="{D7DA5927-D473-4AEE-8BEF-0909585F6886}" dt="2021-03-10T20:49:02.209" v="329" actId="1076"/>
          <ac:spMkLst>
            <pc:docMk/>
            <pc:sldMk cId="4200189439" sldId="583"/>
            <ac:spMk id="89" creationId="{BF2DF9D8-D7CC-4C1A-9D02-27BA82743C00}"/>
          </ac:spMkLst>
        </pc:spChg>
        <pc:spChg chg="mod">
          <ac:chgData name="Cristian Chilipirea" userId="34ab170da5908fc4" providerId="LiveId" clId="{D7DA5927-D473-4AEE-8BEF-0909585F6886}" dt="2021-03-10T20:49:02.209" v="329" actId="1076"/>
          <ac:spMkLst>
            <pc:docMk/>
            <pc:sldMk cId="4200189439" sldId="583"/>
            <ac:spMk id="90" creationId="{7809CF5B-759F-45DD-AA2E-4010F3CA606E}"/>
          </ac:spMkLst>
        </pc:spChg>
        <pc:spChg chg="mod">
          <ac:chgData name="Cristian Chilipirea" userId="34ab170da5908fc4" providerId="LiveId" clId="{D7DA5927-D473-4AEE-8BEF-0909585F6886}" dt="2021-03-10T20:49:02.209" v="329" actId="1076"/>
          <ac:spMkLst>
            <pc:docMk/>
            <pc:sldMk cId="4200189439" sldId="583"/>
            <ac:spMk id="91" creationId="{9B807350-0855-42A6-AE90-F8B139166C56}"/>
          </ac:spMkLst>
        </pc:spChg>
        <pc:spChg chg="mod">
          <ac:chgData name="Cristian Chilipirea" userId="34ab170da5908fc4" providerId="LiveId" clId="{D7DA5927-D473-4AEE-8BEF-0909585F6886}" dt="2021-03-10T20:49:02.209" v="329" actId="1076"/>
          <ac:spMkLst>
            <pc:docMk/>
            <pc:sldMk cId="4200189439" sldId="583"/>
            <ac:spMk id="92" creationId="{23AEE12C-4DB8-4245-884F-33B51B068016}"/>
          </ac:spMkLst>
        </pc:spChg>
        <pc:spChg chg="mod">
          <ac:chgData name="Cristian Chilipirea" userId="34ab170da5908fc4" providerId="LiveId" clId="{D7DA5927-D473-4AEE-8BEF-0909585F6886}" dt="2021-03-10T20:49:02.209" v="329" actId="1076"/>
          <ac:spMkLst>
            <pc:docMk/>
            <pc:sldMk cId="4200189439" sldId="583"/>
            <ac:spMk id="93" creationId="{9C063DC9-C831-42D3-B66D-7D18CE2E8E4E}"/>
          </ac:spMkLst>
        </pc:spChg>
        <pc:spChg chg="mod">
          <ac:chgData name="Cristian Chilipirea" userId="34ab170da5908fc4" providerId="LiveId" clId="{D7DA5927-D473-4AEE-8BEF-0909585F6886}" dt="2021-03-10T20:49:02.209" v="329" actId="1076"/>
          <ac:spMkLst>
            <pc:docMk/>
            <pc:sldMk cId="4200189439" sldId="583"/>
            <ac:spMk id="94" creationId="{E4C1BF2F-2CAF-448C-84CC-D24070B1D843}"/>
          </ac:spMkLst>
        </pc:spChg>
        <pc:spChg chg="mod">
          <ac:chgData name="Cristian Chilipirea" userId="34ab170da5908fc4" providerId="LiveId" clId="{D7DA5927-D473-4AEE-8BEF-0909585F6886}" dt="2021-03-10T20:49:02.209" v="329" actId="1076"/>
          <ac:spMkLst>
            <pc:docMk/>
            <pc:sldMk cId="4200189439" sldId="583"/>
            <ac:spMk id="95" creationId="{48C4A364-5B41-43C8-A3AD-4CAFD51010C3}"/>
          </ac:spMkLst>
        </pc:spChg>
        <pc:spChg chg="mod">
          <ac:chgData name="Cristian Chilipirea" userId="34ab170da5908fc4" providerId="LiveId" clId="{D7DA5927-D473-4AEE-8BEF-0909585F6886}" dt="2021-03-10T20:49:02.209" v="329" actId="1076"/>
          <ac:spMkLst>
            <pc:docMk/>
            <pc:sldMk cId="4200189439" sldId="583"/>
            <ac:spMk id="96" creationId="{782D31DA-5B9E-43A0-8DD6-37C0AF477AE6}"/>
          </ac:spMkLst>
        </pc:spChg>
        <pc:spChg chg="mod">
          <ac:chgData name="Cristian Chilipirea" userId="34ab170da5908fc4" providerId="LiveId" clId="{D7DA5927-D473-4AEE-8BEF-0909585F6886}" dt="2021-03-10T20:49:02.209" v="329" actId="1076"/>
          <ac:spMkLst>
            <pc:docMk/>
            <pc:sldMk cId="4200189439" sldId="583"/>
            <ac:spMk id="97" creationId="{0AF62A28-99D6-4C97-8BB7-F0C23FCC68DA}"/>
          </ac:spMkLst>
        </pc:spChg>
        <pc:spChg chg="mod">
          <ac:chgData name="Cristian Chilipirea" userId="34ab170da5908fc4" providerId="LiveId" clId="{D7DA5927-D473-4AEE-8BEF-0909585F6886}" dt="2021-03-10T20:49:02.209" v="329" actId="1076"/>
          <ac:spMkLst>
            <pc:docMk/>
            <pc:sldMk cId="4200189439" sldId="583"/>
            <ac:spMk id="98" creationId="{7D197E47-E4DD-4445-9FA2-57E6305D2C3F}"/>
          </ac:spMkLst>
        </pc:spChg>
        <pc:spChg chg="mod">
          <ac:chgData name="Cristian Chilipirea" userId="34ab170da5908fc4" providerId="LiveId" clId="{D7DA5927-D473-4AEE-8BEF-0909585F6886}" dt="2021-03-10T20:49:02.209" v="329" actId="1076"/>
          <ac:spMkLst>
            <pc:docMk/>
            <pc:sldMk cId="4200189439" sldId="583"/>
            <ac:spMk id="99" creationId="{A77072B0-3ADD-4082-B77B-B00383AA4438}"/>
          </ac:spMkLst>
        </pc:spChg>
        <pc:spChg chg="mod">
          <ac:chgData name="Cristian Chilipirea" userId="34ab170da5908fc4" providerId="LiveId" clId="{D7DA5927-D473-4AEE-8BEF-0909585F6886}" dt="2021-03-10T20:49:02.209" v="329" actId="1076"/>
          <ac:spMkLst>
            <pc:docMk/>
            <pc:sldMk cId="4200189439" sldId="583"/>
            <ac:spMk id="100" creationId="{6F781F29-AE0F-4774-8258-D96A74FB60F8}"/>
          </ac:spMkLst>
        </pc:spChg>
        <pc:spChg chg="mod">
          <ac:chgData name="Cristian Chilipirea" userId="34ab170da5908fc4" providerId="LiveId" clId="{D7DA5927-D473-4AEE-8BEF-0909585F6886}" dt="2021-03-10T20:49:02.209" v="329" actId="1076"/>
          <ac:spMkLst>
            <pc:docMk/>
            <pc:sldMk cId="4200189439" sldId="583"/>
            <ac:spMk id="101" creationId="{5D2CD746-3465-4657-8760-B4E3AEDA4A4B}"/>
          </ac:spMkLst>
        </pc:spChg>
        <pc:spChg chg="mod">
          <ac:chgData name="Cristian Chilipirea" userId="34ab170da5908fc4" providerId="LiveId" clId="{D7DA5927-D473-4AEE-8BEF-0909585F6886}" dt="2021-03-10T20:49:02.209" v="329" actId="1076"/>
          <ac:spMkLst>
            <pc:docMk/>
            <pc:sldMk cId="4200189439" sldId="583"/>
            <ac:spMk id="102" creationId="{817EDD40-F90B-445D-B095-86516DB5404F}"/>
          </ac:spMkLst>
        </pc:spChg>
        <pc:spChg chg="mod">
          <ac:chgData name="Cristian Chilipirea" userId="34ab170da5908fc4" providerId="LiveId" clId="{D7DA5927-D473-4AEE-8BEF-0909585F6886}" dt="2021-03-10T20:49:02.209" v="329" actId="1076"/>
          <ac:spMkLst>
            <pc:docMk/>
            <pc:sldMk cId="4200189439" sldId="583"/>
            <ac:spMk id="103" creationId="{4D6F18A0-6AD8-4912-A4BB-F57C5C344AE7}"/>
          </ac:spMkLst>
        </pc:spChg>
        <pc:spChg chg="mod">
          <ac:chgData name="Cristian Chilipirea" userId="34ab170da5908fc4" providerId="LiveId" clId="{D7DA5927-D473-4AEE-8BEF-0909585F6886}" dt="2021-03-10T20:49:02.209" v="329" actId="1076"/>
          <ac:spMkLst>
            <pc:docMk/>
            <pc:sldMk cId="4200189439" sldId="583"/>
            <ac:spMk id="104" creationId="{C3155509-9BAE-4F37-9E10-2C7BE50346A1}"/>
          </ac:spMkLst>
        </pc:spChg>
        <pc:spChg chg="mod">
          <ac:chgData name="Cristian Chilipirea" userId="34ab170da5908fc4" providerId="LiveId" clId="{D7DA5927-D473-4AEE-8BEF-0909585F6886}" dt="2021-03-10T20:49:02.209" v="329" actId="1076"/>
          <ac:spMkLst>
            <pc:docMk/>
            <pc:sldMk cId="4200189439" sldId="583"/>
            <ac:spMk id="105" creationId="{12F4FE6B-BAD1-4292-928A-B8033B4A4899}"/>
          </ac:spMkLst>
        </pc:spChg>
        <pc:spChg chg="mod">
          <ac:chgData name="Cristian Chilipirea" userId="34ab170da5908fc4" providerId="LiveId" clId="{D7DA5927-D473-4AEE-8BEF-0909585F6886}" dt="2021-03-10T20:49:02.209" v="329" actId="1076"/>
          <ac:spMkLst>
            <pc:docMk/>
            <pc:sldMk cId="4200189439" sldId="583"/>
            <ac:spMk id="106" creationId="{8B663E60-A17F-48B6-8A6B-0DD11CD54235}"/>
          </ac:spMkLst>
        </pc:spChg>
        <pc:cxnChg chg="mod">
          <ac:chgData name="Cristian Chilipirea" userId="34ab170da5908fc4" providerId="LiveId" clId="{D7DA5927-D473-4AEE-8BEF-0909585F6886}" dt="2021-03-10T20:49:02.209" v="329" actId="1076"/>
          <ac:cxnSpMkLst>
            <pc:docMk/>
            <pc:sldMk cId="4200189439" sldId="583"/>
            <ac:cxnSpMk id="17" creationId="{F9C1B811-70F4-43BE-8227-71A98FD546F7}"/>
          </ac:cxnSpMkLst>
        </pc:cxnChg>
        <pc:cxnChg chg="mod">
          <ac:chgData name="Cristian Chilipirea" userId="34ab170da5908fc4" providerId="LiveId" clId="{D7DA5927-D473-4AEE-8BEF-0909585F6886}" dt="2021-03-10T20:49:02.209" v="329" actId="1076"/>
          <ac:cxnSpMkLst>
            <pc:docMk/>
            <pc:sldMk cId="4200189439" sldId="583"/>
            <ac:cxnSpMk id="18" creationId="{1293B9C4-59B7-496F-8549-F8DD3AF9D3F4}"/>
          </ac:cxnSpMkLst>
        </pc:cxnChg>
        <pc:cxnChg chg="mod">
          <ac:chgData name="Cristian Chilipirea" userId="34ab170da5908fc4" providerId="LiveId" clId="{D7DA5927-D473-4AEE-8BEF-0909585F6886}" dt="2021-03-10T20:49:02.209" v="329" actId="1076"/>
          <ac:cxnSpMkLst>
            <pc:docMk/>
            <pc:sldMk cId="4200189439" sldId="583"/>
            <ac:cxnSpMk id="19" creationId="{7DC1FF99-849E-4247-A76C-B02EE7BE3F84}"/>
          </ac:cxnSpMkLst>
        </pc:cxnChg>
        <pc:cxnChg chg="mod">
          <ac:chgData name="Cristian Chilipirea" userId="34ab170da5908fc4" providerId="LiveId" clId="{D7DA5927-D473-4AEE-8BEF-0909585F6886}" dt="2021-03-10T20:49:02.209" v="329" actId="1076"/>
          <ac:cxnSpMkLst>
            <pc:docMk/>
            <pc:sldMk cId="4200189439" sldId="583"/>
            <ac:cxnSpMk id="20" creationId="{02353525-5FF7-43E9-BA27-FA0B44A62FA6}"/>
          </ac:cxnSpMkLst>
        </pc:cxnChg>
        <pc:cxnChg chg="mod">
          <ac:chgData name="Cristian Chilipirea" userId="34ab170da5908fc4" providerId="LiveId" clId="{D7DA5927-D473-4AEE-8BEF-0909585F6886}" dt="2021-03-10T20:49:02.209" v="329" actId="1076"/>
          <ac:cxnSpMkLst>
            <pc:docMk/>
            <pc:sldMk cId="4200189439" sldId="583"/>
            <ac:cxnSpMk id="21" creationId="{740EA462-DB64-44AE-9CE7-25B1CB5D5FE5}"/>
          </ac:cxnSpMkLst>
        </pc:cxnChg>
        <pc:cxnChg chg="mod">
          <ac:chgData name="Cristian Chilipirea" userId="34ab170da5908fc4" providerId="LiveId" clId="{D7DA5927-D473-4AEE-8BEF-0909585F6886}" dt="2021-03-10T20:49:02.209" v="329" actId="1076"/>
          <ac:cxnSpMkLst>
            <pc:docMk/>
            <pc:sldMk cId="4200189439" sldId="583"/>
            <ac:cxnSpMk id="22" creationId="{7A6ACBE3-A358-4126-8E8B-83550041F3A1}"/>
          </ac:cxnSpMkLst>
        </pc:cxnChg>
        <pc:cxnChg chg="mod">
          <ac:chgData name="Cristian Chilipirea" userId="34ab170da5908fc4" providerId="LiveId" clId="{D7DA5927-D473-4AEE-8BEF-0909585F6886}" dt="2021-03-10T20:49:02.209" v="329" actId="1076"/>
          <ac:cxnSpMkLst>
            <pc:docMk/>
            <pc:sldMk cId="4200189439" sldId="583"/>
            <ac:cxnSpMk id="23" creationId="{D0EABC46-0ECC-4308-8D40-C8B2CE964074}"/>
          </ac:cxnSpMkLst>
        </pc:cxnChg>
        <pc:cxnChg chg="mod">
          <ac:chgData name="Cristian Chilipirea" userId="34ab170da5908fc4" providerId="LiveId" clId="{D7DA5927-D473-4AEE-8BEF-0909585F6886}" dt="2021-03-10T20:49:02.209" v="329" actId="1076"/>
          <ac:cxnSpMkLst>
            <pc:docMk/>
            <pc:sldMk cId="4200189439" sldId="583"/>
            <ac:cxnSpMk id="24" creationId="{BF27AFDE-B944-47E3-A205-AE0DF90CBB62}"/>
          </ac:cxnSpMkLst>
        </pc:cxnChg>
        <pc:cxnChg chg="mod">
          <ac:chgData name="Cristian Chilipirea" userId="34ab170da5908fc4" providerId="LiveId" clId="{D7DA5927-D473-4AEE-8BEF-0909585F6886}" dt="2021-03-10T20:49:02.209" v="329" actId="1076"/>
          <ac:cxnSpMkLst>
            <pc:docMk/>
            <pc:sldMk cId="4200189439" sldId="583"/>
            <ac:cxnSpMk id="25" creationId="{8B3C8EC8-C969-4459-838F-03996380ECF8}"/>
          </ac:cxnSpMkLst>
        </pc:cxnChg>
        <pc:cxnChg chg="mod">
          <ac:chgData name="Cristian Chilipirea" userId="34ab170da5908fc4" providerId="LiveId" clId="{D7DA5927-D473-4AEE-8BEF-0909585F6886}" dt="2021-03-10T20:49:02.209" v="329" actId="1076"/>
          <ac:cxnSpMkLst>
            <pc:docMk/>
            <pc:sldMk cId="4200189439" sldId="583"/>
            <ac:cxnSpMk id="26" creationId="{14145B65-C9C0-4C7F-BA50-A3292FC5D453}"/>
          </ac:cxnSpMkLst>
        </pc:cxnChg>
        <pc:cxnChg chg="mod">
          <ac:chgData name="Cristian Chilipirea" userId="34ab170da5908fc4" providerId="LiveId" clId="{D7DA5927-D473-4AEE-8BEF-0909585F6886}" dt="2021-03-10T20:49:02.209" v="329" actId="1076"/>
          <ac:cxnSpMkLst>
            <pc:docMk/>
            <pc:sldMk cId="4200189439" sldId="583"/>
            <ac:cxnSpMk id="38" creationId="{2FDE1BEF-1612-41B6-8299-55E8EF2E397C}"/>
          </ac:cxnSpMkLst>
        </pc:cxnChg>
        <pc:cxnChg chg="mod">
          <ac:chgData name="Cristian Chilipirea" userId="34ab170da5908fc4" providerId="LiveId" clId="{D7DA5927-D473-4AEE-8BEF-0909585F6886}" dt="2021-03-10T20:49:02.209" v="329" actId="1076"/>
          <ac:cxnSpMkLst>
            <pc:docMk/>
            <pc:sldMk cId="4200189439" sldId="583"/>
            <ac:cxnSpMk id="40" creationId="{CCBA9CB5-6CA6-429C-896E-A79D6330B255}"/>
          </ac:cxnSpMkLst>
        </pc:cxnChg>
        <pc:cxnChg chg="mod">
          <ac:chgData name="Cristian Chilipirea" userId="34ab170da5908fc4" providerId="LiveId" clId="{D7DA5927-D473-4AEE-8BEF-0909585F6886}" dt="2021-03-10T20:49:02.209" v="329" actId="1076"/>
          <ac:cxnSpMkLst>
            <pc:docMk/>
            <pc:sldMk cId="4200189439" sldId="583"/>
            <ac:cxnSpMk id="41" creationId="{C66CA45E-ACAF-4724-8040-378A71E2499B}"/>
          </ac:cxnSpMkLst>
        </pc:cxnChg>
        <pc:cxnChg chg="mod">
          <ac:chgData name="Cristian Chilipirea" userId="34ab170da5908fc4" providerId="LiveId" clId="{D7DA5927-D473-4AEE-8BEF-0909585F6886}" dt="2021-03-10T20:49:02.209" v="329" actId="1076"/>
          <ac:cxnSpMkLst>
            <pc:docMk/>
            <pc:sldMk cId="4200189439" sldId="583"/>
            <ac:cxnSpMk id="42" creationId="{E448965F-BD58-4126-80A4-20012DD1D189}"/>
          </ac:cxnSpMkLst>
        </pc:cxnChg>
        <pc:cxnChg chg="mod">
          <ac:chgData name="Cristian Chilipirea" userId="34ab170da5908fc4" providerId="LiveId" clId="{D7DA5927-D473-4AEE-8BEF-0909585F6886}" dt="2021-03-10T20:49:02.209" v="329" actId="1076"/>
          <ac:cxnSpMkLst>
            <pc:docMk/>
            <pc:sldMk cId="4200189439" sldId="583"/>
            <ac:cxnSpMk id="43" creationId="{1861C38C-382E-4E92-B32D-0427C39679E6}"/>
          </ac:cxnSpMkLst>
        </pc:cxnChg>
        <pc:cxnChg chg="mod">
          <ac:chgData name="Cristian Chilipirea" userId="34ab170da5908fc4" providerId="LiveId" clId="{D7DA5927-D473-4AEE-8BEF-0909585F6886}" dt="2021-03-10T20:49:02.209" v="329" actId="1076"/>
          <ac:cxnSpMkLst>
            <pc:docMk/>
            <pc:sldMk cId="4200189439" sldId="583"/>
            <ac:cxnSpMk id="44" creationId="{49D2EB0D-29B5-438C-883D-FFEB02FECCCD}"/>
          </ac:cxnSpMkLst>
        </pc:cxnChg>
        <pc:cxnChg chg="mod">
          <ac:chgData name="Cristian Chilipirea" userId="34ab170da5908fc4" providerId="LiveId" clId="{D7DA5927-D473-4AEE-8BEF-0909585F6886}" dt="2021-03-10T20:49:02.209" v="329" actId="1076"/>
          <ac:cxnSpMkLst>
            <pc:docMk/>
            <pc:sldMk cId="4200189439" sldId="583"/>
            <ac:cxnSpMk id="47" creationId="{FBF75897-25E0-42BC-9FDA-9CDBCCF25B21}"/>
          </ac:cxnSpMkLst>
        </pc:cxnChg>
        <pc:cxnChg chg="mod">
          <ac:chgData name="Cristian Chilipirea" userId="34ab170da5908fc4" providerId="LiveId" clId="{D7DA5927-D473-4AEE-8BEF-0909585F6886}" dt="2021-03-10T20:49:02.209" v="329" actId="1076"/>
          <ac:cxnSpMkLst>
            <pc:docMk/>
            <pc:sldMk cId="4200189439" sldId="583"/>
            <ac:cxnSpMk id="48" creationId="{A08B85C2-A3EA-4E45-AE83-CE3C28DDD761}"/>
          </ac:cxnSpMkLst>
        </pc:cxnChg>
        <pc:cxnChg chg="mod">
          <ac:chgData name="Cristian Chilipirea" userId="34ab170da5908fc4" providerId="LiveId" clId="{D7DA5927-D473-4AEE-8BEF-0909585F6886}" dt="2021-03-10T20:49:02.209" v="329" actId="1076"/>
          <ac:cxnSpMkLst>
            <pc:docMk/>
            <pc:sldMk cId="4200189439" sldId="583"/>
            <ac:cxnSpMk id="50" creationId="{8A496ECE-FB82-4218-A1BF-83BC1F53DED1}"/>
          </ac:cxnSpMkLst>
        </pc:cxnChg>
        <pc:cxnChg chg="add del mod">
          <ac:chgData name="Cristian Chilipirea" userId="34ab170da5908fc4" providerId="LiveId" clId="{D7DA5927-D473-4AEE-8BEF-0909585F6886}" dt="2021-03-10T20:53:50.148" v="383" actId="478"/>
          <ac:cxnSpMkLst>
            <pc:docMk/>
            <pc:sldMk cId="4200189439" sldId="583"/>
            <ac:cxnSpMk id="70" creationId="{5012FB57-B43E-4111-B592-040B925174C3}"/>
          </ac:cxnSpMkLst>
        </pc:cxnChg>
        <pc:cxnChg chg="mod">
          <ac:chgData name="Cristian Chilipirea" userId="34ab170da5908fc4" providerId="LiveId" clId="{D7DA5927-D473-4AEE-8BEF-0909585F6886}" dt="2021-03-10T20:49:02.209" v="329" actId="1076"/>
          <ac:cxnSpMkLst>
            <pc:docMk/>
            <pc:sldMk cId="4200189439" sldId="583"/>
            <ac:cxnSpMk id="71" creationId="{A698D50D-2A2A-43A9-9E05-6BCE3CB8867B}"/>
          </ac:cxnSpMkLst>
        </pc:cxnChg>
        <pc:cxnChg chg="add del mod">
          <ac:chgData name="Cristian Chilipirea" userId="34ab170da5908fc4" providerId="LiveId" clId="{D7DA5927-D473-4AEE-8BEF-0909585F6886}" dt="2021-03-10T20:53:49.607" v="382" actId="478"/>
          <ac:cxnSpMkLst>
            <pc:docMk/>
            <pc:sldMk cId="4200189439" sldId="583"/>
            <ac:cxnSpMk id="72" creationId="{DFDC2A21-2305-4322-9713-DB4A51181DDF}"/>
          </ac:cxnSpMkLst>
        </pc:cxnChg>
        <pc:cxnChg chg="mod">
          <ac:chgData name="Cristian Chilipirea" userId="34ab170da5908fc4" providerId="LiveId" clId="{D7DA5927-D473-4AEE-8BEF-0909585F6886}" dt="2021-03-10T20:49:02.209" v="329" actId="1076"/>
          <ac:cxnSpMkLst>
            <pc:docMk/>
            <pc:sldMk cId="4200189439" sldId="583"/>
            <ac:cxnSpMk id="74" creationId="{6AC50C09-4211-4160-B5BA-91A016EFB0E2}"/>
          </ac:cxnSpMkLst>
        </pc:cxnChg>
        <pc:cxnChg chg="mod">
          <ac:chgData name="Cristian Chilipirea" userId="34ab170da5908fc4" providerId="LiveId" clId="{D7DA5927-D473-4AEE-8BEF-0909585F6886}" dt="2021-03-10T20:49:02.209" v="329" actId="1076"/>
          <ac:cxnSpMkLst>
            <pc:docMk/>
            <pc:sldMk cId="4200189439" sldId="583"/>
            <ac:cxnSpMk id="77" creationId="{29AD7221-6855-490D-9F77-E090BB0B2884}"/>
          </ac:cxnSpMkLst>
        </pc:cxnChg>
        <pc:cxnChg chg="mod">
          <ac:chgData name="Cristian Chilipirea" userId="34ab170da5908fc4" providerId="LiveId" clId="{D7DA5927-D473-4AEE-8BEF-0909585F6886}" dt="2021-03-10T20:49:02.209" v="329" actId="1076"/>
          <ac:cxnSpMkLst>
            <pc:docMk/>
            <pc:sldMk cId="4200189439" sldId="583"/>
            <ac:cxnSpMk id="80" creationId="{F1325948-2FA1-49D7-8B03-54D04B9F5E37}"/>
          </ac:cxnSpMkLst>
        </pc:cxnChg>
        <pc:cxnChg chg="mod">
          <ac:chgData name="Cristian Chilipirea" userId="34ab170da5908fc4" providerId="LiveId" clId="{D7DA5927-D473-4AEE-8BEF-0909585F6886}" dt="2021-03-10T20:49:02.209" v="329" actId="1076"/>
          <ac:cxnSpMkLst>
            <pc:docMk/>
            <pc:sldMk cId="4200189439" sldId="583"/>
            <ac:cxnSpMk id="83" creationId="{3507BE37-613B-405F-8B09-061A5C2B2E47}"/>
          </ac:cxnSpMkLst>
        </pc:cxnChg>
      </pc:sldChg>
      <pc:sldChg chg="addSp delSp modSp add mod modClrScheme chgLayout">
        <pc:chgData name="Cristian Chilipirea" userId="34ab170da5908fc4" providerId="LiveId" clId="{D7DA5927-D473-4AEE-8BEF-0909585F6886}" dt="2021-03-10T20:53:47.261" v="381" actId="478"/>
        <pc:sldMkLst>
          <pc:docMk/>
          <pc:sldMk cId="4007162756" sldId="584"/>
        </pc:sldMkLst>
        <pc:spChg chg="add del mod ord">
          <ac:chgData name="Cristian Chilipirea" userId="34ab170da5908fc4" providerId="LiveId" clId="{D7DA5927-D473-4AEE-8BEF-0909585F6886}" dt="2021-03-10T20:49:06.681" v="330" actId="478"/>
          <ac:spMkLst>
            <pc:docMk/>
            <pc:sldMk cId="4007162756" sldId="584"/>
            <ac:spMk id="3" creationId="{73642278-1CF4-483D-A85F-DEC05110DE79}"/>
          </ac:spMkLst>
        </pc:spChg>
        <pc:spChg chg="mod ord">
          <ac:chgData name="Cristian Chilipirea" userId="34ab170da5908fc4" providerId="LiveId" clId="{D7DA5927-D473-4AEE-8BEF-0909585F6886}" dt="2021-03-10T20:35:25.800" v="143" actId="700"/>
          <ac:spMkLst>
            <pc:docMk/>
            <pc:sldMk cId="4007162756" sldId="584"/>
            <ac:spMk id="4" creationId="{C7DE4BF6-7E89-4206-B154-C6CE2F1E1414}"/>
          </ac:spMkLst>
        </pc:spChg>
        <pc:spChg chg="mod ord">
          <ac:chgData name="Cristian Chilipirea" userId="34ab170da5908fc4" providerId="LiveId" clId="{D7DA5927-D473-4AEE-8BEF-0909585F6886}" dt="2021-03-10T20:44:54.492" v="299" actId="207"/>
          <ac:spMkLst>
            <pc:docMk/>
            <pc:sldMk cId="4007162756" sldId="584"/>
            <ac:spMk id="7" creationId="{6F422BB9-6A7F-4BD2-9676-A6410BB10371}"/>
          </ac:spMkLst>
        </pc:spChg>
        <pc:spChg chg="mod">
          <ac:chgData name="Cristian Chilipirea" userId="34ab170da5908fc4" providerId="LiveId" clId="{D7DA5927-D473-4AEE-8BEF-0909585F6886}" dt="2021-03-10T20:49:22.134" v="331" actId="1076"/>
          <ac:spMkLst>
            <pc:docMk/>
            <pc:sldMk cId="4007162756" sldId="584"/>
            <ac:spMk id="8" creationId="{9A61D0B8-8FDE-43F7-AAE0-952163293C76}"/>
          </ac:spMkLst>
        </pc:spChg>
        <pc:spChg chg="mod">
          <ac:chgData name="Cristian Chilipirea" userId="34ab170da5908fc4" providerId="LiveId" clId="{D7DA5927-D473-4AEE-8BEF-0909585F6886}" dt="2021-03-10T20:49:22.134" v="331" actId="1076"/>
          <ac:spMkLst>
            <pc:docMk/>
            <pc:sldMk cId="4007162756" sldId="584"/>
            <ac:spMk id="9" creationId="{BE6259CB-7C3A-440D-B9C6-CFCA86F52B2C}"/>
          </ac:spMkLst>
        </pc:spChg>
        <pc:spChg chg="mod">
          <ac:chgData name="Cristian Chilipirea" userId="34ab170da5908fc4" providerId="LiveId" clId="{D7DA5927-D473-4AEE-8BEF-0909585F6886}" dt="2021-03-10T20:49:22.134" v="331" actId="1076"/>
          <ac:spMkLst>
            <pc:docMk/>
            <pc:sldMk cId="4007162756" sldId="584"/>
            <ac:spMk id="10" creationId="{E9215D6D-AEC4-42D2-BA6E-BE865345ADAD}"/>
          </ac:spMkLst>
        </pc:spChg>
        <pc:spChg chg="mod">
          <ac:chgData name="Cristian Chilipirea" userId="34ab170da5908fc4" providerId="LiveId" clId="{D7DA5927-D473-4AEE-8BEF-0909585F6886}" dt="2021-03-10T20:49:22.134" v="331" actId="1076"/>
          <ac:spMkLst>
            <pc:docMk/>
            <pc:sldMk cId="4007162756" sldId="584"/>
            <ac:spMk id="11" creationId="{42784EC8-90EF-4911-B596-D7A9F219B1FD}"/>
          </ac:spMkLst>
        </pc:spChg>
        <pc:spChg chg="mod">
          <ac:chgData name="Cristian Chilipirea" userId="34ab170da5908fc4" providerId="LiveId" clId="{D7DA5927-D473-4AEE-8BEF-0909585F6886}" dt="2021-03-10T20:49:22.134" v="331" actId="1076"/>
          <ac:spMkLst>
            <pc:docMk/>
            <pc:sldMk cId="4007162756" sldId="584"/>
            <ac:spMk id="12" creationId="{9DA3A207-BD67-41C1-AB61-078C67E0C605}"/>
          </ac:spMkLst>
        </pc:spChg>
        <pc:spChg chg="mod">
          <ac:chgData name="Cristian Chilipirea" userId="34ab170da5908fc4" providerId="LiveId" clId="{D7DA5927-D473-4AEE-8BEF-0909585F6886}" dt="2021-03-10T20:49:22.134" v="331" actId="1076"/>
          <ac:spMkLst>
            <pc:docMk/>
            <pc:sldMk cId="4007162756" sldId="584"/>
            <ac:spMk id="13" creationId="{9309AEE6-D48D-45B6-A204-DFDAAC81B611}"/>
          </ac:spMkLst>
        </pc:spChg>
        <pc:spChg chg="mod">
          <ac:chgData name="Cristian Chilipirea" userId="34ab170da5908fc4" providerId="LiveId" clId="{D7DA5927-D473-4AEE-8BEF-0909585F6886}" dt="2021-03-10T20:49:22.134" v="331" actId="1076"/>
          <ac:spMkLst>
            <pc:docMk/>
            <pc:sldMk cId="4007162756" sldId="584"/>
            <ac:spMk id="14" creationId="{F9486A59-3A13-43D7-AB65-E823DAF43242}"/>
          </ac:spMkLst>
        </pc:spChg>
        <pc:spChg chg="mod">
          <ac:chgData name="Cristian Chilipirea" userId="34ab170da5908fc4" providerId="LiveId" clId="{D7DA5927-D473-4AEE-8BEF-0909585F6886}" dt="2021-03-10T20:49:22.134" v="331" actId="1076"/>
          <ac:spMkLst>
            <pc:docMk/>
            <pc:sldMk cId="4007162756" sldId="584"/>
            <ac:spMk id="15" creationId="{F0BD98AC-79D0-4269-83B6-23C5B4783668}"/>
          </ac:spMkLst>
        </pc:spChg>
        <pc:spChg chg="mod">
          <ac:chgData name="Cristian Chilipirea" userId="34ab170da5908fc4" providerId="LiveId" clId="{D7DA5927-D473-4AEE-8BEF-0909585F6886}" dt="2021-03-10T20:49:22.134" v="331" actId="1076"/>
          <ac:spMkLst>
            <pc:docMk/>
            <pc:sldMk cId="4007162756" sldId="584"/>
            <ac:spMk id="16" creationId="{2C2BB258-7F61-47F3-83FF-B2B79C5346B5}"/>
          </ac:spMkLst>
        </pc:spChg>
        <pc:spChg chg="mod">
          <ac:chgData name="Cristian Chilipirea" userId="34ab170da5908fc4" providerId="LiveId" clId="{D7DA5927-D473-4AEE-8BEF-0909585F6886}" dt="2021-03-10T20:49:22.134" v="331" actId="1076"/>
          <ac:spMkLst>
            <pc:docMk/>
            <pc:sldMk cId="4007162756" sldId="584"/>
            <ac:spMk id="28" creationId="{8B6149B4-5D23-4526-BE8A-86B06C5A75CE}"/>
          </ac:spMkLst>
        </pc:spChg>
        <pc:spChg chg="mod">
          <ac:chgData name="Cristian Chilipirea" userId="34ab170da5908fc4" providerId="LiveId" clId="{D7DA5927-D473-4AEE-8BEF-0909585F6886}" dt="2021-03-10T20:49:22.134" v="331" actId="1076"/>
          <ac:spMkLst>
            <pc:docMk/>
            <pc:sldMk cId="4007162756" sldId="584"/>
            <ac:spMk id="30" creationId="{75569835-BEC0-475C-9A65-BAC9EF1C0503}"/>
          </ac:spMkLst>
        </pc:spChg>
        <pc:spChg chg="mod">
          <ac:chgData name="Cristian Chilipirea" userId="34ab170da5908fc4" providerId="LiveId" clId="{D7DA5927-D473-4AEE-8BEF-0909585F6886}" dt="2021-03-10T20:49:22.134" v="331" actId="1076"/>
          <ac:spMkLst>
            <pc:docMk/>
            <pc:sldMk cId="4007162756" sldId="584"/>
            <ac:spMk id="31" creationId="{7F44D038-2036-4D61-81D8-57BC5E3671CA}"/>
          </ac:spMkLst>
        </pc:spChg>
        <pc:spChg chg="mod">
          <ac:chgData name="Cristian Chilipirea" userId="34ab170da5908fc4" providerId="LiveId" clId="{D7DA5927-D473-4AEE-8BEF-0909585F6886}" dt="2021-03-10T20:49:22.134" v="331" actId="1076"/>
          <ac:spMkLst>
            <pc:docMk/>
            <pc:sldMk cId="4007162756" sldId="584"/>
            <ac:spMk id="32" creationId="{8F862C70-CEA3-4685-8319-B7D3CF9EEA3B}"/>
          </ac:spMkLst>
        </pc:spChg>
        <pc:spChg chg="mod">
          <ac:chgData name="Cristian Chilipirea" userId="34ab170da5908fc4" providerId="LiveId" clId="{D7DA5927-D473-4AEE-8BEF-0909585F6886}" dt="2021-03-10T20:49:22.134" v="331" actId="1076"/>
          <ac:spMkLst>
            <pc:docMk/>
            <pc:sldMk cId="4007162756" sldId="584"/>
            <ac:spMk id="33" creationId="{D9AFF45C-7426-4848-8132-A5C3DDC04B12}"/>
          </ac:spMkLst>
        </pc:spChg>
        <pc:spChg chg="mod">
          <ac:chgData name="Cristian Chilipirea" userId="34ab170da5908fc4" providerId="LiveId" clId="{D7DA5927-D473-4AEE-8BEF-0909585F6886}" dt="2021-03-10T20:49:22.134" v="331" actId="1076"/>
          <ac:spMkLst>
            <pc:docMk/>
            <pc:sldMk cId="4007162756" sldId="584"/>
            <ac:spMk id="34" creationId="{A659C9AD-1080-4C3A-8C72-A555F0A5216A}"/>
          </ac:spMkLst>
        </pc:spChg>
        <pc:spChg chg="mod">
          <ac:chgData name="Cristian Chilipirea" userId="34ab170da5908fc4" providerId="LiveId" clId="{D7DA5927-D473-4AEE-8BEF-0909585F6886}" dt="2021-03-10T20:49:22.134" v="331" actId="1076"/>
          <ac:spMkLst>
            <pc:docMk/>
            <pc:sldMk cId="4007162756" sldId="584"/>
            <ac:spMk id="35" creationId="{93A0EB36-C286-45D1-870B-5FDBB37A813E}"/>
          </ac:spMkLst>
        </pc:spChg>
        <pc:spChg chg="mod">
          <ac:chgData name="Cristian Chilipirea" userId="34ab170da5908fc4" providerId="LiveId" clId="{D7DA5927-D473-4AEE-8BEF-0909585F6886}" dt="2021-03-10T20:49:22.134" v="331" actId="1076"/>
          <ac:spMkLst>
            <pc:docMk/>
            <pc:sldMk cId="4007162756" sldId="584"/>
            <ac:spMk id="84" creationId="{1C5F850E-4DB7-4027-A84F-41FB67CB6E82}"/>
          </ac:spMkLst>
        </pc:spChg>
        <pc:spChg chg="mod">
          <ac:chgData name="Cristian Chilipirea" userId="34ab170da5908fc4" providerId="LiveId" clId="{D7DA5927-D473-4AEE-8BEF-0909585F6886}" dt="2021-03-10T20:49:22.134" v="331" actId="1076"/>
          <ac:spMkLst>
            <pc:docMk/>
            <pc:sldMk cId="4007162756" sldId="584"/>
            <ac:spMk id="85" creationId="{BE394DC2-7CE5-4E5D-8EBF-EB5498655366}"/>
          </ac:spMkLst>
        </pc:spChg>
        <pc:spChg chg="mod">
          <ac:chgData name="Cristian Chilipirea" userId="34ab170da5908fc4" providerId="LiveId" clId="{D7DA5927-D473-4AEE-8BEF-0909585F6886}" dt="2021-03-10T20:49:22.134" v="331" actId="1076"/>
          <ac:spMkLst>
            <pc:docMk/>
            <pc:sldMk cId="4007162756" sldId="584"/>
            <ac:spMk id="86" creationId="{29E19908-4B1B-4865-A840-3731B95A4B3F}"/>
          </ac:spMkLst>
        </pc:spChg>
        <pc:spChg chg="mod">
          <ac:chgData name="Cristian Chilipirea" userId="34ab170da5908fc4" providerId="LiveId" clId="{D7DA5927-D473-4AEE-8BEF-0909585F6886}" dt="2021-03-10T20:49:22.134" v="331" actId="1076"/>
          <ac:spMkLst>
            <pc:docMk/>
            <pc:sldMk cId="4007162756" sldId="584"/>
            <ac:spMk id="87" creationId="{7F6F1F3B-6769-464F-8DC4-F8D0EA7D68B1}"/>
          </ac:spMkLst>
        </pc:spChg>
        <pc:spChg chg="mod">
          <ac:chgData name="Cristian Chilipirea" userId="34ab170da5908fc4" providerId="LiveId" clId="{D7DA5927-D473-4AEE-8BEF-0909585F6886}" dt="2021-03-10T20:49:22.134" v="331" actId="1076"/>
          <ac:spMkLst>
            <pc:docMk/>
            <pc:sldMk cId="4007162756" sldId="584"/>
            <ac:spMk id="88" creationId="{0BDC2F7D-3913-47E8-A09B-52E99DDC1007}"/>
          </ac:spMkLst>
        </pc:spChg>
        <pc:spChg chg="mod">
          <ac:chgData name="Cristian Chilipirea" userId="34ab170da5908fc4" providerId="LiveId" clId="{D7DA5927-D473-4AEE-8BEF-0909585F6886}" dt="2021-03-10T20:49:22.134" v="331" actId="1076"/>
          <ac:spMkLst>
            <pc:docMk/>
            <pc:sldMk cId="4007162756" sldId="584"/>
            <ac:spMk id="89" creationId="{BF2DF9D8-D7CC-4C1A-9D02-27BA82743C00}"/>
          </ac:spMkLst>
        </pc:spChg>
        <pc:spChg chg="mod">
          <ac:chgData name="Cristian Chilipirea" userId="34ab170da5908fc4" providerId="LiveId" clId="{D7DA5927-D473-4AEE-8BEF-0909585F6886}" dt="2021-03-10T20:49:22.134" v="331" actId="1076"/>
          <ac:spMkLst>
            <pc:docMk/>
            <pc:sldMk cId="4007162756" sldId="584"/>
            <ac:spMk id="90" creationId="{7809CF5B-759F-45DD-AA2E-4010F3CA606E}"/>
          </ac:spMkLst>
        </pc:spChg>
        <pc:spChg chg="mod">
          <ac:chgData name="Cristian Chilipirea" userId="34ab170da5908fc4" providerId="LiveId" clId="{D7DA5927-D473-4AEE-8BEF-0909585F6886}" dt="2021-03-10T20:49:22.134" v="331" actId="1076"/>
          <ac:spMkLst>
            <pc:docMk/>
            <pc:sldMk cId="4007162756" sldId="584"/>
            <ac:spMk id="91" creationId="{9B807350-0855-42A6-AE90-F8B139166C56}"/>
          </ac:spMkLst>
        </pc:spChg>
        <pc:spChg chg="mod">
          <ac:chgData name="Cristian Chilipirea" userId="34ab170da5908fc4" providerId="LiveId" clId="{D7DA5927-D473-4AEE-8BEF-0909585F6886}" dt="2021-03-10T20:49:22.134" v="331" actId="1076"/>
          <ac:spMkLst>
            <pc:docMk/>
            <pc:sldMk cId="4007162756" sldId="584"/>
            <ac:spMk id="92" creationId="{23AEE12C-4DB8-4245-884F-33B51B068016}"/>
          </ac:spMkLst>
        </pc:spChg>
        <pc:spChg chg="mod">
          <ac:chgData name="Cristian Chilipirea" userId="34ab170da5908fc4" providerId="LiveId" clId="{D7DA5927-D473-4AEE-8BEF-0909585F6886}" dt="2021-03-10T20:49:22.134" v="331" actId="1076"/>
          <ac:spMkLst>
            <pc:docMk/>
            <pc:sldMk cId="4007162756" sldId="584"/>
            <ac:spMk id="93" creationId="{9C063DC9-C831-42D3-B66D-7D18CE2E8E4E}"/>
          </ac:spMkLst>
        </pc:spChg>
        <pc:spChg chg="mod">
          <ac:chgData name="Cristian Chilipirea" userId="34ab170da5908fc4" providerId="LiveId" clId="{D7DA5927-D473-4AEE-8BEF-0909585F6886}" dt="2021-03-10T20:49:22.134" v="331" actId="1076"/>
          <ac:spMkLst>
            <pc:docMk/>
            <pc:sldMk cId="4007162756" sldId="584"/>
            <ac:spMk id="94" creationId="{E4C1BF2F-2CAF-448C-84CC-D24070B1D843}"/>
          </ac:spMkLst>
        </pc:spChg>
        <pc:spChg chg="mod">
          <ac:chgData name="Cristian Chilipirea" userId="34ab170da5908fc4" providerId="LiveId" clId="{D7DA5927-D473-4AEE-8BEF-0909585F6886}" dt="2021-03-10T20:49:22.134" v="331" actId="1076"/>
          <ac:spMkLst>
            <pc:docMk/>
            <pc:sldMk cId="4007162756" sldId="584"/>
            <ac:spMk id="95" creationId="{48C4A364-5B41-43C8-A3AD-4CAFD51010C3}"/>
          </ac:spMkLst>
        </pc:spChg>
        <pc:spChg chg="mod">
          <ac:chgData name="Cristian Chilipirea" userId="34ab170da5908fc4" providerId="LiveId" clId="{D7DA5927-D473-4AEE-8BEF-0909585F6886}" dt="2021-03-10T20:49:22.134" v="331" actId="1076"/>
          <ac:spMkLst>
            <pc:docMk/>
            <pc:sldMk cId="4007162756" sldId="584"/>
            <ac:spMk id="96" creationId="{782D31DA-5B9E-43A0-8DD6-37C0AF477AE6}"/>
          </ac:spMkLst>
        </pc:spChg>
        <pc:spChg chg="mod">
          <ac:chgData name="Cristian Chilipirea" userId="34ab170da5908fc4" providerId="LiveId" clId="{D7DA5927-D473-4AEE-8BEF-0909585F6886}" dt="2021-03-10T20:49:22.134" v="331" actId="1076"/>
          <ac:spMkLst>
            <pc:docMk/>
            <pc:sldMk cId="4007162756" sldId="584"/>
            <ac:spMk id="97" creationId="{0AF62A28-99D6-4C97-8BB7-F0C23FCC68DA}"/>
          </ac:spMkLst>
        </pc:spChg>
        <pc:spChg chg="mod">
          <ac:chgData name="Cristian Chilipirea" userId="34ab170da5908fc4" providerId="LiveId" clId="{D7DA5927-D473-4AEE-8BEF-0909585F6886}" dt="2021-03-10T20:49:22.134" v="331" actId="1076"/>
          <ac:spMkLst>
            <pc:docMk/>
            <pc:sldMk cId="4007162756" sldId="584"/>
            <ac:spMk id="98" creationId="{7D197E47-E4DD-4445-9FA2-57E6305D2C3F}"/>
          </ac:spMkLst>
        </pc:spChg>
        <pc:spChg chg="mod">
          <ac:chgData name="Cristian Chilipirea" userId="34ab170da5908fc4" providerId="LiveId" clId="{D7DA5927-D473-4AEE-8BEF-0909585F6886}" dt="2021-03-10T20:49:22.134" v="331" actId="1076"/>
          <ac:spMkLst>
            <pc:docMk/>
            <pc:sldMk cId="4007162756" sldId="584"/>
            <ac:spMk id="99" creationId="{A77072B0-3ADD-4082-B77B-B00383AA4438}"/>
          </ac:spMkLst>
        </pc:spChg>
        <pc:spChg chg="mod">
          <ac:chgData name="Cristian Chilipirea" userId="34ab170da5908fc4" providerId="LiveId" clId="{D7DA5927-D473-4AEE-8BEF-0909585F6886}" dt="2021-03-10T20:49:22.134" v="331" actId="1076"/>
          <ac:spMkLst>
            <pc:docMk/>
            <pc:sldMk cId="4007162756" sldId="584"/>
            <ac:spMk id="100" creationId="{6F781F29-AE0F-4774-8258-D96A74FB60F8}"/>
          </ac:spMkLst>
        </pc:spChg>
        <pc:spChg chg="mod">
          <ac:chgData name="Cristian Chilipirea" userId="34ab170da5908fc4" providerId="LiveId" clId="{D7DA5927-D473-4AEE-8BEF-0909585F6886}" dt="2021-03-10T20:49:22.134" v="331" actId="1076"/>
          <ac:spMkLst>
            <pc:docMk/>
            <pc:sldMk cId="4007162756" sldId="584"/>
            <ac:spMk id="101" creationId="{5D2CD746-3465-4657-8760-B4E3AEDA4A4B}"/>
          </ac:spMkLst>
        </pc:spChg>
        <pc:spChg chg="mod">
          <ac:chgData name="Cristian Chilipirea" userId="34ab170da5908fc4" providerId="LiveId" clId="{D7DA5927-D473-4AEE-8BEF-0909585F6886}" dt="2021-03-10T20:49:22.134" v="331" actId="1076"/>
          <ac:spMkLst>
            <pc:docMk/>
            <pc:sldMk cId="4007162756" sldId="584"/>
            <ac:spMk id="102" creationId="{817EDD40-F90B-445D-B095-86516DB5404F}"/>
          </ac:spMkLst>
        </pc:spChg>
        <pc:spChg chg="mod">
          <ac:chgData name="Cristian Chilipirea" userId="34ab170da5908fc4" providerId="LiveId" clId="{D7DA5927-D473-4AEE-8BEF-0909585F6886}" dt="2021-03-10T20:49:22.134" v="331" actId="1076"/>
          <ac:spMkLst>
            <pc:docMk/>
            <pc:sldMk cId="4007162756" sldId="584"/>
            <ac:spMk id="103" creationId="{4D6F18A0-6AD8-4912-A4BB-F57C5C344AE7}"/>
          </ac:spMkLst>
        </pc:spChg>
        <pc:spChg chg="mod">
          <ac:chgData name="Cristian Chilipirea" userId="34ab170da5908fc4" providerId="LiveId" clId="{D7DA5927-D473-4AEE-8BEF-0909585F6886}" dt="2021-03-10T20:49:22.134" v="331" actId="1076"/>
          <ac:spMkLst>
            <pc:docMk/>
            <pc:sldMk cId="4007162756" sldId="584"/>
            <ac:spMk id="104" creationId="{C3155509-9BAE-4F37-9E10-2C7BE50346A1}"/>
          </ac:spMkLst>
        </pc:spChg>
        <pc:spChg chg="mod">
          <ac:chgData name="Cristian Chilipirea" userId="34ab170da5908fc4" providerId="LiveId" clId="{D7DA5927-D473-4AEE-8BEF-0909585F6886}" dt="2021-03-10T20:49:22.134" v="331" actId="1076"/>
          <ac:spMkLst>
            <pc:docMk/>
            <pc:sldMk cId="4007162756" sldId="584"/>
            <ac:spMk id="105" creationId="{12F4FE6B-BAD1-4292-928A-B8033B4A4899}"/>
          </ac:spMkLst>
        </pc:spChg>
        <pc:spChg chg="mod">
          <ac:chgData name="Cristian Chilipirea" userId="34ab170da5908fc4" providerId="LiveId" clId="{D7DA5927-D473-4AEE-8BEF-0909585F6886}" dt="2021-03-10T20:49:22.134" v="331" actId="1076"/>
          <ac:spMkLst>
            <pc:docMk/>
            <pc:sldMk cId="4007162756" sldId="584"/>
            <ac:spMk id="106" creationId="{8B663E60-A17F-48B6-8A6B-0DD11CD54235}"/>
          </ac:spMkLst>
        </pc:spChg>
        <pc:cxnChg chg="mod">
          <ac:chgData name="Cristian Chilipirea" userId="34ab170da5908fc4" providerId="LiveId" clId="{D7DA5927-D473-4AEE-8BEF-0909585F6886}" dt="2021-03-10T20:49:22.134" v="331" actId="1076"/>
          <ac:cxnSpMkLst>
            <pc:docMk/>
            <pc:sldMk cId="4007162756" sldId="584"/>
            <ac:cxnSpMk id="17" creationId="{F9C1B811-70F4-43BE-8227-71A98FD546F7}"/>
          </ac:cxnSpMkLst>
        </pc:cxnChg>
        <pc:cxnChg chg="mod">
          <ac:chgData name="Cristian Chilipirea" userId="34ab170da5908fc4" providerId="LiveId" clId="{D7DA5927-D473-4AEE-8BEF-0909585F6886}" dt="2021-03-10T20:49:22.134" v="331" actId="1076"/>
          <ac:cxnSpMkLst>
            <pc:docMk/>
            <pc:sldMk cId="4007162756" sldId="584"/>
            <ac:cxnSpMk id="18" creationId="{1293B9C4-59B7-496F-8549-F8DD3AF9D3F4}"/>
          </ac:cxnSpMkLst>
        </pc:cxnChg>
        <pc:cxnChg chg="mod">
          <ac:chgData name="Cristian Chilipirea" userId="34ab170da5908fc4" providerId="LiveId" clId="{D7DA5927-D473-4AEE-8BEF-0909585F6886}" dt="2021-03-10T20:49:22.134" v="331" actId="1076"/>
          <ac:cxnSpMkLst>
            <pc:docMk/>
            <pc:sldMk cId="4007162756" sldId="584"/>
            <ac:cxnSpMk id="19" creationId="{7DC1FF99-849E-4247-A76C-B02EE7BE3F84}"/>
          </ac:cxnSpMkLst>
        </pc:cxnChg>
        <pc:cxnChg chg="mod">
          <ac:chgData name="Cristian Chilipirea" userId="34ab170da5908fc4" providerId="LiveId" clId="{D7DA5927-D473-4AEE-8BEF-0909585F6886}" dt="2021-03-10T20:49:22.134" v="331" actId="1076"/>
          <ac:cxnSpMkLst>
            <pc:docMk/>
            <pc:sldMk cId="4007162756" sldId="584"/>
            <ac:cxnSpMk id="20" creationId="{02353525-5FF7-43E9-BA27-FA0B44A62FA6}"/>
          </ac:cxnSpMkLst>
        </pc:cxnChg>
        <pc:cxnChg chg="mod">
          <ac:chgData name="Cristian Chilipirea" userId="34ab170da5908fc4" providerId="LiveId" clId="{D7DA5927-D473-4AEE-8BEF-0909585F6886}" dt="2021-03-10T20:49:22.134" v="331" actId="1076"/>
          <ac:cxnSpMkLst>
            <pc:docMk/>
            <pc:sldMk cId="4007162756" sldId="584"/>
            <ac:cxnSpMk id="21" creationId="{740EA462-DB64-44AE-9CE7-25B1CB5D5FE5}"/>
          </ac:cxnSpMkLst>
        </pc:cxnChg>
        <pc:cxnChg chg="mod">
          <ac:chgData name="Cristian Chilipirea" userId="34ab170da5908fc4" providerId="LiveId" clId="{D7DA5927-D473-4AEE-8BEF-0909585F6886}" dt="2021-03-10T20:49:22.134" v="331" actId="1076"/>
          <ac:cxnSpMkLst>
            <pc:docMk/>
            <pc:sldMk cId="4007162756" sldId="584"/>
            <ac:cxnSpMk id="22" creationId="{7A6ACBE3-A358-4126-8E8B-83550041F3A1}"/>
          </ac:cxnSpMkLst>
        </pc:cxnChg>
        <pc:cxnChg chg="mod">
          <ac:chgData name="Cristian Chilipirea" userId="34ab170da5908fc4" providerId="LiveId" clId="{D7DA5927-D473-4AEE-8BEF-0909585F6886}" dt="2021-03-10T20:49:22.134" v="331" actId="1076"/>
          <ac:cxnSpMkLst>
            <pc:docMk/>
            <pc:sldMk cId="4007162756" sldId="584"/>
            <ac:cxnSpMk id="23" creationId="{D0EABC46-0ECC-4308-8D40-C8B2CE964074}"/>
          </ac:cxnSpMkLst>
        </pc:cxnChg>
        <pc:cxnChg chg="mod">
          <ac:chgData name="Cristian Chilipirea" userId="34ab170da5908fc4" providerId="LiveId" clId="{D7DA5927-D473-4AEE-8BEF-0909585F6886}" dt="2021-03-10T20:49:22.134" v="331" actId="1076"/>
          <ac:cxnSpMkLst>
            <pc:docMk/>
            <pc:sldMk cId="4007162756" sldId="584"/>
            <ac:cxnSpMk id="24" creationId="{BF27AFDE-B944-47E3-A205-AE0DF90CBB62}"/>
          </ac:cxnSpMkLst>
        </pc:cxnChg>
        <pc:cxnChg chg="mod">
          <ac:chgData name="Cristian Chilipirea" userId="34ab170da5908fc4" providerId="LiveId" clId="{D7DA5927-D473-4AEE-8BEF-0909585F6886}" dt="2021-03-10T20:49:22.134" v="331" actId="1076"/>
          <ac:cxnSpMkLst>
            <pc:docMk/>
            <pc:sldMk cId="4007162756" sldId="584"/>
            <ac:cxnSpMk id="25" creationId="{8B3C8EC8-C969-4459-838F-03996380ECF8}"/>
          </ac:cxnSpMkLst>
        </pc:cxnChg>
        <pc:cxnChg chg="mod">
          <ac:chgData name="Cristian Chilipirea" userId="34ab170da5908fc4" providerId="LiveId" clId="{D7DA5927-D473-4AEE-8BEF-0909585F6886}" dt="2021-03-10T20:49:22.134" v="331" actId="1076"/>
          <ac:cxnSpMkLst>
            <pc:docMk/>
            <pc:sldMk cId="4007162756" sldId="584"/>
            <ac:cxnSpMk id="26" creationId="{14145B65-C9C0-4C7F-BA50-A3292FC5D453}"/>
          </ac:cxnSpMkLst>
        </pc:cxnChg>
        <pc:cxnChg chg="mod">
          <ac:chgData name="Cristian Chilipirea" userId="34ab170da5908fc4" providerId="LiveId" clId="{D7DA5927-D473-4AEE-8BEF-0909585F6886}" dt="2021-03-10T20:49:22.134" v="331" actId="1076"/>
          <ac:cxnSpMkLst>
            <pc:docMk/>
            <pc:sldMk cId="4007162756" sldId="584"/>
            <ac:cxnSpMk id="38" creationId="{2FDE1BEF-1612-41B6-8299-55E8EF2E397C}"/>
          </ac:cxnSpMkLst>
        </pc:cxnChg>
        <pc:cxnChg chg="mod">
          <ac:chgData name="Cristian Chilipirea" userId="34ab170da5908fc4" providerId="LiveId" clId="{D7DA5927-D473-4AEE-8BEF-0909585F6886}" dt="2021-03-10T20:49:22.134" v="331" actId="1076"/>
          <ac:cxnSpMkLst>
            <pc:docMk/>
            <pc:sldMk cId="4007162756" sldId="584"/>
            <ac:cxnSpMk id="40" creationId="{CCBA9CB5-6CA6-429C-896E-A79D6330B255}"/>
          </ac:cxnSpMkLst>
        </pc:cxnChg>
        <pc:cxnChg chg="mod">
          <ac:chgData name="Cristian Chilipirea" userId="34ab170da5908fc4" providerId="LiveId" clId="{D7DA5927-D473-4AEE-8BEF-0909585F6886}" dt="2021-03-10T20:49:22.134" v="331" actId="1076"/>
          <ac:cxnSpMkLst>
            <pc:docMk/>
            <pc:sldMk cId="4007162756" sldId="584"/>
            <ac:cxnSpMk id="41" creationId="{C66CA45E-ACAF-4724-8040-378A71E2499B}"/>
          </ac:cxnSpMkLst>
        </pc:cxnChg>
        <pc:cxnChg chg="mod">
          <ac:chgData name="Cristian Chilipirea" userId="34ab170da5908fc4" providerId="LiveId" clId="{D7DA5927-D473-4AEE-8BEF-0909585F6886}" dt="2021-03-10T20:49:22.134" v="331" actId="1076"/>
          <ac:cxnSpMkLst>
            <pc:docMk/>
            <pc:sldMk cId="4007162756" sldId="584"/>
            <ac:cxnSpMk id="42" creationId="{E448965F-BD58-4126-80A4-20012DD1D189}"/>
          </ac:cxnSpMkLst>
        </pc:cxnChg>
        <pc:cxnChg chg="mod">
          <ac:chgData name="Cristian Chilipirea" userId="34ab170da5908fc4" providerId="LiveId" clId="{D7DA5927-D473-4AEE-8BEF-0909585F6886}" dt="2021-03-10T20:49:22.134" v="331" actId="1076"/>
          <ac:cxnSpMkLst>
            <pc:docMk/>
            <pc:sldMk cId="4007162756" sldId="584"/>
            <ac:cxnSpMk id="43" creationId="{1861C38C-382E-4E92-B32D-0427C39679E6}"/>
          </ac:cxnSpMkLst>
        </pc:cxnChg>
        <pc:cxnChg chg="mod">
          <ac:chgData name="Cristian Chilipirea" userId="34ab170da5908fc4" providerId="LiveId" clId="{D7DA5927-D473-4AEE-8BEF-0909585F6886}" dt="2021-03-10T20:49:22.134" v="331" actId="1076"/>
          <ac:cxnSpMkLst>
            <pc:docMk/>
            <pc:sldMk cId="4007162756" sldId="584"/>
            <ac:cxnSpMk id="44" creationId="{49D2EB0D-29B5-438C-883D-FFEB02FECCCD}"/>
          </ac:cxnSpMkLst>
        </pc:cxnChg>
        <pc:cxnChg chg="mod">
          <ac:chgData name="Cristian Chilipirea" userId="34ab170da5908fc4" providerId="LiveId" clId="{D7DA5927-D473-4AEE-8BEF-0909585F6886}" dt="2021-03-10T20:49:22.134" v="331" actId="1076"/>
          <ac:cxnSpMkLst>
            <pc:docMk/>
            <pc:sldMk cId="4007162756" sldId="584"/>
            <ac:cxnSpMk id="47" creationId="{FBF75897-25E0-42BC-9FDA-9CDBCCF25B21}"/>
          </ac:cxnSpMkLst>
        </pc:cxnChg>
        <pc:cxnChg chg="mod">
          <ac:chgData name="Cristian Chilipirea" userId="34ab170da5908fc4" providerId="LiveId" clId="{D7DA5927-D473-4AEE-8BEF-0909585F6886}" dt="2021-03-10T20:49:22.134" v="331" actId="1076"/>
          <ac:cxnSpMkLst>
            <pc:docMk/>
            <pc:sldMk cId="4007162756" sldId="584"/>
            <ac:cxnSpMk id="48" creationId="{A08B85C2-A3EA-4E45-AE83-CE3C28DDD761}"/>
          </ac:cxnSpMkLst>
        </pc:cxnChg>
        <pc:cxnChg chg="mod">
          <ac:chgData name="Cristian Chilipirea" userId="34ab170da5908fc4" providerId="LiveId" clId="{D7DA5927-D473-4AEE-8BEF-0909585F6886}" dt="2021-03-10T20:49:22.134" v="331" actId="1076"/>
          <ac:cxnSpMkLst>
            <pc:docMk/>
            <pc:sldMk cId="4007162756" sldId="584"/>
            <ac:cxnSpMk id="50" creationId="{8A496ECE-FB82-4218-A1BF-83BC1F53DED1}"/>
          </ac:cxnSpMkLst>
        </pc:cxnChg>
        <pc:cxnChg chg="add del mod">
          <ac:chgData name="Cristian Chilipirea" userId="34ab170da5908fc4" providerId="LiveId" clId="{D7DA5927-D473-4AEE-8BEF-0909585F6886}" dt="2021-03-10T20:53:47.261" v="381" actId="478"/>
          <ac:cxnSpMkLst>
            <pc:docMk/>
            <pc:sldMk cId="4007162756" sldId="584"/>
            <ac:cxnSpMk id="70" creationId="{CF772CF8-C5B8-4262-9EE8-890EDF77AD8C}"/>
          </ac:cxnSpMkLst>
        </pc:cxnChg>
        <pc:cxnChg chg="mod">
          <ac:chgData name="Cristian Chilipirea" userId="34ab170da5908fc4" providerId="LiveId" clId="{D7DA5927-D473-4AEE-8BEF-0909585F6886}" dt="2021-03-10T20:49:22.134" v="331" actId="1076"/>
          <ac:cxnSpMkLst>
            <pc:docMk/>
            <pc:sldMk cId="4007162756" sldId="584"/>
            <ac:cxnSpMk id="71" creationId="{A698D50D-2A2A-43A9-9E05-6BCE3CB8867B}"/>
          </ac:cxnSpMkLst>
        </pc:cxnChg>
        <pc:cxnChg chg="add del mod">
          <ac:chgData name="Cristian Chilipirea" userId="34ab170da5908fc4" providerId="LiveId" clId="{D7DA5927-D473-4AEE-8BEF-0909585F6886}" dt="2021-03-10T20:53:46.742" v="380" actId="478"/>
          <ac:cxnSpMkLst>
            <pc:docMk/>
            <pc:sldMk cId="4007162756" sldId="584"/>
            <ac:cxnSpMk id="72" creationId="{51007AFB-E62D-4CB0-A833-85BBBCEAB68E}"/>
          </ac:cxnSpMkLst>
        </pc:cxnChg>
        <pc:cxnChg chg="mod">
          <ac:chgData name="Cristian Chilipirea" userId="34ab170da5908fc4" providerId="LiveId" clId="{D7DA5927-D473-4AEE-8BEF-0909585F6886}" dt="2021-03-10T20:49:22.134" v="331" actId="1076"/>
          <ac:cxnSpMkLst>
            <pc:docMk/>
            <pc:sldMk cId="4007162756" sldId="584"/>
            <ac:cxnSpMk id="74" creationId="{6AC50C09-4211-4160-B5BA-91A016EFB0E2}"/>
          </ac:cxnSpMkLst>
        </pc:cxnChg>
        <pc:cxnChg chg="mod">
          <ac:chgData name="Cristian Chilipirea" userId="34ab170da5908fc4" providerId="LiveId" clId="{D7DA5927-D473-4AEE-8BEF-0909585F6886}" dt="2021-03-10T20:49:22.134" v="331" actId="1076"/>
          <ac:cxnSpMkLst>
            <pc:docMk/>
            <pc:sldMk cId="4007162756" sldId="584"/>
            <ac:cxnSpMk id="77" creationId="{29AD7221-6855-490D-9F77-E090BB0B2884}"/>
          </ac:cxnSpMkLst>
        </pc:cxnChg>
        <pc:cxnChg chg="mod">
          <ac:chgData name="Cristian Chilipirea" userId="34ab170da5908fc4" providerId="LiveId" clId="{D7DA5927-D473-4AEE-8BEF-0909585F6886}" dt="2021-03-10T20:49:22.134" v="331" actId="1076"/>
          <ac:cxnSpMkLst>
            <pc:docMk/>
            <pc:sldMk cId="4007162756" sldId="584"/>
            <ac:cxnSpMk id="80" creationId="{F1325948-2FA1-49D7-8B03-54D04B9F5E37}"/>
          </ac:cxnSpMkLst>
        </pc:cxnChg>
        <pc:cxnChg chg="mod">
          <ac:chgData name="Cristian Chilipirea" userId="34ab170da5908fc4" providerId="LiveId" clId="{D7DA5927-D473-4AEE-8BEF-0909585F6886}" dt="2021-03-10T20:49:22.134" v="331" actId="1076"/>
          <ac:cxnSpMkLst>
            <pc:docMk/>
            <pc:sldMk cId="4007162756" sldId="584"/>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773248128" sldId="585"/>
        </pc:sldMkLst>
      </pc:sldChg>
      <pc:sldChg chg="addSp delSp modSp add mod modClrScheme chgLayout">
        <pc:chgData name="Cristian Chilipirea" userId="34ab170da5908fc4" providerId="LiveId" clId="{D7DA5927-D473-4AEE-8BEF-0909585F6886}" dt="2021-03-10T20:53:44.410" v="379" actId="478"/>
        <pc:sldMkLst>
          <pc:docMk/>
          <pc:sldMk cId="3716022509" sldId="585"/>
        </pc:sldMkLst>
        <pc:spChg chg="add del mod ord">
          <ac:chgData name="Cristian Chilipirea" userId="34ab170da5908fc4" providerId="LiveId" clId="{D7DA5927-D473-4AEE-8BEF-0909585F6886}" dt="2021-03-10T20:49:33.093" v="332" actId="478"/>
          <ac:spMkLst>
            <pc:docMk/>
            <pc:sldMk cId="3716022509" sldId="585"/>
            <ac:spMk id="3" creationId="{4F7E6CED-6F5D-4DF7-85E5-D35737EAE893}"/>
          </ac:spMkLst>
        </pc:spChg>
        <pc:spChg chg="mod ord">
          <ac:chgData name="Cristian Chilipirea" userId="34ab170da5908fc4" providerId="LiveId" clId="{D7DA5927-D473-4AEE-8BEF-0909585F6886}" dt="2021-03-10T20:35:25.800" v="143" actId="700"/>
          <ac:spMkLst>
            <pc:docMk/>
            <pc:sldMk cId="3716022509" sldId="585"/>
            <ac:spMk id="4" creationId="{C7DE4BF6-7E89-4206-B154-C6CE2F1E1414}"/>
          </ac:spMkLst>
        </pc:spChg>
        <pc:spChg chg="mod ord">
          <ac:chgData name="Cristian Chilipirea" userId="34ab170da5908fc4" providerId="LiveId" clId="{D7DA5927-D473-4AEE-8BEF-0909585F6886}" dt="2021-03-10T20:44:50.527" v="298" actId="207"/>
          <ac:spMkLst>
            <pc:docMk/>
            <pc:sldMk cId="3716022509" sldId="585"/>
            <ac:spMk id="7" creationId="{6F422BB9-6A7F-4BD2-9676-A6410BB10371}"/>
          </ac:spMkLst>
        </pc:spChg>
        <pc:spChg chg="mod">
          <ac:chgData name="Cristian Chilipirea" userId="34ab170da5908fc4" providerId="LiveId" clId="{D7DA5927-D473-4AEE-8BEF-0909585F6886}" dt="2021-03-10T20:49:38.882" v="333" actId="1076"/>
          <ac:spMkLst>
            <pc:docMk/>
            <pc:sldMk cId="3716022509" sldId="585"/>
            <ac:spMk id="8" creationId="{9A61D0B8-8FDE-43F7-AAE0-952163293C76}"/>
          </ac:spMkLst>
        </pc:spChg>
        <pc:spChg chg="mod">
          <ac:chgData name="Cristian Chilipirea" userId="34ab170da5908fc4" providerId="LiveId" clId="{D7DA5927-D473-4AEE-8BEF-0909585F6886}" dt="2021-03-10T20:49:38.882" v="333" actId="1076"/>
          <ac:spMkLst>
            <pc:docMk/>
            <pc:sldMk cId="3716022509" sldId="585"/>
            <ac:spMk id="9" creationId="{BE6259CB-7C3A-440D-B9C6-CFCA86F52B2C}"/>
          </ac:spMkLst>
        </pc:spChg>
        <pc:spChg chg="mod">
          <ac:chgData name="Cristian Chilipirea" userId="34ab170da5908fc4" providerId="LiveId" clId="{D7DA5927-D473-4AEE-8BEF-0909585F6886}" dt="2021-03-10T20:49:38.882" v="333" actId="1076"/>
          <ac:spMkLst>
            <pc:docMk/>
            <pc:sldMk cId="3716022509" sldId="585"/>
            <ac:spMk id="10" creationId="{E9215D6D-AEC4-42D2-BA6E-BE865345ADAD}"/>
          </ac:spMkLst>
        </pc:spChg>
        <pc:spChg chg="mod">
          <ac:chgData name="Cristian Chilipirea" userId="34ab170da5908fc4" providerId="LiveId" clId="{D7DA5927-D473-4AEE-8BEF-0909585F6886}" dt="2021-03-10T20:49:38.882" v="333" actId="1076"/>
          <ac:spMkLst>
            <pc:docMk/>
            <pc:sldMk cId="3716022509" sldId="585"/>
            <ac:spMk id="11" creationId="{42784EC8-90EF-4911-B596-D7A9F219B1FD}"/>
          </ac:spMkLst>
        </pc:spChg>
        <pc:spChg chg="mod">
          <ac:chgData name="Cristian Chilipirea" userId="34ab170da5908fc4" providerId="LiveId" clId="{D7DA5927-D473-4AEE-8BEF-0909585F6886}" dt="2021-03-10T20:49:38.882" v="333" actId="1076"/>
          <ac:spMkLst>
            <pc:docMk/>
            <pc:sldMk cId="3716022509" sldId="585"/>
            <ac:spMk id="12" creationId="{9DA3A207-BD67-41C1-AB61-078C67E0C605}"/>
          </ac:spMkLst>
        </pc:spChg>
        <pc:spChg chg="mod">
          <ac:chgData name="Cristian Chilipirea" userId="34ab170da5908fc4" providerId="LiveId" clId="{D7DA5927-D473-4AEE-8BEF-0909585F6886}" dt="2021-03-10T20:49:38.882" v="333" actId="1076"/>
          <ac:spMkLst>
            <pc:docMk/>
            <pc:sldMk cId="3716022509" sldId="585"/>
            <ac:spMk id="13" creationId="{9309AEE6-D48D-45B6-A204-DFDAAC81B611}"/>
          </ac:spMkLst>
        </pc:spChg>
        <pc:spChg chg="mod">
          <ac:chgData name="Cristian Chilipirea" userId="34ab170da5908fc4" providerId="LiveId" clId="{D7DA5927-D473-4AEE-8BEF-0909585F6886}" dt="2021-03-10T20:49:38.882" v="333" actId="1076"/>
          <ac:spMkLst>
            <pc:docMk/>
            <pc:sldMk cId="3716022509" sldId="585"/>
            <ac:spMk id="14" creationId="{F9486A59-3A13-43D7-AB65-E823DAF43242}"/>
          </ac:spMkLst>
        </pc:spChg>
        <pc:spChg chg="mod">
          <ac:chgData name="Cristian Chilipirea" userId="34ab170da5908fc4" providerId="LiveId" clId="{D7DA5927-D473-4AEE-8BEF-0909585F6886}" dt="2021-03-10T20:49:38.882" v="333" actId="1076"/>
          <ac:spMkLst>
            <pc:docMk/>
            <pc:sldMk cId="3716022509" sldId="585"/>
            <ac:spMk id="15" creationId="{F0BD98AC-79D0-4269-83B6-23C5B4783668}"/>
          </ac:spMkLst>
        </pc:spChg>
        <pc:spChg chg="mod">
          <ac:chgData name="Cristian Chilipirea" userId="34ab170da5908fc4" providerId="LiveId" clId="{D7DA5927-D473-4AEE-8BEF-0909585F6886}" dt="2021-03-10T20:49:38.882" v="333" actId="1076"/>
          <ac:spMkLst>
            <pc:docMk/>
            <pc:sldMk cId="3716022509" sldId="585"/>
            <ac:spMk id="16" creationId="{2C2BB258-7F61-47F3-83FF-B2B79C5346B5}"/>
          </ac:spMkLst>
        </pc:spChg>
        <pc:spChg chg="mod">
          <ac:chgData name="Cristian Chilipirea" userId="34ab170da5908fc4" providerId="LiveId" clId="{D7DA5927-D473-4AEE-8BEF-0909585F6886}" dt="2021-03-10T20:49:38.882" v="333" actId="1076"/>
          <ac:spMkLst>
            <pc:docMk/>
            <pc:sldMk cId="3716022509" sldId="585"/>
            <ac:spMk id="28" creationId="{8B6149B4-5D23-4526-BE8A-86B06C5A75CE}"/>
          </ac:spMkLst>
        </pc:spChg>
        <pc:spChg chg="mod">
          <ac:chgData name="Cristian Chilipirea" userId="34ab170da5908fc4" providerId="LiveId" clId="{D7DA5927-D473-4AEE-8BEF-0909585F6886}" dt="2021-03-10T20:49:38.882" v="333" actId="1076"/>
          <ac:spMkLst>
            <pc:docMk/>
            <pc:sldMk cId="3716022509" sldId="585"/>
            <ac:spMk id="30" creationId="{75569835-BEC0-475C-9A65-BAC9EF1C0503}"/>
          </ac:spMkLst>
        </pc:spChg>
        <pc:spChg chg="mod">
          <ac:chgData name="Cristian Chilipirea" userId="34ab170da5908fc4" providerId="LiveId" clId="{D7DA5927-D473-4AEE-8BEF-0909585F6886}" dt="2021-03-10T20:49:38.882" v="333" actId="1076"/>
          <ac:spMkLst>
            <pc:docMk/>
            <pc:sldMk cId="3716022509" sldId="585"/>
            <ac:spMk id="31" creationId="{7F44D038-2036-4D61-81D8-57BC5E3671CA}"/>
          </ac:spMkLst>
        </pc:spChg>
        <pc:spChg chg="mod">
          <ac:chgData name="Cristian Chilipirea" userId="34ab170da5908fc4" providerId="LiveId" clId="{D7DA5927-D473-4AEE-8BEF-0909585F6886}" dt="2021-03-10T20:49:38.882" v="333" actId="1076"/>
          <ac:spMkLst>
            <pc:docMk/>
            <pc:sldMk cId="3716022509" sldId="585"/>
            <ac:spMk id="32" creationId="{8F862C70-CEA3-4685-8319-B7D3CF9EEA3B}"/>
          </ac:spMkLst>
        </pc:spChg>
        <pc:spChg chg="mod">
          <ac:chgData name="Cristian Chilipirea" userId="34ab170da5908fc4" providerId="LiveId" clId="{D7DA5927-D473-4AEE-8BEF-0909585F6886}" dt="2021-03-10T20:49:38.882" v="333" actId="1076"/>
          <ac:spMkLst>
            <pc:docMk/>
            <pc:sldMk cId="3716022509" sldId="585"/>
            <ac:spMk id="33" creationId="{D9AFF45C-7426-4848-8132-A5C3DDC04B12}"/>
          </ac:spMkLst>
        </pc:spChg>
        <pc:spChg chg="mod">
          <ac:chgData name="Cristian Chilipirea" userId="34ab170da5908fc4" providerId="LiveId" clId="{D7DA5927-D473-4AEE-8BEF-0909585F6886}" dt="2021-03-10T20:49:38.882" v="333" actId="1076"/>
          <ac:spMkLst>
            <pc:docMk/>
            <pc:sldMk cId="3716022509" sldId="585"/>
            <ac:spMk id="34" creationId="{A659C9AD-1080-4C3A-8C72-A555F0A5216A}"/>
          </ac:spMkLst>
        </pc:spChg>
        <pc:spChg chg="mod">
          <ac:chgData name="Cristian Chilipirea" userId="34ab170da5908fc4" providerId="LiveId" clId="{D7DA5927-D473-4AEE-8BEF-0909585F6886}" dt="2021-03-10T20:49:38.882" v="333" actId="1076"/>
          <ac:spMkLst>
            <pc:docMk/>
            <pc:sldMk cId="3716022509" sldId="585"/>
            <ac:spMk id="35" creationId="{93A0EB36-C286-45D1-870B-5FDBB37A813E}"/>
          </ac:spMkLst>
        </pc:spChg>
        <pc:spChg chg="mod">
          <ac:chgData name="Cristian Chilipirea" userId="34ab170da5908fc4" providerId="LiveId" clId="{D7DA5927-D473-4AEE-8BEF-0909585F6886}" dt="2021-03-10T20:49:38.882" v="333" actId="1076"/>
          <ac:spMkLst>
            <pc:docMk/>
            <pc:sldMk cId="3716022509" sldId="585"/>
            <ac:spMk id="84" creationId="{1C5F850E-4DB7-4027-A84F-41FB67CB6E82}"/>
          </ac:spMkLst>
        </pc:spChg>
        <pc:spChg chg="mod">
          <ac:chgData name="Cristian Chilipirea" userId="34ab170da5908fc4" providerId="LiveId" clId="{D7DA5927-D473-4AEE-8BEF-0909585F6886}" dt="2021-03-10T20:49:38.882" v="333" actId="1076"/>
          <ac:spMkLst>
            <pc:docMk/>
            <pc:sldMk cId="3716022509" sldId="585"/>
            <ac:spMk id="85" creationId="{BE394DC2-7CE5-4E5D-8EBF-EB5498655366}"/>
          </ac:spMkLst>
        </pc:spChg>
        <pc:spChg chg="mod">
          <ac:chgData name="Cristian Chilipirea" userId="34ab170da5908fc4" providerId="LiveId" clId="{D7DA5927-D473-4AEE-8BEF-0909585F6886}" dt="2021-03-10T20:49:38.882" v="333" actId="1076"/>
          <ac:spMkLst>
            <pc:docMk/>
            <pc:sldMk cId="3716022509" sldId="585"/>
            <ac:spMk id="86" creationId="{29E19908-4B1B-4865-A840-3731B95A4B3F}"/>
          </ac:spMkLst>
        </pc:spChg>
        <pc:spChg chg="mod">
          <ac:chgData name="Cristian Chilipirea" userId="34ab170da5908fc4" providerId="LiveId" clId="{D7DA5927-D473-4AEE-8BEF-0909585F6886}" dt="2021-03-10T20:49:38.882" v="333" actId="1076"/>
          <ac:spMkLst>
            <pc:docMk/>
            <pc:sldMk cId="3716022509" sldId="585"/>
            <ac:spMk id="87" creationId="{7F6F1F3B-6769-464F-8DC4-F8D0EA7D68B1}"/>
          </ac:spMkLst>
        </pc:spChg>
        <pc:spChg chg="mod">
          <ac:chgData name="Cristian Chilipirea" userId="34ab170da5908fc4" providerId="LiveId" clId="{D7DA5927-D473-4AEE-8BEF-0909585F6886}" dt="2021-03-10T20:49:38.882" v="333" actId="1076"/>
          <ac:spMkLst>
            <pc:docMk/>
            <pc:sldMk cId="3716022509" sldId="585"/>
            <ac:spMk id="88" creationId="{0BDC2F7D-3913-47E8-A09B-52E99DDC1007}"/>
          </ac:spMkLst>
        </pc:spChg>
        <pc:spChg chg="mod">
          <ac:chgData name="Cristian Chilipirea" userId="34ab170da5908fc4" providerId="LiveId" clId="{D7DA5927-D473-4AEE-8BEF-0909585F6886}" dt="2021-03-10T20:49:38.882" v="333" actId="1076"/>
          <ac:spMkLst>
            <pc:docMk/>
            <pc:sldMk cId="3716022509" sldId="585"/>
            <ac:spMk id="89" creationId="{BF2DF9D8-D7CC-4C1A-9D02-27BA82743C00}"/>
          </ac:spMkLst>
        </pc:spChg>
        <pc:spChg chg="mod">
          <ac:chgData name="Cristian Chilipirea" userId="34ab170da5908fc4" providerId="LiveId" clId="{D7DA5927-D473-4AEE-8BEF-0909585F6886}" dt="2021-03-10T20:49:38.882" v="333" actId="1076"/>
          <ac:spMkLst>
            <pc:docMk/>
            <pc:sldMk cId="3716022509" sldId="585"/>
            <ac:spMk id="90" creationId="{7809CF5B-759F-45DD-AA2E-4010F3CA606E}"/>
          </ac:spMkLst>
        </pc:spChg>
        <pc:spChg chg="mod">
          <ac:chgData name="Cristian Chilipirea" userId="34ab170da5908fc4" providerId="LiveId" clId="{D7DA5927-D473-4AEE-8BEF-0909585F6886}" dt="2021-03-10T20:49:38.882" v="333" actId="1076"/>
          <ac:spMkLst>
            <pc:docMk/>
            <pc:sldMk cId="3716022509" sldId="585"/>
            <ac:spMk id="91" creationId="{9B807350-0855-42A6-AE90-F8B139166C56}"/>
          </ac:spMkLst>
        </pc:spChg>
        <pc:spChg chg="mod">
          <ac:chgData name="Cristian Chilipirea" userId="34ab170da5908fc4" providerId="LiveId" clId="{D7DA5927-D473-4AEE-8BEF-0909585F6886}" dt="2021-03-10T20:49:38.882" v="333" actId="1076"/>
          <ac:spMkLst>
            <pc:docMk/>
            <pc:sldMk cId="3716022509" sldId="585"/>
            <ac:spMk id="92" creationId="{23AEE12C-4DB8-4245-884F-33B51B068016}"/>
          </ac:spMkLst>
        </pc:spChg>
        <pc:spChg chg="mod">
          <ac:chgData name="Cristian Chilipirea" userId="34ab170da5908fc4" providerId="LiveId" clId="{D7DA5927-D473-4AEE-8BEF-0909585F6886}" dt="2021-03-10T20:49:38.882" v="333" actId="1076"/>
          <ac:spMkLst>
            <pc:docMk/>
            <pc:sldMk cId="3716022509" sldId="585"/>
            <ac:spMk id="93" creationId="{9C063DC9-C831-42D3-B66D-7D18CE2E8E4E}"/>
          </ac:spMkLst>
        </pc:spChg>
        <pc:spChg chg="mod">
          <ac:chgData name="Cristian Chilipirea" userId="34ab170da5908fc4" providerId="LiveId" clId="{D7DA5927-D473-4AEE-8BEF-0909585F6886}" dt="2021-03-10T20:49:38.882" v="333" actId="1076"/>
          <ac:spMkLst>
            <pc:docMk/>
            <pc:sldMk cId="3716022509" sldId="585"/>
            <ac:spMk id="94" creationId="{E4C1BF2F-2CAF-448C-84CC-D24070B1D843}"/>
          </ac:spMkLst>
        </pc:spChg>
        <pc:spChg chg="mod">
          <ac:chgData name="Cristian Chilipirea" userId="34ab170da5908fc4" providerId="LiveId" clId="{D7DA5927-D473-4AEE-8BEF-0909585F6886}" dt="2021-03-10T20:49:38.882" v="333" actId="1076"/>
          <ac:spMkLst>
            <pc:docMk/>
            <pc:sldMk cId="3716022509" sldId="585"/>
            <ac:spMk id="95" creationId="{48C4A364-5B41-43C8-A3AD-4CAFD51010C3}"/>
          </ac:spMkLst>
        </pc:spChg>
        <pc:spChg chg="mod">
          <ac:chgData name="Cristian Chilipirea" userId="34ab170da5908fc4" providerId="LiveId" clId="{D7DA5927-D473-4AEE-8BEF-0909585F6886}" dt="2021-03-10T20:49:38.882" v="333" actId="1076"/>
          <ac:spMkLst>
            <pc:docMk/>
            <pc:sldMk cId="3716022509" sldId="585"/>
            <ac:spMk id="96" creationId="{782D31DA-5B9E-43A0-8DD6-37C0AF477AE6}"/>
          </ac:spMkLst>
        </pc:spChg>
        <pc:spChg chg="mod">
          <ac:chgData name="Cristian Chilipirea" userId="34ab170da5908fc4" providerId="LiveId" clId="{D7DA5927-D473-4AEE-8BEF-0909585F6886}" dt="2021-03-10T20:49:38.882" v="333" actId="1076"/>
          <ac:spMkLst>
            <pc:docMk/>
            <pc:sldMk cId="3716022509" sldId="585"/>
            <ac:spMk id="97" creationId="{0AF62A28-99D6-4C97-8BB7-F0C23FCC68DA}"/>
          </ac:spMkLst>
        </pc:spChg>
        <pc:spChg chg="mod">
          <ac:chgData name="Cristian Chilipirea" userId="34ab170da5908fc4" providerId="LiveId" clId="{D7DA5927-D473-4AEE-8BEF-0909585F6886}" dt="2021-03-10T20:49:38.882" v="333" actId="1076"/>
          <ac:spMkLst>
            <pc:docMk/>
            <pc:sldMk cId="3716022509" sldId="585"/>
            <ac:spMk id="98" creationId="{7D197E47-E4DD-4445-9FA2-57E6305D2C3F}"/>
          </ac:spMkLst>
        </pc:spChg>
        <pc:spChg chg="mod">
          <ac:chgData name="Cristian Chilipirea" userId="34ab170da5908fc4" providerId="LiveId" clId="{D7DA5927-D473-4AEE-8BEF-0909585F6886}" dt="2021-03-10T20:49:38.882" v="333" actId="1076"/>
          <ac:spMkLst>
            <pc:docMk/>
            <pc:sldMk cId="3716022509" sldId="585"/>
            <ac:spMk id="99" creationId="{A77072B0-3ADD-4082-B77B-B00383AA4438}"/>
          </ac:spMkLst>
        </pc:spChg>
        <pc:spChg chg="mod">
          <ac:chgData name="Cristian Chilipirea" userId="34ab170da5908fc4" providerId="LiveId" clId="{D7DA5927-D473-4AEE-8BEF-0909585F6886}" dt="2021-03-10T20:49:38.882" v="333" actId="1076"/>
          <ac:spMkLst>
            <pc:docMk/>
            <pc:sldMk cId="3716022509" sldId="585"/>
            <ac:spMk id="100" creationId="{6F781F29-AE0F-4774-8258-D96A74FB60F8}"/>
          </ac:spMkLst>
        </pc:spChg>
        <pc:spChg chg="mod">
          <ac:chgData name="Cristian Chilipirea" userId="34ab170da5908fc4" providerId="LiveId" clId="{D7DA5927-D473-4AEE-8BEF-0909585F6886}" dt="2021-03-10T20:49:38.882" v="333" actId="1076"/>
          <ac:spMkLst>
            <pc:docMk/>
            <pc:sldMk cId="3716022509" sldId="585"/>
            <ac:spMk id="101" creationId="{5D2CD746-3465-4657-8760-B4E3AEDA4A4B}"/>
          </ac:spMkLst>
        </pc:spChg>
        <pc:spChg chg="mod">
          <ac:chgData name="Cristian Chilipirea" userId="34ab170da5908fc4" providerId="LiveId" clId="{D7DA5927-D473-4AEE-8BEF-0909585F6886}" dt="2021-03-10T20:49:38.882" v="333" actId="1076"/>
          <ac:spMkLst>
            <pc:docMk/>
            <pc:sldMk cId="3716022509" sldId="585"/>
            <ac:spMk id="102" creationId="{817EDD40-F90B-445D-B095-86516DB5404F}"/>
          </ac:spMkLst>
        </pc:spChg>
        <pc:spChg chg="mod">
          <ac:chgData name="Cristian Chilipirea" userId="34ab170da5908fc4" providerId="LiveId" clId="{D7DA5927-D473-4AEE-8BEF-0909585F6886}" dt="2021-03-10T20:49:38.882" v="333" actId="1076"/>
          <ac:spMkLst>
            <pc:docMk/>
            <pc:sldMk cId="3716022509" sldId="585"/>
            <ac:spMk id="103" creationId="{4D6F18A0-6AD8-4912-A4BB-F57C5C344AE7}"/>
          </ac:spMkLst>
        </pc:spChg>
        <pc:spChg chg="mod">
          <ac:chgData name="Cristian Chilipirea" userId="34ab170da5908fc4" providerId="LiveId" clId="{D7DA5927-D473-4AEE-8BEF-0909585F6886}" dt="2021-03-10T20:49:38.882" v="333" actId="1076"/>
          <ac:spMkLst>
            <pc:docMk/>
            <pc:sldMk cId="3716022509" sldId="585"/>
            <ac:spMk id="104" creationId="{C3155509-9BAE-4F37-9E10-2C7BE50346A1}"/>
          </ac:spMkLst>
        </pc:spChg>
        <pc:spChg chg="mod">
          <ac:chgData name="Cristian Chilipirea" userId="34ab170da5908fc4" providerId="LiveId" clId="{D7DA5927-D473-4AEE-8BEF-0909585F6886}" dt="2021-03-10T20:49:38.882" v="333" actId="1076"/>
          <ac:spMkLst>
            <pc:docMk/>
            <pc:sldMk cId="3716022509" sldId="585"/>
            <ac:spMk id="105" creationId="{12F4FE6B-BAD1-4292-928A-B8033B4A4899}"/>
          </ac:spMkLst>
        </pc:spChg>
        <pc:spChg chg="mod">
          <ac:chgData name="Cristian Chilipirea" userId="34ab170da5908fc4" providerId="LiveId" clId="{D7DA5927-D473-4AEE-8BEF-0909585F6886}" dt="2021-03-10T20:49:38.882" v="333" actId="1076"/>
          <ac:spMkLst>
            <pc:docMk/>
            <pc:sldMk cId="3716022509" sldId="585"/>
            <ac:spMk id="106" creationId="{8B663E60-A17F-48B6-8A6B-0DD11CD54235}"/>
          </ac:spMkLst>
        </pc:spChg>
        <pc:cxnChg chg="mod">
          <ac:chgData name="Cristian Chilipirea" userId="34ab170da5908fc4" providerId="LiveId" clId="{D7DA5927-D473-4AEE-8BEF-0909585F6886}" dt="2021-03-10T20:49:38.882" v="333" actId="1076"/>
          <ac:cxnSpMkLst>
            <pc:docMk/>
            <pc:sldMk cId="3716022509" sldId="585"/>
            <ac:cxnSpMk id="17" creationId="{F9C1B811-70F4-43BE-8227-71A98FD546F7}"/>
          </ac:cxnSpMkLst>
        </pc:cxnChg>
        <pc:cxnChg chg="mod">
          <ac:chgData name="Cristian Chilipirea" userId="34ab170da5908fc4" providerId="LiveId" clId="{D7DA5927-D473-4AEE-8BEF-0909585F6886}" dt="2021-03-10T20:49:38.882" v="333" actId="1076"/>
          <ac:cxnSpMkLst>
            <pc:docMk/>
            <pc:sldMk cId="3716022509" sldId="585"/>
            <ac:cxnSpMk id="18" creationId="{1293B9C4-59B7-496F-8549-F8DD3AF9D3F4}"/>
          </ac:cxnSpMkLst>
        </pc:cxnChg>
        <pc:cxnChg chg="mod">
          <ac:chgData name="Cristian Chilipirea" userId="34ab170da5908fc4" providerId="LiveId" clId="{D7DA5927-D473-4AEE-8BEF-0909585F6886}" dt="2021-03-10T20:49:38.882" v="333" actId="1076"/>
          <ac:cxnSpMkLst>
            <pc:docMk/>
            <pc:sldMk cId="3716022509" sldId="585"/>
            <ac:cxnSpMk id="19" creationId="{7DC1FF99-849E-4247-A76C-B02EE7BE3F84}"/>
          </ac:cxnSpMkLst>
        </pc:cxnChg>
        <pc:cxnChg chg="mod">
          <ac:chgData name="Cristian Chilipirea" userId="34ab170da5908fc4" providerId="LiveId" clId="{D7DA5927-D473-4AEE-8BEF-0909585F6886}" dt="2021-03-10T20:49:38.882" v="333" actId="1076"/>
          <ac:cxnSpMkLst>
            <pc:docMk/>
            <pc:sldMk cId="3716022509" sldId="585"/>
            <ac:cxnSpMk id="20" creationId="{02353525-5FF7-43E9-BA27-FA0B44A62FA6}"/>
          </ac:cxnSpMkLst>
        </pc:cxnChg>
        <pc:cxnChg chg="mod">
          <ac:chgData name="Cristian Chilipirea" userId="34ab170da5908fc4" providerId="LiveId" clId="{D7DA5927-D473-4AEE-8BEF-0909585F6886}" dt="2021-03-10T20:49:38.882" v="333" actId="1076"/>
          <ac:cxnSpMkLst>
            <pc:docMk/>
            <pc:sldMk cId="3716022509" sldId="585"/>
            <ac:cxnSpMk id="21" creationId="{740EA462-DB64-44AE-9CE7-25B1CB5D5FE5}"/>
          </ac:cxnSpMkLst>
        </pc:cxnChg>
        <pc:cxnChg chg="mod">
          <ac:chgData name="Cristian Chilipirea" userId="34ab170da5908fc4" providerId="LiveId" clId="{D7DA5927-D473-4AEE-8BEF-0909585F6886}" dt="2021-03-10T20:49:38.882" v="333" actId="1076"/>
          <ac:cxnSpMkLst>
            <pc:docMk/>
            <pc:sldMk cId="3716022509" sldId="585"/>
            <ac:cxnSpMk id="22" creationId="{7A6ACBE3-A358-4126-8E8B-83550041F3A1}"/>
          </ac:cxnSpMkLst>
        </pc:cxnChg>
        <pc:cxnChg chg="mod">
          <ac:chgData name="Cristian Chilipirea" userId="34ab170da5908fc4" providerId="LiveId" clId="{D7DA5927-D473-4AEE-8BEF-0909585F6886}" dt="2021-03-10T20:49:38.882" v="333" actId="1076"/>
          <ac:cxnSpMkLst>
            <pc:docMk/>
            <pc:sldMk cId="3716022509" sldId="585"/>
            <ac:cxnSpMk id="23" creationId="{D0EABC46-0ECC-4308-8D40-C8B2CE964074}"/>
          </ac:cxnSpMkLst>
        </pc:cxnChg>
        <pc:cxnChg chg="mod">
          <ac:chgData name="Cristian Chilipirea" userId="34ab170da5908fc4" providerId="LiveId" clId="{D7DA5927-D473-4AEE-8BEF-0909585F6886}" dt="2021-03-10T20:49:38.882" v="333" actId="1076"/>
          <ac:cxnSpMkLst>
            <pc:docMk/>
            <pc:sldMk cId="3716022509" sldId="585"/>
            <ac:cxnSpMk id="24" creationId="{BF27AFDE-B944-47E3-A205-AE0DF90CBB62}"/>
          </ac:cxnSpMkLst>
        </pc:cxnChg>
        <pc:cxnChg chg="mod">
          <ac:chgData name="Cristian Chilipirea" userId="34ab170da5908fc4" providerId="LiveId" clId="{D7DA5927-D473-4AEE-8BEF-0909585F6886}" dt="2021-03-10T20:49:38.882" v="333" actId="1076"/>
          <ac:cxnSpMkLst>
            <pc:docMk/>
            <pc:sldMk cId="3716022509" sldId="585"/>
            <ac:cxnSpMk id="25" creationId="{8B3C8EC8-C969-4459-838F-03996380ECF8}"/>
          </ac:cxnSpMkLst>
        </pc:cxnChg>
        <pc:cxnChg chg="mod">
          <ac:chgData name="Cristian Chilipirea" userId="34ab170da5908fc4" providerId="LiveId" clId="{D7DA5927-D473-4AEE-8BEF-0909585F6886}" dt="2021-03-10T20:49:38.882" v="333" actId="1076"/>
          <ac:cxnSpMkLst>
            <pc:docMk/>
            <pc:sldMk cId="3716022509" sldId="585"/>
            <ac:cxnSpMk id="26" creationId="{14145B65-C9C0-4C7F-BA50-A3292FC5D453}"/>
          </ac:cxnSpMkLst>
        </pc:cxnChg>
        <pc:cxnChg chg="mod">
          <ac:chgData name="Cristian Chilipirea" userId="34ab170da5908fc4" providerId="LiveId" clId="{D7DA5927-D473-4AEE-8BEF-0909585F6886}" dt="2021-03-10T20:49:38.882" v="333" actId="1076"/>
          <ac:cxnSpMkLst>
            <pc:docMk/>
            <pc:sldMk cId="3716022509" sldId="585"/>
            <ac:cxnSpMk id="38" creationId="{2FDE1BEF-1612-41B6-8299-55E8EF2E397C}"/>
          </ac:cxnSpMkLst>
        </pc:cxnChg>
        <pc:cxnChg chg="mod">
          <ac:chgData name="Cristian Chilipirea" userId="34ab170da5908fc4" providerId="LiveId" clId="{D7DA5927-D473-4AEE-8BEF-0909585F6886}" dt="2021-03-10T20:49:38.882" v="333" actId="1076"/>
          <ac:cxnSpMkLst>
            <pc:docMk/>
            <pc:sldMk cId="3716022509" sldId="585"/>
            <ac:cxnSpMk id="40" creationId="{CCBA9CB5-6CA6-429C-896E-A79D6330B255}"/>
          </ac:cxnSpMkLst>
        </pc:cxnChg>
        <pc:cxnChg chg="mod">
          <ac:chgData name="Cristian Chilipirea" userId="34ab170da5908fc4" providerId="LiveId" clId="{D7DA5927-D473-4AEE-8BEF-0909585F6886}" dt="2021-03-10T20:49:38.882" v="333" actId="1076"/>
          <ac:cxnSpMkLst>
            <pc:docMk/>
            <pc:sldMk cId="3716022509" sldId="585"/>
            <ac:cxnSpMk id="41" creationId="{C66CA45E-ACAF-4724-8040-378A71E2499B}"/>
          </ac:cxnSpMkLst>
        </pc:cxnChg>
        <pc:cxnChg chg="mod">
          <ac:chgData name="Cristian Chilipirea" userId="34ab170da5908fc4" providerId="LiveId" clId="{D7DA5927-D473-4AEE-8BEF-0909585F6886}" dt="2021-03-10T20:49:38.882" v="333" actId="1076"/>
          <ac:cxnSpMkLst>
            <pc:docMk/>
            <pc:sldMk cId="3716022509" sldId="585"/>
            <ac:cxnSpMk id="42" creationId="{E448965F-BD58-4126-80A4-20012DD1D189}"/>
          </ac:cxnSpMkLst>
        </pc:cxnChg>
        <pc:cxnChg chg="mod">
          <ac:chgData name="Cristian Chilipirea" userId="34ab170da5908fc4" providerId="LiveId" clId="{D7DA5927-D473-4AEE-8BEF-0909585F6886}" dt="2021-03-10T20:49:38.882" v="333" actId="1076"/>
          <ac:cxnSpMkLst>
            <pc:docMk/>
            <pc:sldMk cId="3716022509" sldId="585"/>
            <ac:cxnSpMk id="43" creationId="{1861C38C-382E-4E92-B32D-0427C39679E6}"/>
          </ac:cxnSpMkLst>
        </pc:cxnChg>
        <pc:cxnChg chg="mod">
          <ac:chgData name="Cristian Chilipirea" userId="34ab170da5908fc4" providerId="LiveId" clId="{D7DA5927-D473-4AEE-8BEF-0909585F6886}" dt="2021-03-10T20:49:38.882" v="333" actId="1076"/>
          <ac:cxnSpMkLst>
            <pc:docMk/>
            <pc:sldMk cId="3716022509" sldId="585"/>
            <ac:cxnSpMk id="44" creationId="{49D2EB0D-29B5-438C-883D-FFEB02FECCCD}"/>
          </ac:cxnSpMkLst>
        </pc:cxnChg>
        <pc:cxnChg chg="mod">
          <ac:chgData name="Cristian Chilipirea" userId="34ab170da5908fc4" providerId="LiveId" clId="{D7DA5927-D473-4AEE-8BEF-0909585F6886}" dt="2021-03-10T20:49:38.882" v="333" actId="1076"/>
          <ac:cxnSpMkLst>
            <pc:docMk/>
            <pc:sldMk cId="3716022509" sldId="585"/>
            <ac:cxnSpMk id="47" creationId="{FBF75897-25E0-42BC-9FDA-9CDBCCF25B21}"/>
          </ac:cxnSpMkLst>
        </pc:cxnChg>
        <pc:cxnChg chg="mod">
          <ac:chgData name="Cristian Chilipirea" userId="34ab170da5908fc4" providerId="LiveId" clId="{D7DA5927-D473-4AEE-8BEF-0909585F6886}" dt="2021-03-10T20:49:38.882" v="333" actId="1076"/>
          <ac:cxnSpMkLst>
            <pc:docMk/>
            <pc:sldMk cId="3716022509" sldId="585"/>
            <ac:cxnSpMk id="48" creationId="{A08B85C2-A3EA-4E45-AE83-CE3C28DDD761}"/>
          </ac:cxnSpMkLst>
        </pc:cxnChg>
        <pc:cxnChg chg="mod">
          <ac:chgData name="Cristian Chilipirea" userId="34ab170da5908fc4" providerId="LiveId" clId="{D7DA5927-D473-4AEE-8BEF-0909585F6886}" dt="2021-03-10T20:49:38.882" v="333" actId="1076"/>
          <ac:cxnSpMkLst>
            <pc:docMk/>
            <pc:sldMk cId="3716022509" sldId="585"/>
            <ac:cxnSpMk id="50" creationId="{8A496ECE-FB82-4218-A1BF-83BC1F53DED1}"/>
          </ac:cxnSpMkLst>
        </pc:cxnChg>
        <pc:cxnChg chg="add del mod">
          <ac:chgData name="Cristian Chilipirea" userId="34ab170da5908fc4" providerId="LiveId" clId="{D7DA5927-D473-4AEE-8BEF-0909585F6886}" dt="2021-03-10T20:53:44.410" v="379" actId="478"/>
          <ac:cxnSpMkLst>
            <pc:docMk/>
            <pc:sldMk cId="3716022509" sldId="585"/>
            <ac:cxnSpMk id="70" creationId="{3272C5BB-BE42-4C33-AA40-6D144EDA039B}"/>
          </ac:cxnSpMkLst>
        </pc:cxnChg>
        <pc:cxnChg chg="mod">
          <ac:chgData name="Cristian Chilipirea" userId="34ab170da5908fc4" providerId="LiveId" clId="{D7DA5927-D473-4AEE-8BEF-0909585F6886}" dt="2021-03-10T20:49:38.882" v="333" actId="1076"/>
          <ac:cxnSpMkLst>
            <pc:docMk/>
            <pc:sldMk cId="3716022509" sldId="585"/>
            <ac:cxnSpMk id="71" creationId="{A698D50D-2A2A-43A9-9E05-6BCE3CB8867B}"/>
          </ac:cxnSpMkLst>
        </pc:cxnChg>
        <pc:cxnChg chg="add del mod">
          <ac:chgData name="Cristian Chilipirea" userId="34ab170da5908fc4" providerId="LiveId" clId="{D7DA5927-D473-4AEE-8BEF-0909585F6886}" dt="2021-03-10T20:53:43.954" v="378" actId="478"/>
          <ac:cxnSpMkLst>
            <pc:docMk/>
            <pc:sldMk cId="3716022509" sldId="585"/>
            <ac:cxnSpMk id="72" creationId="{8484813C-6152-4768-802A-00F614F7574E}"/>
          </ac:cxnSpMkLst>
        </pc:cxnChg>
        <pc:cxnChg chg="mod">
          <ac:chgData name="Cristian Chilipirea" userId="34ab170da5908fc4" providerId="LiveId" clId="{D7DA5927-D473-4AEE-8BEF-0909585F6886}" dt="2021-03-10T20:49:38.882" v="333" actId="1076"/>
          <ac:cxnSpMkLst>
            <pc:docMk/>
            <pc:sldMk cId="3716022509" sldId="585"/>
            <ac:cxnSpMk id="74" creationId="{6AC50C09-4211-4160-B5BA-91A016EFB0E2}"/>
          </ac:cxnSpMkLst>
        </pc:cxnChg>
        <pc:cxnChg chg="mod">
          <ac:chgData name="Cristian Chilipirea" userId="34ab170da5908fc4" providerId="LiveId" clId="{D7DA5927-D473-4AEE-8BEF-0909585F6886}" dt="2021-03-10T20:49:38.882" v="333" actId="1076"/>
          <ac:cxnSpMkLst>
            <pc:docMk/>
            <pc:sldMk cId="3716022509" sldId="585"/>
            <ac:cxnSpMk id="77" creationId="{29AD7221-6855-490D-9F77-E090BB0B2884}"/>
          </ac:cxnSpMkLst>
        </pc:cxnChg>
        <pc:cxnChg chg="mod">
          <ac:chgData name="Cristian Chilipirea" userId="34ab170da5908fc4" providerId="LiveId" clId="{D7DA5927-D473-4AEE-8BEF-0909585F6886}" dt="2021-03-10T20:49:38.882" v="333" actId="1076"/>
          <ac:cxnSpMkLst>
            <pc:docMk/>
            <pc:sldMk cId="3716022509" sldId="585"/>
            <ac:cxnSpMk id="80" creationId="{F1325948-2FA1-49D7-8B03-54D04B9F5E37}"/>
          </ac:cxnSpMkLst>
        </pc:cxnChg>
        <pc:cxnChg chg="mod">
          <ac:chgData name="Cristian Chilipirea" userId="34ab170da5908fc4" providerId="LiveId" clId="{D7DA5927-D473-4AEE-8BEF-0909585F6886}" dt="2021-03-10T20:49:38.882" v="333" actId="1076"/>
          <ac:cxnSpMkLst>
            <pc:docMk/>
            <pc:sldMk cId="3716022509" sldId="585"/>
            <ac:cxnSpMk id="83" creationId="{3507BE37-613B-405F-8B09-061A5C2B2E47}"/>
          </ac:cxnSpMkLst>
        </pc:cxnChg>
      </pc:sldChg>
      <pc:sldChg chg="addSp delSp modSp add mod modClrScheme chgLayout">
        <pc:chgData name="Cristian Chilipirea" userId="34ab170da5908fc4" providerId="LiveId" clId="{D7DA5927-D473-4AEE-8BEF-0909585F6886}" dt="2021-03-10T20:53:41.953" v="377" actId="478"/>
        <pc:sldMkLst>
          <pc:docMk/>
          <pc:sldMk cId="466678500" sldId="586"/>
        </pc:sldMkLst>
        <pc:spChg chg="add del mod ord">
          <ac:chgData name="Cristian Chilipirea" userId="34ab170da5908fc4" providerId="LiveId" clId="{D7DA5927-D473-4AEE-8BEF-0909585F6886}" dt="2021-03-10T20:49:45.081" v="334" actId="478"/>
          <ac:spMkLst>
            <pc:docMk/>
            <pc:sldMk cId="466678500" sldId="586"/>
            <ac:spMk id="3" creationId="{D4C5DFE8-2E06-400F-AF38-23A6F52D35EE}"/>
          </ac:spMkLst>
        </pc:spChg>
        <pc:spChg chg="mod ord">
          <ac:chgData name="Cristian Chilipirea" userId="34ab170da5908fc4" providerId="LiveId" clId="{D7DA5927-D473-4AEE-8BEF-0909585F6886}" dt="2021-03-10T20:35:25.800" v="143" actId="700"/>
          <ac:spMkLst>
            <pc:docMk/>
            <pc:sldMk cId="466678500" sldId="586"/>
            <ac:spMk id="4" creationId="{C7DE4BF6-7E89-4206-B154-C6CE2F1E1414}"/>
          </ac:spMkLst>
        </pc:spChg>
        <pc:spChg chg="mod ord">
          <ac:chgData name="Cristian Chilipirea" userId="34ab170da5908fc4" providerId="LiveId" clId="{D7DA5927-D473-4AEE-8BEF-0909585F6886}" dt="2021-03-10T20:44:48.003" v="297" actId="207"/>
          <ac:spMkLst>
            <pc:docMk/>
            <pc:sldMk cId="466678500" sldId="586"/>
            <ac:spMk id="7" creationId="{6F422BB9-6A7F-4BD2-9676-A6410BB10371}"/>
          </ac:spMkLst>
        </pc:spChg>
        <pc:spChg chg="mod">
          <ac:chgData name="Cristian Chilipirea" userId="34ab170da5908fc4" providerId="LiveId" clId="{D7DA5927-D473-4AEE-8BEF-0909585F6886}" dt="2021-03-10T20:49:55.519" v="335" actId="1076"/>
          <ac:spMkLst>
            <pc:docMk/>
            <pc:sldMk cId="466678500" sldId="586"/>
            <ac:spMk id="8" creationId="{9A61D0B8-8FDE-43F7-AAE0-952163293C76}"/>
          </ac:spMkLst>
        </pc:spChg>
        <pc:spChg chg="mod">
          <ac:chgData name="Cristian Chilipirea" userId="34ab170da5908fc4" providerId="LiveId" clId="{D7DA5927-D473-4AEE-8BEF-0909585F6886}" dt="2021-03-10T20:49:55.519" v="335" actId="1076"/>
          <ac:spMkLst>
            <pc:docMk/>
            <pc:sldMk cId="466678500" sldId="586"/>
            <ac:spMk id="9" creationId="{BE6259CB-7C3A-440D-B9C6-CFCA86F52B2C}"/>
          </ac:spMkLst>
        </pc:spChg>
        <pc:spChg chg="mod">
          <ac:chgData name="Cristian Chilipirea" userId="34ab170da5908fc4" providerId="LiveId" clId="{D7DA5927-D473-4AEE-8BEF-0909585F6886}" dt="2021-03-10T20:49:55.519" v="335" actId="1076"/>
          <ac:spMkLst>
            <pc:docMk/>
            <pc:sldMk cId="466678500" sldId="586"/>
            <ac:spMk id="10" creationId="{E9215D6D-AEC4-42D2-BA6E-BE865345ADAD}"/>
          </ac:spMkLst>
        </pc:spChg>
        <pc:spChg chg="mod">
          <ac:chgData name="Cristian Chilipirea" userId="34ab170da5908fc4" providerId="LiveId" clId="{D7DA5927-D473-4AEE-8BEF-0909585F6886}" dt="2021-03-10T20:49:55.519" v="335" actId="1076"/>
          <ac:spMkLst>
            <pc:docMk/>
            <pc:sldMk cId="466678500" sldId="586"/>
            <ac:spMk id="11" creationId="{42784EC8-90EF-4911-B596-D7A9F219B1FD}"/>
          </ac:spMkLst>
        </pc:spChg>
        <pc:spChg chg="mod">
          <ac:chgData name="Cristian Chilipirea" userId="34ab170da5908fc4" providerId="LiveId" clId="{D7DA5927-D473-4AEE-8BEF-0909585F6886}" dt="2021-03-10T20:49:55.519" v="335" actId="1076"/>
          <ac:spMkLst>
            <pc:docMk/>
            <pc:sldMk cId="466678500" sldId="586"/>
            <ac:spMk id="12" creationId="{9DA3A207-BD67-41C1-AB61-078C67E0C605}"/>
          </ac:spMkLst>
        </pc:spChg>
        <pc:spChg chg="mod">
          <ac:chgData name="Cristian Chilipirea" userId="34ab170da5908fc4" providerId="LiveId" clId="{D7DA5927-D473-4AEE-8BEF-0909585F6886}" dt="2021-03-10T20:49:55.519" v="335" actId="1076"/>
          <ac:spMkLst>
            <pc:docMk/>
            <pc:sldMk cId="466678500" sldId="586"/>
            <ac:spMk id="13" creationId="{9309AEE6-D48D-45B6-A204-DFDAAC81B611}"/>
          </ac:spMkLst>
        </pc:spChg>
        <pc:spChg chg="mod">
          <ac:chgData name="Cristian Chilipirea" userId="34ab170da5908fc4" providerId="LiveId" clId="{D7DA5927-D473-4AEE-8BEF-0909585F6886}" dt="2021-03-10T20:49:55.519" v="335" actId="1076"/>
          <ac:spMkLst>
            <pc:docMk/>
            <pc:sldMk cId="466678500" sldId="586"/>
            <ac:spMk id="14" creationId="{F9486A59-3A13-43D7-AB65-E823DAF43242}"/>
          </ac:spMkLst>
        </pc:spChg>
        <pc:spChg chg="mod">
          <ac:chgData name="Cristian Chilipirea" userId="34ab170da5908fc4" providerId="LiveId" clId="{D7DA5927-D473-4AEE-8BEF-0909585F6886}" dt="2021-03-10T20:49:55.519" v="335" actId="1076"/>
          <ac:spMkLst>
            <pc:docMk/>
            <pc:sldMk cId="466678500" sldId="586"/>
            <ac:spMk id="15" creationId="{F0BD98AC-79D0-4269-83B6-23C5B4783668}"/>
          </ac:spMkLst>
        </pc:spChg>
        <pc:spChg chg="mod">
          <ac:chgData name="Cristian Chilipirea" userId="34ab170da5908fc4" providerId="LiveId" clId="{D7DA5927-D473-4AEE-8BEF-0909585F6886}" dt="2021-03-10T20:49:55.519" v="335" actId="1076"/>
          <ac:spMkLst>
            <pc:docMk/>
            <pc:sldMk cId="466678500" sldId="586"/>
            <ac:spMk id="16" creationId="{2C2BB258-7F61-47F3-83FF-B2B79C5346B5}"/>
          </ac:spMkLst>
        </pc:spChg>
        <pc:spChg chg="mod">
          <ac:chgData name="Cristian Chilipirea" userId="34ab170da5908fc4" providerId="LiveId" clId="{D7DA5927-D473-4AEE-8BEF-0909585F6886}" dt="2021-03-10T20:49:55.519" v="335" actId="1076"/>
          <ac:spMkLst>
            <pc:docMk/>
            <pc:sldMk cId="466678500" sldId="586"/>
            <ac:spMk id="28" creationId="{8B6149B4-5D23-4526-BE8A-86B06C5A75CE}"/>
          </ac:spMkLst>
        </pc:spChg>
        <pc:spChg chg="mod">
          <ac:chgData name="Cristian Chilipirea" userId="34ab170da5908fc4" providerId="LiveId" clId="{D7DA5927-D473-4AEE-8BEF-0909585F6886}" dt="2021-03-10T20:49:55.519" v="335" actId="1076"/>
          <ac:spMkLst>
            <pc:docMk/>
            <pc:sldMk cId="466678500" sldId="586"/>
            <ac:spMk id="30" creationId="{75569835-BEC0-475C-9A65-BAC9EF1C0503}"/>
          </ac:spMkLst>
        </pc:spChg>
        <pc:spChg chg="mod">
          <ac:chgData name="Cristian Chilipirea" userId="34ab170da5908fc4" providerId="LiveId" clId="{D7DA5927-D473-4AEE-8BEF-0909585F6886}" dt="2021-03-10T20:49:55.519" v="335" actId="1076"/>
          <ac:spMkLst>
            <pc:docMk/>
            <pc:sldMk cId="466678500" sldId="586"/>
            <ac:spMk id="31" creationId="{7F44D038-2036-4D61-81D8-57BC5E3671CA}"/>
          </ac:spMkLst>
        </pc:spChg>
        <pc:spChg chg="mod">
          <ac:chgData name="Cristian Chilipirea" userId="34ab170da5908fc4" providerId="LiveId" clId="{D7DA5927-D473-4AEE-8BEF-0909585F6886}" dt="2021-03-10T20:49:55.519" v="335" actId="1076"/>
          <ac:spMkLst>
            <pc:docMk/>
            <pc:sldMk cId="466678500" sldId="586"/>
            <ac:spMk id="32" creationId="{8F862C70-CEA3-4685-8319-B7D3CF9EEA3B}"/>
          </ac:spMkLst>
        </pc:spChg>
        <pc:spChg chg="mod">
          <ac:chgData name="Cristian Chilipirea" userId="34ab170da5908fc4" providerId="LiveId" clId="{D7DA5927-D473-4AEE-8BEF-0909585F6886}" dt="2021-03-10T20:49:55.519" v="335" actId="1076"/>
          <ac:spMkLst>
            <pc:docMk/>
            <pc:sldMk cId="466678500" sldId="586"/>
            <ac:spMk id="33" creationId="{D9AFF45C-7426-4848-8132-A5C3DDC04B12}"/>
          </ac:spMkLst>
        </pc:spChg>
        <pc:spChg chg="mod">
          <ac:chgData name="Cristian Chilipirea" userId="34ab170da5908fc4" providerId="LiveId" clId="{D7DA5927-D473-4AEE-8BEF-0909585F6886}" dt="2021-03-10T20:49:55.519" v="335" actId="1076"/>
          <ac:spMkLst>
            <pc:docMk/>
            <pc:sldMk cId="466678500" sldId="586"/>
            <ac:spMk id="34" creationId="{A659C9AD-1080-4C3A-8C72-A555F0A5216A}"/>
          </ac:spMkLst>
        </pc:spChg>
        <pc:spChg chg="mod">
          <ac:chgData name="Cristian Chilipirea" userId="34ab170da5908fc4" providerId="LiveId" clId="{D7DA5927-D473-4AEE-8BEF-0909585F6886}" dt="2021-03-10T20:49:55.519" v="335" actId="1076"/>
          <ac:spMkLst>
            <pc:docMk/>
            <pc:sldMk cId="466678500" sldId="586"/>
            <ac:spMk id="35" creationId="{93A0EB36-C286-45D1-870B-5FDBB37A813E}"/>
          </ac:spMkLst>
        </pc:spChg>
        <pc:spChg chg="mod">
          <ac:chgData name="Cristian Chilipirea" userId="34ab170da5908fc4" providerId="LiveId" clId="{D7DA5927-D473-4AEE-8BEF-0909585F6886}" dt="2021-03-10T20:49:55.519" v="335" actId="1076"/>
          <ac:spMkLst>
            <pc:docMk/>
            <pc:sldMk cId="466678500" sldId="586"/>
            <ac:spMk id="84" creationId="{1C5F850E-4DB7-4027-A84F-41FB67CB6E82}"/>
          </ac:spMkLst>
        </pc:spChg>
        <pc:spChg chg="mod">
          <ac:chgData name="Cristian Chilipirea" userId="34ab170da5908fc4" providerId="LiveId" clId="{D7DA5927-D473-4AEE-8BEF-0909585F6886}" dt="2021-03-10T20:49:55.519" v="335" actId="1076"/>
          <ac:spMkLst>
            <pc:docMk/>
            <pc:sldMk cId="466678500" sldId="586"/>
            <ac:spMk id="85" creationId="{BE394DC2-7CE5-4E5D-8EBF-EB5498655366}"/>
          </ac:spMkLst>
        </pc:spChg>
        <pc:spChg chg="mod">
          <ac:chgData name="Cristian Chilipirea" userId="34ab170da5908fc4" providerId="LiveId" clId="{D7DA5927-D473-4AEE-8BEF-0909585F6886}" dt="2021-03-10T20:49:55.519" v="335" actId="1076"/>
          <ac:spMkLst>
            <pc:docMk/>
            <pc:sldMk cId="466678500" sldId="586"/>
            <ac:spMk id="86" creationId="{29E19908-4B1B-4865-A840-3731B95A4B3F}"/>
          </ac:spMkLst>
        </pc:spChg>
        <pc:spChg chg="mod">
          <ac:chgData name="Cristian Chilipirea" userId="34ab170da5908fc4" providerId="LiveId" clId="{D7DA5927-D473-4AEE-8BEF-0909585F6886}" dt="2021-03-10T20:49:55.519" v="335" actId="1076"/>
          <ac:spMkLst>
            <pc:docMk/>
            <pc:sldMk cId="466678500" sldId="586"/>
            <ac:spMk id="87" creationId="{7F6F1F3B-6769-464F-8DC4-F8D0EA7D68B1}"/>
          </ac:spMkLst>
        </pc:spChg>
        <pc:spChg chg="mod">
          <ac:chgData name="Cristian Chilipirea" userId="34ab170da5908fc4" providerId="LiveId" clId="{D7DA5927-D473-4AEE-8BEF-0909585F6886}" dt="2021-03-10T20:49:55.519" v="335" actId="1076"/>
          <ac:spMkLst>
            <pc:docMk/>
            <pc:sldMk cId="466678500" sldId="586"/>
            <ac:spMk id="88" creationId="{0BDC2F7D-3913-47E8-A09B-52E99DDC1007}"/>
          </ac:spMkLst>
        </pc:spChg>
        <pc:spChg chg="mod">
          <ac:chgData name="Cristian Chilipirea" userId="34ab170da5908fc4" providerId="LiveId" clId="{D7DA5927-D473-4AEE-8BEF-0909585F6886}" dt="2021-03-10T20:49:55.519" v="335" actId="1076"/>
          <ac:spMkLst>
            <pc:docMk/>
            <pc:sldMk cId="466678500" sldId="586"/>
            <ac:spMk id="89" creationId="{BF2DF9D8-D7CC-4C1A-9D02-27BA82743C00}"/>
          </ac:spMkLst>
        </pc:spChg>
        <pc:spChg chg="mod">
          <ac:chgData name="Cristian Chilipirea" userId="34ab170da5908fc4" providerId="LiveId" clId="{D7DA5927-D473-4AEE-8BEF-0909585F6886}" dt="2021-03-10T20:49:55.519" v="335" actId="1076"/>
          <ac:spMkLst>
            <pc:docMk/>
            <pc:sldMk cId="466678500" sldId="586"/>
            <ac:spMk id="90" creationId="{7809CF5B-759F-45DD-AA2E-4010F3CA606E}"/>
          </ac:spMkLst>
        </pc:spChg>
        <pc:spChg chg="mod">
          <ac:chgData name="Cristian Chilipirea" userId="34ab170da5908fc4" providerId="LiveId" clId="{D7DA5927-D473-4AEE-8BEF-0909585F6886}" dt="2021-03-10T20:49:55.519" v="335" actId="1076"/>
          <ac:spMkLst>
            <pc:docMk/>
            <pc:sldMk cId="466678500" sldId="586"/>
            <ac:spMk id="91" creationId="{9B807350-0855-42A6-AE90-F8B139166C56}"/>
          </ac:spMkLst>
        </pc:spChg>
        <pc:spChg chg="mod">
          <ac:chgData name="Cristian Chilipirea" userId="34ab170da5908fc4" providerId="LiveId" clId="{D7DA5927-D473-4AEE-8BEF-0909585F6886}" dt="2021-03-10T20:49:55.519" v="335" actId="1076"/>
          <ac:spMkLst>
            <pc:docMk/>
            <pc:sldMk cId="466678500" sldId="586"/>
            <ac:spMk id="92" creationId="{23AEE12C-4DB8-4245-884F-33B51B068016}"/>
          </ac:spMkLst>
        </pc:spChg>
        <pc:spChg chg="mod">
          <ac:chgData name="Cristian Chilipirea" userId="34ab170da5908fc4" providerId="LiveId" clId="{D7DA5927-D473-4AEE-8BEF-0909585F6886}" dt="2021-03-10T20:49:55.519" v="335" actId="1076"/>
          <ac:spMkLst>
            <pc:docMk/>
            <pc:sldMk cId="466678500" sldId="586"/>
            <ac:spMk id="93" creationId="{9C063DC9-C831-42D3-B66D-7D18CE2E8E4E}"/>
          </ac:spMkLst>
        </pc:spChg>
        <pc:spChg chg="mod">
          <ac:chgData name="Cristian Chilipirea" userId="34ab170da5908fc4" providerId="LiveId" clId="{D7DA5927-D473-4AEE-8BEF-0909585F6886}" dt="2021-03-10T20:49:55.519" v="335" actId="1076"/>
          <ac:spMkLst>
            <pc:docMk/>
            <pc:sldMk cId="466678500" sldId="586"/>
            <ac:spMk id="94" creationId="{E4C1BF2F-2CAF-448C-84CC-D24070B1D843}"/>
          </ac:spMkLst>
        </pc:spChg>
        <pc:spChg chg="mod">
          <ac:chgData name="Cristian Chilipirea" userId="34ab170da5908fc4" providerId="LiveId" clId="{D7DA5927-D473-4AEE-8BEF-0909585F6886}" dt="2021-03-10T20:49:55.519" v="335" actId="1076"/>
          <ac:spMkLst>
            <pc:docMk/>
            <pc:sldMk cId="466678500" sldId="586"/>
            <ac:spMk id="95" creationId="{48C4A364-5B41-43C8-A3AD-4CAFD51010C3}"/>
          </ac:spMkLst>
        </pc:spChg>
        <pc:spChg chg="mod">
          <ac:chgData name="Cristian Chilipirea" userId="34ab170da5908fc4" providerId="LiveId" clId="{D7DA5927-D473-4AEE-8BEF-0909585F6886}" dt="2021-03-10T20:49:55.519" v="335" actId="1076"/>
          <ac:spMkLst>
            <pc:docMk/>
            <pc:sldMk cId="466678500" sldId="586"/>
            <ac:spMk id="96" creationId="{782D31DA-5B9E-43A0-8DD6-37C0AF477AE6}"/>
          </ac:spMkLst>
        </pc:spChg>
        <pc:spChg chg="mod">
          <ac:chgData name="Cristian Chilipirea" userId="34ab170da5908fc4" providerId="LiveId" clId="{D7DA5927-D473-4AEE-8BEF-0909585F6886}" dt="2021-03-10T20:49:55.519" v="335" actId="1076"/>
          <ac:spMkLst>
            <pc:docMk/>
            <pc:sldMk cId="466678500" sldId="586"/>
            <ac:spMk id="97" creationId="{0AF62A28-99D6-4C97-8BB7-F0C23FCC68DA}"/>
          </ac:spMkLst>
        </pc:spChg>
        <pc:spChg chg="mod">
          <ac:chgData name="Cristian Chilipirea" userId="34ab170da5908fc4" providerId="LiveId" clId="{D7DA5927-D473-4AEE-8BEF-0909585F6886}" dt="2021-03-10T20:49:55.519" v="335" actId="1076"/>
          <ac:spMkLst>
            <pc:docMk/>
            <pc:sldMk cId="466678500" sldId="586"/>
            <ac:spMk id="98" creationId="{7D197E47-E4DD-4445-9FA2-57E6305D2C3F}"/>
          </ac:spMkLst>
        </pc:spChg>
        <pc:spChg chg="mod">
          <ac:chgData name="Cristian Chilipirea" userId="34ab170da5908fc4" providerId="LiveId" clId="{D7DA5927-D473-4AEE-8BEF-0909585F6886}" dt="2021-03-10T20:49:55.519" v="335" actId="1076"/>
          <ac:spMkLst>
            <pc:docMk/>
            <pc:sldMk cId="466678500" sldId="586"/>
            <ac:spMk id="99" creationId="{A77072B0-3ADD-4082-B77B-B00383AA4438}"/>
          </ac:spMkLst>
        </pc:spChg>
        <pc:spChg chg="mod">
          <ac:chgData name="Cristian Chilipirea" userId="34ab170da5908fc4" providerId="LiveId" clId="{D7DA5927-D473-4AEE-8BEF-0909585F6886}" dt="2021-03-10T20:49:55.519" v="335" actId="1076"/>
          <ac:spMkLst>
            <pc:docMk/>
            <pc:sldMk cId="466678500" sldId="586"/>
            <ac:spMk id="100" creationId="{6F781F29-AE0F-4774-8258-D96A74FB60F8}"/>
          </ac:spMkLst>
        </pc:spChg>
        <pc:spChg chg="mod">
          <ac:chgData name="Cristian Chilipirea" userId="34ab170da5908fc4" providerId="LiveId" clId="{D7DA5927-D473-4AEE-8BEF-0909585F6886}" dt="2021-03-10T20:49:55.519" v="335" actId="1076"/>
          <ac:spMkLst>
            <pc:docMk/>
            <pc:sldMk cId="466678500" sldId="586"/>
            <ac:spMk id="101" creationId="{5D2CD746-3465-4657-8760-B4E3AEDA4A4B}"/>
          </ac:spMkLst>
        </pc:spChg>
        <pc:spChg chg="mod">
          <ac:chgData name="Cristian Chilipirea" userId="34ab170da5908fc4" providerId="LiveId" clId="{D7DA5927-D473-4AEE-8BEF-0909585F6886}" dt="2021-03-10T20:49:55.519" v="335" actId="1076"/>
          <ac:spMkLst>
            <pc:docMk/>
            <pc:sldMk cId="466678500" sldId="586"/>
            <ac:spMk id="102" creationId="{817EDD40-F90B-445D-B095-86516DB5404F}"/>
          </ac:spMkLst>
        </pc:spChg>
        <pc:spChg chg="mod">
          <ac:chgData name="Cristian Chilipirea" userId="34ab170da5908fc4" providerId="LiveId" clId="{D7DA5927-D473-4AEE-8BEF-0909585F6886}" dt="2021-03-10T20:49:55.519" v="335" actId="1076"/>
          <ac:spMkLst>
            <pc:docMk/>
            <pc:sldMk cId="466678500" sldId="586"/>
            <ac:spMk id="103" creationId="{4D6F18A0-6AD8-4912-A4BB-F57C5C344AE7}"/>
          </ac:spMkLst>
        </pc:spChg>
        <pc:spChg chg="mod">
          <ac:chgData name="Cristian Chilipirea" userId="34ab170da5908fc4" providerId="LiveId" clId="{D7DA5927-D473-4AEE-8BEF-0909585F6886}" dt="2021-03-10T20:49:55.519" v="335" actId="1076"/>
          <ac:spMkLst>
            <pc:docMk/>
            <pc:sldMk cId="466678500" sldId="586"/>
            <ac:spMk id="104" creationId="{C3155509-9BAE-4F37-9E10-2C7BE50346A1}"/>
          </ac:spMkLst>
        </pc:spChg>
        <pc:spChg chg="mod">
          <ac:chgData name="Cristian Chilipirea" userId="34ab170da5908fc4" providerId="LiveId" clId="{D7DA5927-D473-4AEE-8BEF-0909585F6886}" dt="2021-03-10T20:49:55.519" v="335" actId="1076"/>
          <ac:spMkLst>
            <pc:docMk/>
            <pc:sldMk cId="466678500" sldId="586"/>
            <ac:spMk id="105" creationId="{12F4FE6B-BAD1-4292-928A-B8033B4A4899}"/>
          </ac:spMkLst>
        </pc:spChg>
        <pc:spChg chg="mod">
          <ac:chgData name="Cristian Chilipirea" userId="34ab170da5908fc4" providerId="LiveId" clId="{D7DA5927-D473-4AEE-8BEF-0909585F6886}" dt="2021-03-10T20:49:55.519" v="335" actId="1076"/>
          <ac:spMkLst>
            <pc:docMk/>
            <pc:sldMk cId="466678500" sldId="586"/>
            <ac:spMk id="106" creationId="{8B663E60-A17F-48B6-8A6B-0DD11CD54235}"/>
          </ac:spMkLst>
        </pc:spChg>
        <pc:cxnChg chg="mod">
          <ac:chgData name="Cristian Chilipirea" userId="34ab170da5908fc4" providerId="LiveId" clId="{D7DA5927-D473-4AEE-8BEF-0909585F6886}" dt="2021-03-10T20:49:55.519" v="335" actId="1076"/>
          <ac:cxnSpMkLst>
            <pc:docMk/>
            <pc:sldMk cId="466678500" sldId="586"/>
            <ac:cxnSpMk id="17" creationId="{F9C1B811-70F4-43BE-8227-71A98FD546F7}"/>
          </ac:cxnSpMkLst>
        </pc:cxnChg>
        <pc:cxnChg chg="mod">
          <ac:chgData name="Cristian Chilipirea" userId="34ab170da5908fc4" providerId="LiveId" clId="{D7DA5927-D473-4AEE-8BEF-0909585F6886}" dt="2021-03-10T20:49:55.519" v="335" actId="1076"/>
          <ac:cxnSpMkLst>
            <pc:docMk/>
            <pc:sldMk cId="466678500" sldId="586"/>
            <ac:cxnSpMk id="18" creationId="{1293B9C4-59B7-496F-8549-F8DD3AF9D3F4}"/>
          </ac:cxnSpMkLst>
        </pc:cxnChg>
        <pc:cxnChg chg="mod">
          <ac:chgData name="Cristian Chilipirea" userId="34ab170da5908fc4" providerId="LiveId" clId="{D7DA5927-D473-4AEE-8BEF-0909585F6886}" dt="2021-03-10T20:49:55.519" v="335" actId="1076"/>
          <ac:cxnSpMkLst>
            <pc:docMk/>
            <pc:sldMk cId="466678500" sldId="586"/>
            <ac:cxnSpMk id="19" creationId="{7DC1FF99-849E-4247-A76C-B02EE7BE3F84}"/>
          </ac:cxnSpMkLst>
        </pc:cxnChg>
        <pc:cxnChg chg="mod">
          <ac:chgData name="Cristian Chilipirea" userId="34ab170da5908fc4" providerId="LiveId" clId="{D7DA5927-D473-4AEE-8BEF-0909585F6886}" dt="2021-03-10T20:49:55.519" v="335" actId="1076"/>
          <ac:cxnSpMkLst>
            <pc:docMk/>
            <pc:sldMk cId="466678500" sldId="586"/>
            <ac:cxnSpMk id="20" creationId="{02353525-5FF7-43E9-BA27-FA0B44A62FA6}"/>
          </ac:cxnSpMkLst>
        </pc:cxnChg>
        <pc:cxnChg chg="mod">
          <ac:chgData name="Cristian Chilipirea" userId="34ab170da5908fc4" providerId="LiveId" clId="{D7DA5927-D473-4AEE-8BEF-0909585F6886}" dt="2021-03-10T20:49:55.519" v="335" actId="1076"/>
          <ac:cxnSpMkLst>
            <pc:docMk/>
            <pc:sldMk cId="466678500" sldId="586"/>
            <ac:cxnSpMk id="21" creationId="{740EA462-DB64-44AE-9CE7-25B1CB5D5FE5}"/>
          </ac:cxnSpMkLst>
        </pc:cxnChg>
        <pc:cxnChg chg="mod">
          <ac:chgData name="Cristian Chilipirea" userId="34ab170da5908fc4" providerId="LiveId" clId="{D7DA5927-D473-4AEE-8BEF-0909585F6886}" dt="2021-03-10T20:49:55.519" v="335" actId="1076"/>
          <ac:cxnSpMkLst>
            <pc:docMk/>
            <pc:sldMk cId="466678500" sldId="586"/>
            <ac:cxnSpMk id="22" creationId="{7A6ACBE3-A358-4126-8E8B-83550041F3A1}"/>
          </ac:cxnSpMkLst>
        </pc:cxnChg>
        <pc:cxnChg chg="mod">
          <ac:chgData name="Cristian Chilipirea" userId="34ab170da5908fc4" providerId="LiveId" clId="{D7DA5927-D473-4AEE-8BEF-0909585F6886}" dt="2021-03-10T20:49:55.519" v="335" actId="1076"/>
          <ac:cxnSpMkLst>
            <pc:docMk/>
            <pc:sldMk cId="466678500" sldId="586"/>
            <ac:cxnSpMk id="23" creationId="{D0EABC46-0ECC-4308-8D40-C8B2CE964074}"/>
          </ac:cxnSpMkLst>
        </pc:cxnChg>
        <pc:cxnChg chg="mod">
          <ac:chgData name="Cristian Chilipirea" userId="34ab170da5908fc4" providerId="LiveId" clId="{D7DA5927-D473-4AEE-8BEF-0909585F6886}" dt="2021-03-10T20:49:55.519" v="335" actId="1076"/>
          <ac:cxnSpMkLst>
            <pc:docMk/>
            <pc:sldMk cId="466678500" sldId="586"/>
            <ac:cxnSpMk id="24" creationId="{BF27AFDE-B944-47E3-A205-AE0DF90CBB62}"/>
          </ac:cxnSpMkLst>
        </pc:cxnChg>
        <pc:cxnChg chg="mod">
          <ac:chgData name="Cristian Chilipirea" userId="34ab170da5908fc4" providerId="LiveId" clId="{D7DA5927-D473-4AEE-8BEF-0909585F6886}" dt="2021-03-10T20:49:55.519" v="335" actId="1076"/>
          <ac:cxnSpMkLst>
            <pc:docMk/>
            <pc:sldMk cId="466678500" sldId="586"/>
            <ac:cxnSpMk id="25" creationId="{8B3C8EC8-C969-4459-838F-03996380ECF8}"/>
          </ac:cxnSpMkLst>
        </pc:cxnChg>
        <pc:cxnChg chg="mod">
          <ac:chgData name="Cristian Chilipirea" userId="34ab170da5908fc4" providerId="LiveId" clId="{D7DA5927-D473-4AEE-8BEF-0909585F6886}" dt="2021-03-10T20:49:55.519" v="335" actId="1076"/>
          <ac:cxnSpMkLst>
            <pc:docMk/>
            <pc:sldMk cId="466678500" sldId="586"/>
            <ac:cxnSpMk id="26" creationId="{14145B65-C9C0-4C7F-BA50-A3292FC5D453}"/>
          </ac:cxnSpMkLst>
        </pc:cxnChg>
        <pc:cxnChg chg="mod">
          <ac:chgData name="Cristian Chilipirea" userId="34ab170da5908fc4" providerId="LiveId" clId="{D7DA5927-D473-4AEE-8BEF-0909585F6886}" dt="2021-03-10T20:49:55.519" v="335" actId="1076"/>
          <ac:cxnSpMkLst>
            <pc:docMk/>
            <pc:sldMk cId="466678500" sldId="586"/>
            <ac:cxnSpMk id="38" creationId="{2FDE1BEF-1612-41B6-8299-55E8EF2E397C}"/>
          </ac:cxnSpMkLst>
        </pc:cxnChg>
        <pc:cxnChg chg="mod">
          <ac:chgData name="Cristian Chilipirea" userId="34ab170da5908fc4" providerId="LiveId" clId="{D7DA5927-D473-4AEE-8BEF-0909585F6886}" dt="2021-03-10T20:49:55.519" v="335" actId="1076"/>
          <ac:cxnSpMkLst>
            <pc:docMk/>
            <pc:sldMk cId="466678500" sldId="586"/>
            <ac:cxnSpMk id="40" creationId="{CCBA9CB5-6CA6-429C-896E-A79D6330B255}"/>
          </ac:cxnSpMkLst>
        </pc:cxnChg>
        <pc:cxnChg chg="mod">
          <ac:chgData name="Cristian Chilipirea" userId="34ab170da5908fc4" providerId="LiveId" clId="{D7DA5927-D473-4AEE-8BEF-0909585F6886}" dt="2021-03-10T20:49:55.519" v="335" actId="1076"/>
          <ac:cxnSpMkLst>
            <pc:docMk/>
            <pc:sldMk cId="466678500" sldId="586"/>
            <ac:cxnSpMk id="41" creationId="{C66CA45E-ACAF-4724-8040-378A71E2499B}"/>
          </ac:cxnSpMkLst>
        </pc:cxnChg>
        <pc:cxnChg chg="mod">
          <ac:chgData name="Cristian Chilipirea" userId="34ab170da5908fc4" providerId="LiveId" clId="{D7DA5927-D473-4AEE-8BEF-0909585F6886}" dt="2021-03-10T20:49:55.519" v="335" actId="1076"/>
          <ac:cxnSpMkLst>
            <pc:docMk/>
            <pc:sldMk cId="466678500" sldId="586"/>
            <ac:cxnSpMk id="42" creationId="{E448965F-BD58-4126-80A4-20012DD1D189}"/>
          </ac:cxnSpMkLst>
        </pc:cxnChg>
        <pc:cxnChg chg="mod">
          <ac:chgData name="Cristian Chilipirea" userId="34ab170da5908fc4" providerId="LiveId" clId="{D7DA5927-D473-4AEE-8BEF-0909585F6886}" dt="2021-03-10T20:49:55.519" v="335" actId="1076"/>
          <ac:cxnSpMkLst>
            <pc:docMk/>
            <pc:sldMk cId="466678500" sldId="586"/>
            <ac:cxnSpMk id="43" creationId="{1861C38C-382E-4E92-B32D-0427C39679E6}"/>
          </ac:cxnSpMkLst>
        </pc:cxnChg>
        <pc:cxnChg chg="mod">
          <ac:chgData name="Cristian Chilipirea" userId="34ab170da5908fc4" providerId="LiveId" clId="{D7DA5927-D473-4AEE-8BEF-0909585F6886}" dt="2021-03-10T20:49:55.519" v="335" actId="1076"/>
          <ac:cxnSpMkLst>
            <pc:docMk/>
            <pc:sldMk cId="466678500" sldId="586"/>
            <ac:cxnSpMk id="44" creationId="{49D2EB0D-29B5-438C-883D-FFEB02FECCCD}"/>
          </ac:cxnSpMkLst>
        </pc:cxnChg>
        <pc:cxnChg chg="mod">
          <ac:chgData name="Cristian Chilipirea" userId="34ab170da5908fc4" providerId="LiveId" clId="{D7DA5927-D473-4AEE-8BEF-0909585F6886}" dt="2021-03-10T20:49:55.519" v="335" actId="1076"/>
          <ac:cxnSpMkLst>
            <pc:docMk/>
            <pc:sldMk cId="466678500" sldId="586"/>
            <ac:cxnSpMk id="47" creationId="{FBF75897-25E0-42BC-9FDA-9CDBCCF25B21}"/>
          </ac:cxnSpMkLst>
        </pc:cxnChg>
        <pc:cxnChg chg="mod">
          <ac:chgData name="Cristian Chilipirea" userId="34ab170da5908fc4" providerId="LiveId" clId="{D7DA5927-D473-4AEE-8BEF-0909585F6886}" dt="2021-03-10T20:49:55.519" v="335" actId="1076"/>
          <ac:cxnSpMkLst>
            <pc:docMk/>
            <pc:sldMk cId="466678500" sldId="586"/>
            <ac:cxnSpMk id="48" creationId="{A08B85C2-A3EA-4E45-AE83-CE3C28DDD761}"/>
          </ac:cxnSpMkLst>
        </pc:cxnChg>
        <pc:cxnChg chg="mod">
          <ac:chgData name="Cristian Chilipirea" userId="34ab170da5908fc4" providerId="LiveId" clId="{D7DA5927-D473-4AEE-8BEF-0909585F6886}" dt="2021-03-10T20:49:55.519" v="335" actId="1076"/>
          <ac:cxnSpMkLst>
            <pc:docMk/>
            <pc:sldMk cId="466678500" sldId="586"/>
            <ac:cxnSpMk id="50" creationId="{8A496ECE-FB82-4218-A1BF-83BC1F53DED1}"/>
          </ac:cxnSpMkLst>
        </pc:cxnChg>
        <pc:cxnChg chg="add del mod">
          <ac:chgData name="Cristian Chilipirea" userId="34ab170da5908fc4" providerId="LiveId" clId="{D7DA5927-D473-4AEE-8BEF-0909585F6886}" dt="2021-03-10T20:53:41.953" v="377" actId="478"/>
          <ac:cxnSpMkLst>
            <pc:docMk/>
            <pc:sldMk cId="466678500" sldId="586"/>
            <ac:cxnSpMk id="70" creationId="{645AA4A3-B9E6-4B1B-996B-B9CD8C0D0A0E}"/>
          </ac:cxnSpMkLst>
        </pc:cxnChg>
        <pc:cxnChg chg="mod">
          <ac:chgData name="Cristian Chilipirea" userId="34ab170da5908fc4" providerId="LiveId" clId="{D7DA5927-D473-4AEE-8BEF-0909585F6886}" dt="2021-03-10T20:49:55.519" v="335" actId="1076"/>
          <ac:cxnSpMkLst>
            <pc:docMk/>
            <pc:sldMk cId="466678500" sldId="586"/>
            <ac:cxnSpMk id="71" creationId="{A698D50D-2A2A-43A9-9E05-6BCE3CB8867B}"/>
          </ac:cxnSpMkLst>
        </pc:cxnChg>
        <pc:cxnChg chg="add del mod">
          <ac:chgData name="Cristian Chilipirea" userId="34ab170da5908fc4" providerId="LiveId" clId="{D7DA5927-D473-4AEE-8BEF-0909585F6886}" dt="2021-03-10T20:53:41.422" v="376" actId="478"/>
          <ac:cxnSpMkLst>
            <pc:docMk/>
            <pc:sldMk cId="466678500" sldId="586"/>
            <ac:cxnSpMk id="72" creationId="{78341167-F27F-465E-B8C2-C3393F9BBA37}"/>
          </ac:cxnSpMkLst>
        </pc:cxnChg>
        <pc:cxnChg chg="mod">
          <ac:chgData name="Cristian Chilipirea" userId="34ab170da5908fc4" providerId="LiveId" clId="{D7DA5927-D473-4AEE-8BEF-0909585F6886}" dt="2021-03-10T20:49:55.519" v="335" actId="1076"/>
          <ac:cxnSpMkLst>
            <pc:docMk/>
            <pc:sldMk cId="466678500" sldId="586"/>
            <ac:cxnSpMk id="74" creationId="{6AC50C09-4211-4160-B5BA-91A016EFB0E2}"/>
          </ac:cxnSpMkLst>
        </pc:cxnChg>
        <pc:cxnChg chg="mod">
          <ac:chgData name="Cristian Chilipirea" userId="34ab170da5908fc4" providerId="LiveId" clId="{D7DA5927-D473-4AEE-8BEF-0909585F6886}" dt="2021-03-10T20:49:55.519" v="335" actId="1076"/>
          <ac:cxnSpMkLst>
            <pc:docMk/>
            <pc:sldMk cId="466678500" sldId="586"/>
            <ac:cxnSpMk id="77" creationId="{29AD7221-6855-490D-9F77-E090BB0B2884}"/>
          </ac:cxnSpMkLst>
        </pc:cxnChg>
        <pc:cxnChg chg="mod">
          <ac:chgData name="Cristian Chilipirea" userId="34ab170da5908fc4" providerId="LiveId" clId="{D7DA5927-D473-4AEE-8BEF-0909585F6886}" dt="2021-03-10T20:49:55.519" v="335" actId="1076"/>
          <ac:cxnSpMkLst>
            <pc:docMk/>
            <pc:sldMk cId="466678500" sldId="586"/>
            <ac:cxnSpMk id="80" creationId="{F1325948-2FA1-49D7-8B03-54D04B9F5E37}"/>
          </ac:cxnSpMkLst>
        </pc:cxnChg>
        <pc:cxnChg chg="mod">
          <ac:chgData name="Cristian Chilipirea" userId="34ab170da5908fc4" providerId="LiveId" clId="{D7DA5927-D473-4AEE-8BEF-0909585F6886}" dt="2021-03-10T20:49:55.519" v="335" actId="1076"/>
          <ac:cxnSpMkLst>
            <pc:docMk/>
            <pc:sldMk cId="466678500" sldId="586"/>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1038310151" sldId="586"/>
        </pc:sldMkLst>
      </pc:sldChg>
      <pc:sldChg chg="addSp delSp modSp add mod modClrScheme chgLayout">
        <pc:chgData name="Cristian Chilipirea" userId="34ab170da5908fc4" providerId="LiveId" clId="{D7DA5927-D473-4AEE-8BEF-0909585F6886}" dt="2021-03-10T20:53:38.169" v="375" actId="478"/>
        <pc:sldMkLst>
          <pc:docMk/>
          <pc:sldMk cId="1085850107" sldId="587"/>
        </pc:sldMkLst>
        <pc:spChg chg="add del mod ord">
          <ac:chgData name="Cristian Chilipirea" userId="34ab170da5908fc4" providerId="LiveId" clId="{D7DA5927-D473-4AEE-8BEF-0909585F6886}" dt="2021-03-10T20:50:04.289" v="336" actId="478"/>
          <ac:spMkLst>
            <pc:docMk/>
            <pc:sldMk cId="1085850107" sldId="587"/>
            <ac:spMk id="3" creationId="{161B4D0F-6B61-47DB-A252-FD8369F92A55}"/>
          </ac:spMkLst>
        </pc:spChg>
        <pc:spChg chg="mod ord">
          <ac:chgData name="Cristian Chilipirea" userId="34ab170da5908fc4" providerId="LiveId" clId="{D7DA5927-D473-4AEE-8BEF-0909585F6886}" dt="2021-03-10T20:35:25.800" v="143" actId="700"/>
          <ac:spMkLst>
            <pc:docMk/>
            <pc:sldMk cId="1085850107" sldId="587"/>
            <ac:spMk id="4" creationId="{C7DE4BF6-7E89-4206-B154-C6CE2F1E1414}"/>
          </ac:spMkLst>
        </pc:spChg>
        <pc:spChg chg="mod ord">
          <ac:chgData name="Cristian Chilipirea" userId="34ab170da5908fc4" providerId="LiveId" clId="{D7DA5927-D473-4AEE-8BEF-0909585F6886}" dt="2021-03-10T20:44:43.842" v="296" actId="207"/>
          <ac:spMkLst>
            <pc:docMk/>
            <pc:sldMk cId="1085850107" sldId="587"/>
            <ac:spMk id="7" creationId="{6F422BB9-6A7F-4BD2-9676-A6410BB10371}"/>
          </ac:spMkLst>
        </pc:spChg>
        <pc:spChg chg="mod">
          <ac:chgData name="Cristian Chilipirea" userId="34ab170da5908fc4" providerId="LiveId" clId="{D7DA5927-D473-4AEE-8BEF-0909585F6886}" dt="2021-03-10T20:50:15.138" v="337" actId="1076"/>
          <ac:spMkLst>
            <pc:docMk/>
            <pc:sldMk cId="1085850107" sldId="587"/>
            <ac:spMk id="8" creationId="{9A61D0B8-8FDE-43F7-AAE0-952163293C76}"/>
          </ac:spMkLst>
        </pc:spChg>
        <pc:spChg chg="mod">
          <ac:chgData name="Cristian Chilipirea" userId="34ab170da5908fc4" providerId="LiveId" clId="{D7DA5927-D473-4AEE-8BEF-0909585F6886}" dt="2021-03-10T20:50:15.138" v="337" actId="1076"/>
          <ac:spMkLst>
            <pc:docMk/>
            <pc:sldMk cId="1085850107" sldId="587"/>
            <ac:spMk id="9" creationId="{BE6259CB-7C3A-440D-B9C6-CFCA86F52B2C}"/>
          </ac:spMkLst>
        </pc:spChg>
        <pc:spChg chg="mod">
          <ac:chgData name="Cristian Chilipirea" userId="34ab170da5908fc4" providerId="LiveId" clId="{D7DA5927-D473-4AEE-8BEF-0909585F6886}" dt="2021-03-10T20:50:15.138" v="337" actId="1076"/>
          <ac:spMkLst>
            <pc:docMk/>
            <pc:sldMk cId="1085850107" sldId="587"/>
            <ac:spMk id="10" creationId="{E9215D6D-AEC4-42D2-BA6E-BE865345ADAD}"/>
          </ac:spMkLst>
        </pc:spChg>
        <pc:spChg chg="mod">
          <ac:chgData name="Cristian Chilipirea" userId="34ab170da5908fc4" providerId="LiveId" clId="{D7DA5927-D473-4AEE-8BEF-0909585F6886}" dt="2021-03-10T20:50:15.138" v="337" actId="1076"/>
          <ac:spMkLst>
            <pc:docMk/>
            <pc:sldMk cId="1085850107" sldId="587"/>
            <ac:spMk id="11" creationId="{42784EC8-90EF-4911-B596-D7A9F219B1FD}"/>
          </ac:spMkLst>
        </pc:spChg>
        <pc:spChg chg="mod">
          <ac:chgData name="Cristian Chilipirea" userId="34ab170da5908fc4" providerId="LiveId" clId="{D7DA5927-D473-4AEE-8BEF-0909585F6886}" dt="2021-03-10T20:50:15.138" v="337" actId="1076"/>
          <ac:spMkLst>
            <pc:docMk/>
            <pc:sldMk cId="1085850107" sldId="587"/>
            <ac:spMk id="12" creationId="{9DA3A207-BD67-41C1-AB61-078C67E0C605}"/>
          </ac:spMkLst>
        </pc:spChg>
        <pc:spChg chg="mod">
          <ac:chgData name="Cristian Chilipirea" userId="34ab170da5908fc4" providerId="LiveId" clId="{D7DA5927-D473-4AEE-8BEF-0909585F6886}" dt="2021-03-10T20:50:15.138" v="337" actId="1076"/>
          <ac:spMkLst>
            <pc:docMk/>
            <pc:sldMk cId="1085850107" sldId="587"/>
            <ac:spMk id="13" creationId="{9309AEE6-D48D-45B6-A204-DFDAAC81B611}"/>
          </ac:spMkLst>
        </pc:spChg>
        <pc:spChg chg="mod">
          <ac:chgData name="Cristian Chilipirea" userId="34ab170da5908fc4" providerId="LiveId" clId="{D7DA5927-D473-4AEE-8BEF-0909585F6886}" dt="2021-03-10T20:50:15.138" v="337" actId="1076"/>
          <ac:spMkLst>
            <pc:docMk/>
            <pc:sldMk cId="1085850107" sldId="587"/>
            <ac:spMk id="14" creationId="{F9486A59-3A13-43D7-AB65-E823DAF43242}"/>
          </ac:spMkLst>
        </pc:spChg>
        <pc:spChg chg="mod">
          <ac:chgData name="Cristian Chilipirea" userId="34ab170da5908fc4" providerId="LiveId" clId="{D7DA5927-D473-4AEE-8BEF-0909585F6886}" dt="2021-03-10T20:50:15.138" v="337" actId="1076"/>
          <ac:spMkLst>
            <pc:docMk/>
            <pc:sldMk cId="1085850107" sldId="587"/>
            <ac:spMk id="15" creationId="{F0BD98AC-79D0-4269-83B6-23C5B4783668}"/>
          </ac:spMkLst>
        </pc:spChg>
        <pc:spChg chg="mod">
          <ac:chgData name="Cristian Chilipirea" userId="34ab170da5908fc4" providerId="LiveId" clId="{D7DA5927-D473-4AEE-8BEF-0909585F6886}" dt="2021-03-10T20:50:15.138" v="337" actId="1076"/>
          <ac:spMkLst>
            <pc:docMk/>
            <pc:sldMk cId="1085850107" sldId="587"/>
            <ac:spMk id="16" creationId="{2C2BB258-7F61-47F3-83FF-B2B79C5346B5}"/>
          </ac:spMkLst>
        </pc:spChg>
        <pc:spChg chg="mod">
          <ac:chgData name="Cristian Chilipirea" userId="34ab170da5908fc4" providerId="LiveId" clId="{D7DA5927-D473-4AEE-8BEF-0909585F6886}" dt="2021-03-10T20:50:15.138" v="337" actId="1076"/>
          <ac:spMkLst>
            <pc:docMk/>
            <pc:sldMk cId="1085850107" sldId="587"/>
            <ac:spMk id="28" creationId="{8B6149B4-5D23-4526-BE8A-86B06C5A75CE}"/>
          </ac:spMkLst>
        </pc:spChg>
        <pc:spChg chg="mod">
          <ac:chgData name="Cristian Chilipirea" userId="34ab170da5908fc4" providerId="LiveId" clId="{D7DA5927-D473-4AEE-8BEF-0909585F6886}" dt="2021-03-10T20:50:15.138" v="337" actId="1076"/>
          <ac:spMkLst>
            <pc:docMk/>
            <pc:sldMk cId="1085850107" sldId="587"/>
            <ac:spMk id="30" creationId="{75569835-BEC0-475C-9A65-BAC9EF1C0503}"/>
          </ac:spMkLst>
        </pc:spChg>
        <pc:spChg chg="mod">
          <ac:chgData name="Cristian Chilipirea" userId="34ab170da5908fc4" providerId="LiveId" clId="{D7DA5927-D473-4AEE-8BEF-0909585F6886}" dt="2021-03-10T20:50:15.138" v="337" actId="1076"/>
          <ac:spMkLst>
            <pc:docMk/>
            <pc:sldMk cId="1085850107" sldId="587"/>
            <ac:spMk id="31" creationId="{7F44D038-2036-4D61-81D8-57BC5E3671CA}"/>
          </ac:spMkLst>
        </pc:spChg>
        <pc:spChg chg="mod">
          <ac:chgData name="Cristian Chilipirea" userId="34ab170da5908fc4" providerId="LiveId" clId="{D7DA5927-D473-4AEE-8BEF-0909585F6886}" dt="2021-03-10T20:50:15.138" v="337" actId="1076"/>
          <ac:spMkLst>
            <pc:docMk/>
            <pc:sldMk cId="1085850107" sldId="587"/>
            <ac:spMk id="32" creationId="{8F862C70-CEA3-4685-8319-B7D3CF9EEA3B}"/>
          </ac:spMkLst>
        </pc:spChg>
        <pc:spChg chg="mod">
          <ac:chgData name="Cristian Chilipirea" userId="34ab170da5908fc4" providerId="LiveId" clId="{D7DA5927-D473-4AEE-8BEF-0909585F6886}" dt="2021-03-10T20:50:15.138" v="337" actId="1076"/>
          <ac:spMkLst>
            <pc:docMk/>
            <pc:sldMk cId="1085850107" sldId="587"/>
            <ac:spMk id="33" creationId="{D9AFF45C-7426-4848-8132-A5C3DDC04B12}"/>
          </ac:spMkLst>
        </pc:spChg>
        <pc:spChg chg="mod">
          <ac:chgData name="Cristian Chilipirea" userId="34ab170da5908fc4" providerId="LiveId" clId="{D7DA5927-D473-4AEE-8BEF-0909585F6886}" dt="2021-03-10T20:50:15.138" v="337" actId="1076"/>
          <ac:spMkLst>
            <pc:docMk/>
            <pc:sldMk cId="1085850107" sldId="587"/>
            <ac:spMk id="34" creationId="{A659C9AD-1080-4C3A-8C72-A555F0A5216A}"/>
          </ac:spMkLst>
        </pc:spChg>
        <pc:spChg chg="mod">
          <ac:chgData name="Cristian Chilipirea" userId="34ab170da5908fc4" providerId="LiveId" clId="{D7DA5927-D473-4AEE-8BEF-0909585F6886}" dt="2021-03-10T20:50:15.138" v="337" actId="1076"/>
          <ac:spMkLst>
            <pc:docMk/>
            <pc:sldMk cId="1085850107" sldId="587"/>
            <ac:spMk id="35" creationId="{93A0EB36-C286-45D1-870B-5FDBB37A813E}"/>
          </ac:spMkLst>
        </pc:spChg>
        <pc:spChg chg="mod">
          <ac:chgData name="Cristian Chilipirea" userId="34ab170da5908fc4" providerId="LiveId" clId="{D7DA5927-D473-4AEE-8BEF-0909585F6886}" dt="2021-03-10T20:50:15.138" v="337" actId="1076"/>
          <ac:spMkLst>
            <pc:docMk/>
            <pc:sldMk cId="1085850107" sldId="587"/>
            <ac:spMk id="84" creationId="{1C5F850E-4DB7-4027-A84F-41FB67CB6E82}"/>
          </ac:spMkLst>
        </pc:spChg>
        <pc:spChg chg="mod">
          <ac:chgData name="Cristian Chilipirea" userId="34ab170da5908fc4" providerId="LiveId" clId="{D7DA5927-D473-4AEE-8BEF-0909585F6886}" dt="2021-03-10T20:50:15.138" v="337" actId="1076"/>
          <ac:spMkLst>
            <pc:docMk/>
            <pc:sldMk cId="1085850107" sldId="587"/>
            <ac:spMk id="85" creationId="{BE394DC2-7CE5-4E5D-8EBF-EB5498655366}"/>
          </ac:spMkLst>
        </pc:spChg>
        <pc:spChg chg="mod">
          <ac:chgData name="Cristian Chilipirea" userId="34ab170da5908fc4" providerId="LiveId" clId="{D7DA5927-D473-4AEE-8BEF-0909585F6886}" dt="2021-03-10T20:50:15.138" v="337" actId="1076"/>
          <ac:spMkLst>
            <pc:docMk/>
            <pc:sldMk cId="1085850107" sldId="587"/>
            <ac:spMk id="86" creationId="{29E19908-4B1B-4865-A840-3731B95A4B3F}"/>
          </ac:spMkLst>
        </pc:spChg>
        <pc:spChg chg="mod">
          <ac:chgData name="Cristian Chilipirea" userId="34ab170da5908fc4" providerId="LiveId" clId="{D7DA5927-D473-4AEE-8BEF-0909585F6886}" dt="2021-03-10T20:50:15.138" v="337" actId="1076"/>
          <ac:spMkLst>
            <pc:docMk/>
            <pc:sldMk cId="1085850107" sldId="587"/>
            <ac:spMk id="87" creationId="{7F6F1F3B-6769-464F-8DC4-F8D0EA7D68B1}"/>
          </ac:spMkLst>
        </pc:spChg>
        <pc:spChg chg="mod">
          <ac:chgData name="Cristian Chilipirea" userId="34ab170da5908fc4" providerId="LiveId" clId="{D7DA5927-D473-4AEE-8BEF-0909585F6886}" dt="2021-03-10T20:50:15.138" v="337" actId="1076"/>
          <ac:spMkLst>
            <pc:docMk/>
            <pc:sldMk cId="1085850107" sldId="587"/>
            <ac:spMk id="88" creationId="{0BDC2F7D-3913-47E8-A09B-52E99DDC1007}"/>
          </ac:spMkLst>
        </pc:spChg>
        <pc:spChg chg="mod">
          <ac:chgData name="Cristian Chilipirea" userId="34ab170da5908fc4" providerId="LiveId" clId="{D7DA5927-D473-4AEE-8BEF-0909585F6886}" dt="2021-03-10T20:50:15.138" v="337" actId="1076"/>
          <ac:spMkLst>
            <pc:docMk/>
            <pc:sldMk cId="1085850107" sldId="587"/>
            <ac:spMk id="89" creationId="{BF2DF9D8-D7CC-4C1A-9D02-27BA82743C00}"/>
          </ac:spMkLst>
        </pc:spChg>
        <pc:spChg chg="mod">
          <ac:chgData name="Cristian Chilipirea" userId="34ab170da5908fc4" providerId="LiveId" clId="{D7DA5927-D473-4AEE-8BEF-0909585F6886}" dt="2021-03-10T20:50:15.138" v="337" actId="1076"/>
          <ac:spMkLst>
            <pc:docMk/>
            <pc:sldMk cId="1085850107" sldId="587"/>
            <ac:spMk id="90" creationId="{7809CF5B-759F-45DD-AA2E-4010F3CA606E}"/>
          </ac:spMkLst>
        </pc:spChg>
        <pc:spChg chg="mod">
          <ac:chgData name="Cristian Chilipirea" userId="34ab170da5908fc4" providerId="LiveId" clId="{D7DA5927-D473-4AEE-8BEF-0909585F6886}" dt="2021-03-10T20:50:15.138" v="337" actId="1076"/>
          <ac:spMkLst>
            <pc:docMk/>
            <pc:sldMk cId="1085850107" sldId="587"/>
            <ac:spMk id="91" creationId="{9B807350-0855-42A6-AE90-F8B139166C56}"/>
          </ac:spMkLst>
        </pc:spChg>
        <pc:spChg chg="mod">
          <ac:chgData name="Cristian Chilipirea" userId="34ab170da5908fc4" providerId="LiveId" clId="{D7DA5927-D473-4AEE-8BEF-0909585F6886}" dt="2021-03-10T20:50:15.138" v="337" actId="1076"/>
          <ac:spMkLst>
            <pc:docMk/>
            <pc:sldMk cId="1085850107" sldId="587"/>
            <ac:spMk id="92" creationId="{23AEE12C-4DB8-4245-884F-33B51B068016}"/>
          </ac:spMkLst>
        </pc:spChg>
        <pc:spChg chg="mod">
          <ac:chgData name="Cristian Chilipirea" userId="34ab170da5908fc4" providerId="LiveId" clId="{D7DA5927-D473-4AEE-8BEF-0909585F6886}" dt="2021-03-10T20:50:15.138" v="337" actId="1076"/>
          <ac:spMkLst>
            <pc:docMk/>
            <pc:sldMk cId="1085850107" sldId="587"/>
            <ac:spMk id="93" creationId="{9C063DC9-C831-42D3-B66D-7D18CE2E8E4E}"/>
          </ac:spMkLst>
        </pc:spChg>
        <pc:spChg chg="mod">
          <ac:chgData name="Cristian Chilipirea" userId="34ab170da5908fc4" providerId="LiveId" clId="{D7DA5927-D473-4AEE-8BEF-0909585F6886}" dt="2021-03-10T20:50:15.138" v="337" actId="1076"/>
          <ac:spMkLst>
            <pc:docMk/>
            <pc:sldMk cId="1085850107" sldId="587"/>
            <ac:spMk id="94" creationId="{E4C1BF2F-2CAF-448C-84CC-D24070B1D843}"/>
          </ac:spMkLst>
        </pc:spChg>
        <pc:spChg chg="mod">
          <ac:chgData name="Cristian Chilipirea" userId="34ab170da5908fc4" providerId="LiveId" clId="{D7DA5927-D473-4AEE-8BEF-0909585F6886}" dt="2021-03-10T20:50:15.138" v="337" actId="1076"/>
          <ac:spMkLst>
            <pc:docMk/>
            <pc:sldMk cId="1085850107" sldId="587"/>
            <ac:spMk id="95" creationId="{48C4A364-5B41-43C8-A3AD-4CAFD51010C3}"/>
          </ac:spMkLst>
        </pc:spChg>
        <pc:spChg chg="mod">
          <ac:chgData name="Cristian Chilipirea" userId="34ab170da5908fc4" providerId="LiveId" clId="{D7DA5927-D473-4AEE-8BEF-0909585F6886}" dt="2021-03-10T20:50:15.138" v="337" actId="1076"/>
          <ac:spMkLst>
            <pc:docMk/>
            <pc:sldMk cId="1085850107" sldId="587"/>
            <ac:spMk id="96" creationId="{782D31DA-5B9E-43A0-8DD6-37C0AF477AE6}"/>
          </ac:spMkLst>
        </pc:spChg>
        <pc:spChg chg="mod">
          <ac:chgData name="Cristian Chilipirea" userId="34ab170da5908fc4" providerId="LiveId" clId="{D7DA5927-D473-4AEE-8BEF-0909585F6886}" dt="2021-03-10T20:50:15.138" v="337" actId="1076"/>
          <ac:spMkLst>
            <pc:docMk/>
            <pc:sldMk cId="1085850107" sldId="587"/>
            <ac:spMk id="97" creationId="{0AF62A28-99D6-4C97-8BB7-F0C23FCC68DA}"/>
          </ac:spMkLst>
        </pc:spChg>
        <pc:spChg chg="mod">
          <ac:chgData name="Cristian Chilipirea" userId="34ab170da5908fc4" providerId="LiveId" clId="{D7DA5927-D473-4AEE-8BEF-0909585F6886}" dt="2021-03-10T20:50:15.138" v="337" actId="1076"/>
          <ac:spMkLst>
            <pc:docMk/>
            <pc:sldMk cId="1085850107" sldId="587"/>
            <ac:spMk id="98" creationId="{7D197E47-E4DD-4445-9FA2-57E6305D2C3F}"/>
          </ac:spMkLst>
        </pc:spChg>
        <pc:spChg chg="mod">
          <ac:chgData name="Cristian Chilipirea" userId="34ab170da5908fc4" providerId="LiveId" clId="{D7DA5927-D473-4AEE-8BEF-0909585F6886}" dt="2021-03-10T20:50:15.138" v="337" actId="1076"/>
          <ac:spMkLst>
            <pc:docMk/>
            <pc:sldMk cId="1085850107" sldId="587"/>
            <ac:spMk id="99" creationId="{A77072B0-3ADD-4082-B77B-B00383AA4438}"/>
          </ac:spMkLst>
        </pc:spChg>
        <pc:spChg chg="mod">
          <ac:chgData name="Cristian Chilipirea" userId="34ab170da5908fc4" providerId="LiveId" clId="{D7DA5927-D473-4AEE-8BEF-0909585F6886}" dt="2021-03-10T20:50:15.138" v="337" actId="1076"/>
          <ac:spMkLst>
            <pc:docMk/>
            <pc:sldMk cId="1085850107" sldId="587"/>
            <ac:spMk id="100" creationId="{6F781F29-AE0F-4774-8258-D96A74FB60F8}"/>
          </ac:spMkLst>
        </pc:spChg>
        <pc:spChg chg="mod">
          <ac:chgData name="Cristian Chilipirea" userId="34ab170da5908fc4" providerId="LiveId" clId="{D7DA5927-D473-4AEE-8BEF-0909585F6886}" dt="2021-03-10T20:50:15.138" v="337" actId="1076"/>
          <ac:spMkLst>
            <pc:docMk/>
            <pc:sldMk cId="1085850107" sldId="587"/>
            <ac:spMk id="101" creationId="{5D2CD746-3465-4657-8760-B4E3AEDA4A4B}"/>
          </ac:spMkLst>
        </pc:spChg>
        <pc:spChg chg="mod">
          <ac:chgData name="Cristian Chilipirea" userId="34ab170da5908fc4" providerId="LiveId" clId="{D7DA5927-D473-4AEE-8BEF-0909585F6886}" dt="2021-03-10T20:50:15.138" v="337" actId="1076"/>
          <ac:spMkLst>
            <pc:docMk/>
            <pc:sldMk cId="1085850107" sldId="587"/>
            <ac:spMk id="102" creationId="{817EDD40-F90B-445D-B095-86516DB5404F}"/>
          </ac:spMkLst>
        </pc:spChg>
        <pc:spChg chg="mod">
          <ac:chgData name="Cristian Chilipirea" userId="34ab170da5908fc4" providerId="LiveId" clId="{D7DA5927-D473-4AEE-8BEF-0909585F6886}" dt="2021-03-10T20:50:15.138" v="337" actId="1076"/>
          <ac:spMkLst>
            <pc:docMk/>
            <pc:sldMk cId="1085850107" sldId="587"/>
            <ac:spMk id="103" creationId="{4D6F18A0-6AD8-4912-A4BB-F57C5C344AE7}"/>
          </ac:spMkLst>
        </pc:spChg>
        <pc:spChg chg="mod">
          <ac:chgData name="Cristian Chilipirea" userId="34ab170da5908fc4" providerId="LiveId" clId="{D7DA5927-D473-4AEE-8BEF-0909585F6886}" dt="2021-03-10T20:50:15.138" v="337" actId="1076"/>
          <ac:spMkLst>
            <pc:docMk/>
            <pc:sldMk cId="1085850107" sldId="587"/>
            <ac:spMk id="104" creationId="{C3155509-9BAE-4F37-9E10-2C7BE50346A1}"/>
          </ac:spMkLst>
        </pc:spChg>
        <pc:spChg chg="mod">
          <ac:chgData name="Cristian Chilipirea" userId="34ab170da5908fc4" providerId="LiveId" clId="{D7DA5927-D473-4AEE-8BEF-0909585F6886}" dt="2021-03-10T20:50:15.138" v="337" actId="1076"/>
          <ac:spMkLst>
            <pc:docMk/>
            <pc:sldMk cId="1085850107" sldId="587"/>
            <ac:spMk id="105" creationId="{12F4FE6B-BAD1-4292-928A-B8033B4A4899}"/>
          </ac:spMkLst>
        </pc:spChg>
        <pc:spChg chg="mod">
          <ac:chgData name="Cristian Chilipirea" userId="34ab170da5908fc4" providerId="LiveId" clId="{D7DA5927-D473-4AEE-8BEF-0909585F6886}" dt="2021-03-10T20:50:15.138" v="337" actId="1076"/>
          <ac:spMkLst>
            <pc:docMk/>
            <pc:sldMk cId="1085850107" sldId="587"/>
            <ac:spMk id="106" creationId="{8B663E60-A17F-48B6-8A6B-0DD11CD54235}"/>
          </ac:spMkLst>
        </pc:spChg>
        <pc:cxnChg chg="mod">
          <ac:chgData name="Cristian Chilipirea" userId="34ab170da5908fc4" providerId="LiveId" clId="{D7DA5927-D473-4AEE-8BEF-0909585F6886}" dt="2021-03-10T20:50:15.138" v="337" actId="1076"/>
          <ac:cxnSpMkLst>
            <pc:docMk/>
            <pc:sldMk cId="1085850107" sldId="587"/>
            <ac:cxnSpMk id="17" creationId="{F9C1B811-70F4-43BE-8227-71A98FD546F7}"/>
          </ac:cxnSpMkLst>
        </pc:cxnChg>
        <pc:cxnChg chg="mod">
          <ac:chgData name="Cristian Chilipirea" userId="34ab170da5908fc4" providerId="LiveId" clId="{D7DA5927-D473-4AEE-8BEF-0909585F6886}" dt="2021-03-10T20:50:15.138" v="337" actId="1076"/>
          <ac:cxnSpMkLst>
            <pc:docMk/>
            <pc:sldMk cId="1085850107" sldId="587"/>
            <ac:cxnSpMk id="18" creationId="{1293B9C4-59B7-496F-8549-F8DD3AF9D3F4}"/>
          </ac:cxnSpMkLst>
        </pc:cxnChg>
        <pc:cxnChg chg="mod">
          <ac:chgData name="Cristian Chilipirea" userId="34ab170da5908fc4" providerId="LiveId" clId="{D7DA5927-D473-4AEE-8BEF-0909585F6886}" dt="2021-03-10T20:50:15.138" v="337" actId="1076"/>
          <ac:cxnSpMkLst>
            <pc:docMk/>
            <pc:sldMk cId="1085850107" sldId="587"/>
            <ac:cxnSpMk id="19" creationId="{7DC1FF99-849E-4247-A76C-B02EE7BE3F84}"/>
          </ac:cxnSpMkLst>
        </pc:cxnChg>
        <pc:cxnChg chg="mod">
          <ac:chgData name="Cristian Chilipirea" userId="34ab170da5908fc4" providerId="LiveId" clId="{D7DA5927-D473-4AEE-8BEF-0909585F6886}" dt="2021-03-10T20:50:15.138" v="337" actId="1076"/>
          <ac:cxnSpMkLst>
            <pc:docMk/>
            <pc:sldMk cId="1085850107" sldId="587"/>
            <ac:cxnSpMk id="20" creationId="{02353525-5FF7-43E9-BA27-FA0B44A62FA6}"/>
          </ac:cxnSpMkLst>
        </pc:cxnChg>
        <pc:cxnChg chg="mod">
          <ac:chgData name="Cristian Chilipirea" userId="34ab170da5908fc4" providerId="LiveId" clId="{D7DA5927-D473-4AEE-8BEF-0909585F6886}" dt="2021-03-10T20:50:15.138" v="337" actId="1076"/>
          <ac:cxnSpMkLst>
            <pc:docMk/>
            <pc:sldMk cId="1085850107" sldId="587"/>
            <ac:cxnSpMk id="21" creationId="{740EA462-DB64-44AE-9CE7-25B1CB5D5FE5}"/>
          </ac:cxnSpMkLst>
        </pc:cxnChg>
        <pc:cxnChg chg="mod">
          <ac:chgData name="Cristian Chilipirea" userId="34ab170da5908fc4" providerId="LiveId" clId="{D7DA5927-D473-4AEE-8BEF-0909585F6886}" dt="2021-03-10T20:50:15.138" v="337" actId="1076"/>
          <ac:cxnSpMkLst>
            <pc:docMk/>
            <pc:sldMk cId="1085850107" sldId="587"/>
            <ac:cxnSpMk id="22" creationId="{7A6ACBE3-A358-4126-8E8B-83550041F3A1}"/>
          </ac:cxnSpMkLst>
        </pc:cxnChg>
        <pc:cxnChg chg="mod">
          <ac:chgData name="Cristian Chilipirea" userId="34ab170da5908fc4" providerId="LiveId" clId="{D7DA5927-D473-4AEE-8BEF-0909585F6886}" dt="2021-03-10T20:50:15.138" v="337" actId="1076"/>
          <ac:cxnSpMkLst>
            <pc:docMk/>
            <pc:sldMk cId="1085850107" sldId="587"/>
            <ac:cxnSpMk id="23" creationId="{D0EABC46-0ECC-4308-8D40-C8B2CE964074}"/>
          </ac:cxnSpMkLst>
        </pc:cxnChg>
        <pc:cxnChg chg="mod">
          <ac:chgData name="Cristian Chilipirea" userId="34ab170da5908fc4" providerId="LiveId" clId="{D7DA5927-D473-4AEE-8BEF-0909585F6886}" dt="2021-03-10T20:50:15.138" v="337" actId="1076"/>
          <ac:cxnSpMkLst>
            <pc:docMk/>
            <pc:sldMk cId="1085850107" sldId="587"/>
            <ac:cxnSpMk id="24" creationId="{BF27AFDE-B944-47E3-A205-AE0DF90CBB62}"/>
          </ac:cxnSpMkLst>
        </pc:cxnChg>
        <pc:cxnChg chg="mod">
          <ac:chgData name="Cristian Chilipirea" userId="34ab170da5908fc4" providerId="LiveId" clId="{D7DA5927-D473-4AEE-8BEF-0909585F6886}" dt="2021-03-10T20:50:15.138" v="337" actId="1076"/>
          <ac:cxnSpMkLst>
            <pc:docMk/>
            <pc:sldMk cId="1085850107" sldId="587"/>
            <ac:cxnSpMk id="25" creationId="{8B3C8EC8-C969-4459-838F-03996380ECF8}"/>
          </ac:cxnSpMkLst>
        </pc:cxnChg>
        <pc:cxnChg chg="mod">
          <ac:chgData name="Cristian Chilipirea" userId="34ab170da5908fc4" providerId="LiveId" clId="{D7DA5927-D473-4AEE-8BEF-0909585F6886}" dt="2021-03-10T20:50:15.138" v="337" actId="1076"/>
          <ac:cxnSpMkLst>
            <pc:docMk/>
            <pc:sldMk cId="1085850107" sldId="587"/>
            <ac:cxnSpMk id="26" creationId="{14145B65-C9C0-4C7F-BA50-A3292FC5D453}"/>
          </ac:cxnSpMkLst>
        </pc:cxnChg>
        <pc:cxnChg chg="mod">
          <ac:chgData name="Cristian Chilipirea" userId="34ab170da5908fc4" providerId="LiveId" clId="{D7DA5927-D473-4AEE-8BEF-0909585F6886}" dt="2021-03-10T20:50:15.138" v="337" actId="1076"/>
          <ac:cxnSpMkLst>
            <pc:docMk/>
            <pc:sldMk cId="1085850107" sldId="587"/>
            <ac:cxnSpMk id="38" creationId="{2FDE1BEF-1612-41B6-8299-55E8EF2E397C}"/>
          </ac:cxnSpMkLst>
        </pc:cxnChg>
        <pc:cxnChg chg="mod">
          <ac:chgData name="Cristian Chilipirea" userId="34ab170da5908fc4" providerId="LiveId" clId="{D7DA5927-D473-4AEE-8BEF-0909585F6886}" dt="2021-03-10T20:50:15.138" v="337" actId="1076"/>
          <ac:cxnSpMkLst>
            <pc:docMk/>
            <pc:sldMk cId="1085850107" sldId="587"/>
            <ac:cxnSpMk id="40" creationId="{CCBA9CB5-6CA6-429C-896E-A79D6330B255}"/>
          </ac:cxnSpMkLst>
        </pc:cxnChg>
        <pc:cxnChg chg="mod">
          <ac:chgData name="Cristian Chilipirea" userId="34ab170da5908fc4" providerId="LiveId" clId="{D7DA5927-D473-4AEE-8BEF-0909585F6886}" dt="2021-03-10T20:50:15.138" v="337" actId="1076"/>
          <ac:cxnSpMkLst>
            <pc:docMk/>
            <pc:sldMk cId="1085850107" sldId="587"/>
            <ac:cxnSpMk id="41" creationId="{C66CA45E-ACAF-4724-8040-378A71E2499B}"/>
          </ac:cxnSpMkLst>
        </pc:cxnChg>
        <pc:cxnChg chg="mod">
          <ac:chgData name="Cristian Chilipirea" userId="34ab170da5908fc4" providerId="LiveId" clId="{D7DA5927-D473-4AEE-8BEF-0909585F6886}" dt="2021-03-10T20:50:15.138" v="337" actId="1076"/>
          <ac:cxnSpMkLst>
            <pc:docMk/>
            <pc:sldMk cId="1085850107" sldId="587"/>
            <ac:cxnSpMk id="42" creationId="{E448965F-BD58-4126-80A4-20012DD1D189}"/>
          </ac:cxnSpMkLst>
        </pc:cxnChg>
        <pc:cxnChg chg="mod">
          <ac:chgData name="Cristian Chilipirea" userId="34ab170da5908fc4" providerId="LiveId" clId="{D7DA5927-D473-4AEE-8BEF-0909585F6886}" dt="2021-03-10T20:50:15.138" v="337" actId="1076"/>
          <ac:cxnSpMkLst>
            <pc:docMk/>
            <pc:sldMk cId="1085850107" sldId="587"/>
            <ac:cxnSpMk id="43" creationId="{1861C38C-382E-4E92-B32D-0427C39679E6}"/>
          </ac:cxnSpMkLst>
        </pc:cxnChg>
        <pc:cxnChg chg="mod">
          <ac:chgData name="Cristian Chilipirea" userId="34ab170da5908fc4" providerId="LiveId" clId="{D7DA5927-D473-4AEE-8BEF-0909585F6886}" dt="2021-03-10T20:50:15.138" v="337" actId="1076"/>
          <ac:cxnSpMkLst>
            <pc:docMk/>
            <pc:sldMk cId="1085850107" sldId="587"/>
            <ac:cxnSpMk id="44" creationId="{49D2EB0D-29B5-438C-883D-FFEB02FECCCD}"/>
          </ac:cxnSpMkLst>
        </pc:cxnChg>
        <pc:cxnChg chg="mod">
          <ac:chgData name="Cristian Chilipirea" userId="34ab170da5908fc4" providerId="LiveId" clId="{D7DA5927-D473-4AEE-8BEF-0909585F6886}" dt="2021-03-10T20:50:15.138" v="337" actId="1076"/>
          <ac:cxnSpMkLst>
            <pc:docMk/>
            <pc:sldMk cId="1085850107" sldId="587"/>
            <ac:cxnSpMk id="47" creationId="{FBF75897-25E0-42BC-9FDA-9CDBCCF25B21}"/>
          </ac:cxnSpMkLst>
        </pc:cxnChg>
        <pc:cxnChg chg="mod">
          <ac:chgData name="Cristian Chilipirea" userId="34ab170da5908fc4" providerId="LiveId" clId="{D7DA5927-D473-4AEE-8BEF-0909585F6886}" dt="2021-03-10T20:50:15.138" v="337" actId="1076"/>
          <ac:cxnSpMkLst>
            <pc:docMk/>
            <pc:sldMk cId="1085850107" sldId="587"/>
            <ac:cxnSpMk id="48" creationId="{A08B85C2-A3EA-4E45-AE83-CE3C28DDD761}"/>
          </ac:cxnSpMkLst>
        </pc:cxnChg>
        <pc:cxnChg chg="mod">
          <ac:chgData name="Cristian Chilipirea" userId="34ab170da5908fc4" providerId="LiveId" clId="{D7DA5927-D473-4AEE-8BEF-0909585F6886}" dt="2021-03-10T20:50:15.138" v="337" actId="1076"/>
          <ac:cxnSpMkLst>
            <pc:docMk/>
            <pc:sldMk cId="1085850107" sldId="587"/>
            <ac:cxnSpMk id="50" creationId="{8A496ECE-FB82-4218-A1BF-83BC1F53DED1}"/>
          </ac:cxnSpMkLst>
        </pc:cxnChg>
        <pc:cxnChg chg="add del mod">
          <ac:chgData name="Cristian Chilipirea" userId="34ab170da5908fc4" providerId="LiveId" clId="{D7DA5927-D473-4AEE-8BEF-0909585F6886}" dt="2021-03-10T20:53:38.169" v="375" actId="478"/>
          <ac:cxnSpMkLst>
            <pc:docMk/>
            <pc:sldMk cId="1085850107" sldId="587"/>
            <ac:cxnSpMk id="70" creationId="{17550682-4443-4753-AB42-38E3AF147E10}"/>
          </ac:cxnSpMkLst>
        </pc:cxnChg>
        <pc:cxnChg chg="mod">
          <ac:chgData name="Cristian Chilipirea" userId="34ab170da5908fc4" providerId="LiveId" clId="{D7DA5927-D473-4AEE-8BEF-0909585F6886}" dt="2021-03-10T20:50:15.138" v="337" actId="1076"/>
          <ac:cxnSpMkLst>
            <pc:docMk/>
            <pc:sldMk cId="1085850107" sldId="587"/>
            <ac:cxnSpMk id="71" creationId="{A698D50D-2A2A-43A9-9E05-6BCE3CB8867B}"/>
          </ac:cxnSpMkLst>
        </pc:cxnChg>
        <pc:cxnChg chg="add del mod">
          <ac:chgData name="Cristian Chilipirea" userId="34ab170da5908fc4" providerId="LiveId" clId="{D7DA5927-D473-4AEE-8BEF-0909585F6886}" dt="2021-03-10T20:53:37.692" v="374" actId="478"/>
          <ac:cxnSpMkLst>
            <pc:docMk/>
            <pc:sldMk cId="1085850107" sldId="587"/>
            <ac:cxnSpMk id="72" creationId="{D8189A11-59C1-4F00-AD15-629A71832B6E}"/>
          </ac:cxnSpMkLst>
        </pc:cxnChg>
        <pc:cxnChg chg="mod">
          <ac:chgData name="Cristian Chilipirea" userId="34ab170da5908fc4" providerId="LiveId" clId="{D7DA5927-D473-4AEE-8BEF-0909585F6886}" dt="2021-03-10T20:50:15.138" v="337" actId="1076"/>
          <ac:cxnSpMkLst>
            <pc:docMk/>
            <pc:sldMk cId="1085850107" sldId="587"/>
            <ac:cxnSpMk id="74" creationId="{6AC50C09-4211-4160-B5BA-91A016EFB0E2}"/>
          </ac:cxnSpMkLst>
        </pc:cxnChg>
        <pc:cxnChg chg="mod">
          <ac:chgData name="Cristian Chilipirea" userId="34ab170da5908fc4" providerId="LiveId" clId="{D7DA5927-D473-4AEE-8BEF-0909585F6886}" dt="2021-03-10T20:50:15.138" v="337" actId="1076"/>
          <ac:cxnSpMkLst>
            <pc:docMk/>
            <pc:sldMk cId="1085850107" sldId="587"/>
            <ac:cxnSpMk id="77" creationId="{29AD7221-6855-490D-9F77-E090BB0B2884}"/>
          </ac:cxnSpMkLst>
        </pc:cxnChg>
        <pc:cxnChg chg="mod">
          <ac:chgData name="Cristian Chilipirea" userId="34ab170da5908fc4" providerId="LiveId" clId="{D7DA5927-D473-4AEE-8BEF-0909585F6886}" dt="2021-03-10T20:50:15.138" v="337" actId="1076"/>
          <ac:cxnSpMkLst>
            <pc:docMk/>
            <pc:sldMk cId="1085850107" sldId="587"/>
            <ac:cxnSpMk id="80" creationId="{F1325948-2FA1-49D7-8B03-54D04B9F5E37}"/>
          </ac:cxnSpMkLst>
        </pc:cxnChg>
        <pc:cxnChg chg="mod">
          <ac:chgData name="Cristian Chilipirea" userId="34ab170da5908fc4" providerId="LiveId" clId="{D7DA5927-D473-4AEE-8BEF-0909585F6886}" dt="2021-03-10T20:50:15.138" v="337" actId="1076"/>
          <ac:cxnSpMkLst>
            <pc:docMk/>
            <pc:sldMk cId="1085850107" sldId="587"/>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2488151205" sldId="587"/>
        </pc:sldMkLst>
      </pc:sldChg>
      <pc:sldChg chg="addSp delSp modSp add mod modClrScheme chgLayout">
        <pc:chgData name="Cristian Chilipirea" userId="34ab170da5908fc4" providerId="LiveId" clId="{D7DA5927-D473-4AEE-8BEF-0909585F6886}" dt="2021-03-10T20:53:35.665" v="373" actId="478"/>
        <pc:sldMkLst>
          <pc:docMk/>
          <pc:sldMk cId="761443777" sldId="588"/>
        </pc:sldMkLst>
        <pc:spChg chg="add del mod ord">
          <ac:chgData name="Cristian Chilipirea" userId="34ab170da5908fc4" providerId="LiveId" clId="{D7DA5927-D473-4AEE-8BEF-0909585F6886}" dt="2021-03-10T20:50:20.673" v="338" actId="478"/>
          <ac:spMkLst>
            <pc:docMk/>
            <pc:sldMk cId="761443777" sldId="588"/>
            <ac:spMk id="3" creationId="{5FF0DD24-551E-4707-9DF9-35B9D2B5B3BB}"/>
          </ac:spMkLst>
        </pc:spChg>
        <pc:spChg chg="mod ord">
          <ac:chgData name="Cristian Chilipirea" userId="34ab170da5908fc4" providerId="LiveId" clId="{D7DA5927-D473-4AEE-8BEF-0909585F6886}" dt="2021-03-10T20:35:25.800" v="143" actId="700"/>
          <ac:spMkLst>
            <pc:docMk/>
            <pc:sldMk cId="761443777" sldId="588"/>
            <ac:spMk id="4" creationId="{C7DE4BF6-7E89-4206-B154-C6CE2F1E1414}"/>
          </ac:spMkLst>
        </pc:spChg>
        <pc:spChg chg="mod ord">
          <ac:chgData name="Cristian Chilipirea" userId="34ab170da5908fc4" providerId="LiveId" clId="{D7DA5927-D473-4AEE-8BEF-0909585F6886}" dt="2021-03-10T20:44:40.776" v="295" actId="207"/>
          <ac:spMkLst>
            <pc:docMk/>
            <pc:sldMk cId="761443777" sldId="588"/>
            <ac:spMk id="7" creationId="{6F422BB9-6A7F-4BD2-9676-A6410BB10371}"/>
          </ac:spMkLst>
        </pc:spChg>
        <pc:spChg chg="mod">
          <ac:chgData name="Cristian Chilipirea" userId="34ab170da5908fc4" providerId="LiveId" clId="{D7DA5927-D473-4AEE-8BEF-0909585F6886}" dt="2021-03-10T20:50:28.451" v="339" actId="1076"/>
          <ac:spMkLst>
            <pc:docMk/>
            <pc:sldMk cId="761443777" sldId="588"/>
            <ac:spMk id="8" creationId="{9A61D0B8-8FDE-43F7-AAE0-952163293C76}"/>
          </ac:spMkLst>
        </pc:spChg>
        <pc:spChg chg="mod">
          <ac:chgData name="Cristian Chilipirea" userId="34ab170da5908fc4" providerId="LiveId" clId="{D7DA5927-D473-4AEE-8BEF-0909585F6886}" dt="2021-03-10T20:50:28.451" v="339" actId="1076"/>
          <ac:spMkLst>
            <pc:docMk/>
            <pc:sldMk cId="761443777" sldId="588"/>
            <ac:spMk id="9" creationId="{BE6259CB-7C3A-440D-B9C6-CFCA86F52B2C}"/>
          </ac:spMkLst>
        </pc:spChg>
        <pc:spChg chg="mod">
          <ac:chgData name="Cristian Chilipirea" userId="34ab170da5908fc4" providerId="LiveId" clId="{D7DA5927-D473-4AEE-8BEF-0909585F6886}" dt="2021-03-10T20:50:28.451" v="339" actId="1076"/>
          <ac:spMkLst>
            <pc:docMk/>
            <pc:sldMk cId="761443777" sldId="588"/>
            <ac:spMk id="10" creationId="{E9215D6D-AEC4-42D2-BA6E-BE865345ADAD}"/>
          </ac:spMkLst>
        </pc:spChg>
        <pc:spChg chg="mod">
          <ac:chgData name="Cristian Chilipirea" userId="34ab170da5908fc4" providerId="LiveId" clId="{D7DA5927-D473-4AEE-8BEF-0909585F6886}" dt="2021-03-10T20:50:28.451" v="339" actId="1076"/>
          <ac:spMkLst>
            <pc:docMk/>
            <pc:sldMk cId="761443777" sldId="588"/>
            <ac:spMk id="11" creationId="{42784EC8-90EF-4911-B596-D7A9F219B1FD}"/>
          </ac:spMkLst>
        </pc:spChg>
        <pc:spChg chg="mod">
          <ac:chgData name="Cristian Chilipirea" userId="34ab170da5908fc4" providerId="LiveId" clId="{D7DA5927-D473-4AEE-8BEF-0909585F6886}" dt="2021-03-10T20:50:28.451" v="339" actId="1076"/>
          <ac:spMkLst>
            <pc:docMk/>
            <pc:sldMk cId="761443777" sldId="588"/>
            <ac:spMk id="12" creationId="{9DA3A207-BD67-41C1-AB61-078C67E0C605}"/>
          </ac:spMkLst>
        </pc:spChg>
        <pc:spChg chg="mod">
          <ac:chgData name="Cristian Chilipirea" userId="34ab170da5908fc4" providerId="LiveId" clId="{D7DA5927-D473-4AEE-8BEF-0909585F6886}" dt="2021-03-10T20:50:28.451" v="339" actId="1076"/>
          <ac:spMkLst>
            <pc:docMk/>
            <pc:sldMk cId="761443777" sldId="588"/>
            <ac:spMk id="13" creationId="{9309AEE6-D48D-45B6-A204-DFDAAC81B611}"/>
          </ac:spMkLst>
        </pc:spChg>
        <pc:spChg chg="mod">
          <ac:chgData name="Cristian Chilipirea" userId="34ab170da5908fc4" providerId="LiveId" clId="{D7DA5927-D473-4AEE-8BEF-0909585F6886}" dt="2021-03-10T20:50:28.451" v="339" actId="1076"/>
          <ac:spMkLst>
            <pc:docMk/>
            <pc:sldMk cId="761443777" sldId="588"/>
            <ac:spMk id="14" creationId="{F9486A59-3A13-43D7-AB65-E823DAF43242}"/>
          </ac:spMkLst>
        </pc:spChg>
        <pc:spChg chg="mod">
          <ac:chgData name="Cristian Chilipirea" userId="34ab170da5908fc4" providerId="LiveId" clId="{D7DA5927-D473-4AEE-8BEF-0909585F6886}" dt="2021-03-10T20:50:28.451" v="339" actId="1076"/>
          <ac:spMkLst>
            <pc:docMk/>
            <pc:sldMk cId="761443777" sldId="588"/>
            <ac:spMk id="15" creationId="{F0BD98AC-79D0-4269-83B6-23C5B4783668}"/>
          </ac:spMkLst>
        </pc:spChg>
        <pc:spChg chg="mod">
          <ac:chgData name="Cristian Chilipirea" userId="34ab170da5908fc4" providerId="LiveId" clId="{D7DA5927-D473-4AEE-8BEF-0909585F6886}" dt="2021-03-10T20:50:28.451" v="339" actId="1076"/>
          <ac:spMkLst>
            <pc:docMk/>
            <pc:sldMk cId="761443777" sldId="588"/>
            <ac:spMk id="16" creationId="{2C2BB258-7F61-47F3-83FF-B2B79C5346B5}"/>
          </ac:spMkLst>
        </pc:spChg>
        <pc:spChg chg="mod">
          <ac:chgData name="Cristian Chilipirea" userId="34ab170da5908fc4" providerId="LiveId" clId="{D7DA5927-D473-4AEE-8BEF-0909585F6886}" dt="2021-03-10T20:50:28.451" v="339" actId="1076"/>
          <ac:spMkLst>
            <pc:docMk/>
            <pc:sldMk cId="761443777" sldId="588"/>
            <ac:spMk id="28" creationId="{8B6149B4-5D23-4526-BE8A-86B06C5A75CE}"/>
          </ac:spMkLst>
        </pc:spChg>
        <pc:spChg chg="mod">
          <ac:chgData name="Cristian Chilipirea" userId="34ab170da5908fc4" providerId="LiveId" clId="{D7DA5927-D473-4AEE-8BEF-0909585F6886}" dt="2021-03-10T20:50:28.451" v="339" actId="1076"/>
          <ac:spMkLst>
            <pc:docMk/>
            <pc:sldMk cId="761443777" sldId="588"/>
            <ac:spMk id="30" creationId="{75569835-BEC0-475C-9A65-BAC9EF1C0503}"/>
          </ac:spMkLst>
        </pc:spChg>
        <pc:spChg chg="mod">
          <ac:chgData name="Cristian Chilipirea" userId="34ab170da5908fc4" providerId="LiveId" clId="{D7DA5927-D473-4AEE-8BEF-0909585F6886}" dt="2021-03-10T20:50:28.451" v="339" actId="1076"/>
          <ac:spMkLst>
            <pc:docMk/>
            <pc:sldMk cId="761443777" sldId="588"/>
            <ac:spMk id="31" creationId="{7F44D038-2036-4D61-81D8-57BC5E3671CA}"/>
          </ac:spMkLst>
        </pc:spChg>
        <pc:spChg chg="mod">
          <ac:chgData name="Cristian Chilipirea" userId="34ab170da5908fc4" providerId="LiveId" clId="{D7DA5927-D473-4AEE-8BEF-0909585F6886}" dt="2021-03-10T20:50:28.451" v="339" actId="1076"/>
          <ac:spMkLst>
            <pc:docMk/>
            <pc:sldMk cId="761443777" sldId="588"/>
            <ac:spMk id="32" creationId="{8F862C70-CEA3-4685-8319-B7D3CF9EEA3B}"/>
          </ac:spMkLst>
        </pc:spChg>
        <pc:spChg chg="mod">
          <ac:chgData name="Cristian Chilipirea" userId="34ab170da5908fc4" providerId="LiveId" clId="{D7DA5927-D473-4AEE-8BEF-0909585F6886}" dt="2021-03-10T20:50:28.451" v="339" actId="1076"/>
          <ac:spMkLst>
            <pc:docMk/>
            <pc:sldMk cId="761443777" sldId="588"/>
            <ac:spMk id="33" creationId="{D9AFF45C-7426-4848-8132-A5C3DDC04B12}"/>
          </ac:spMkLst>
        </pc:spChg>
        <pc:spChg chg="mod">
          <ac:chgData name="Cristian Chilipirea" userId="34ab170da5908fc4" providerId="LiveId" clId="{D7DA5927-D473-4AEE-8BEF-0909585F6886}" dt="2021-03-10T20:50:28.451" v="339" actId="1076"/>
          <ac:spMkLst>
            <pc:docMk/>
            <pc:sldMk cId="761443777" sldId="588"/>
            <ac:spMk id="34" creationId="{A659C9AD-1080-4C3A-8C72-A555F0A5216A}"/>
          </ac:spMkLst>
        </pc:spChg>
        <pc:spChg chg="mod">
          <ac:chgData name="Cristian Chilipirea" userId="34ab170da5908fc4" providerId="LiveId" clId="{D7DA5927-D473-4AEE-8BEF-0909585F6886}" dt="2021-03-10T20:50:28.451" v="339" actId="1076"/>
          <ac:spMkLst>
            <pc:docMk/>
            <pc:sldMk cId="761443777" sldId="588"/>
            <ac:spMk id="35" creationId="{93A0EB36-C286-45D1-870B-5FDBB37A813E}"/>
          </ac:spMkLst>
        </pc:spChg>
        <pc:spChg chg="mod">
          <ac:chgData name="Cristian Chilipirea" userId="34ab170da5908fc4" providerId="LiveId" clId="{D7DA5927-D473-4AEE-8BEF-0909585F6886}" dt="2021-03-10T20:50:28.451" v="339" actId="1076"/>
          <ac:spMkLst>
            <pc:docMk/>
            <pc:sldMk cId="761443777" sldId="588"/>
            <ac:spMk id="84" creationId="{1C5F850E-4DB7-4027-A84F-41FB67CB6E82}"/>
          </ac:spMkLst>
        </pc:spChg>
        <pc:spChg chg="mod">
          <ac:chgData name="Cristian Chilipirea" userId="34ab170da5908fc4" providerId="LiveId" clId="{D7DA5927-D473-4AEE-8BEF-0909585F6886}" dt="2021-03-10T20:50:28.451" v="339" actId="1076"/>
          <ac:spMkLst>
            <pc:docMk/>
            <pc:sldMk cId="761443777" sldId="588"/>
            <ac:spMk id="85" creationId="{BE394DC2-7CE5-4E5D-8EBF-EB5498655366}"/>
          </ac:spMkLst>
        </pc:spChg>
        <pc:spChg chg="mod">
          <ac:chgData name="Cristian Chilipirea" userId="34ab170da5908fc4" providerId="LiveId" clId="{D7DA5927-D473-4AEE-8BEF-0909585F6886}" dt="2021-03-10T20:50:28.451" v="339" actId="1076"/>
          <ac:spMkLst>
            <pc:docMk/>
            <pc:sldMk cId="761443777" sldId="588"/>
            <ac:spMk id="86" creationId="{29E19908-4B1B-4865-A840-3731B95A4B3F}"/>
          </ac:spMkLst>
        </pc:spChg>
        <pc:spChg chg="mod">
          <ac:chgData name="Cristian Chilipirea" userId="34ab170da5908fc4" providerId="LiveId" clId="{D7DA5927-D473-4AEE-8BEF-0909585F6886}" dt="2021-03-10T20:50:28.451" v="339" actId="1076"/>
          <ac:spMkLst>
            <pc:docMk/>
            <pc:sldMk cId="761443777" sldId="588"/>
            <ac:spMk id="87" creationId="{7F6F1F3B-6769-464F-8DC4-F8D0EA7D68B1}"/>
          </ac:spMkLst>
        </pc:spChg>
        <pc:spChg chg="mod">
          <ac:chgData name="Cristian Chilipirea" userId="34ab170da5908fc4" providerId="LiveId" clId="{D7DA5927-D473-4AEE-8BEF-0909585F6886}" dt="2021-03-10T20:50:28.451" v="339" actId="1076"/>
          <ac:spMkLst>
            <pc:docMk/>
            <pc:sldMk cId="761443777" sldId="588"/>
            <ac:spMk id="88" creationId="{0BDC2F7D-3913-47E8-A09B-52E99DDC1007}"/>
          </ac:spMkLst>
        </pc:spChg>
        <pc:spChg chg="mod">
          <ac:chgData name="Cristian Chilipirea" userId="34ab170da5908fc4" providerId="LiveId" clId="{D7DA5927-D473-4AEE-8BEF-0909585F6886}" dt="2021-03-10T20:50:28.451" v="339" actId="1076"/>
          <ac:spMkLst>
            <pc:docMk/>
            <pc:sldMk cId="761443777" sldId="588"/>
            <ac:spMk id="89" creationId="{BF2DF9D8-D7CC-4C1A-9D02-27BA82743C00}"/>
          </ac:spMkLst>
        </pc:spChg>
        <pc:spChg chg="mod">
          <ac:chgData name="Cristian Chilipirea" userId="34ab170da5908fc4" providerId="LiveId" clId="{D7DA5927-D473-4AEE-8BEF-0909585F6886}" dt="2021-03-10T20:50:28.451" v="339" actId="1076"/>
          <ac:spMkLst>
            <pc:docMk/>
            <pc:sldMk cId="761443777" sldId="588"/>
            <ac:spMk id="90" creationId="{7809CF5B-759F-45DD-AA2E-4010F3CA606E}"/>
          </ac:spMkLst>
        </pc:spChg>
        <pc:spChg chg="mod">
          <ac:chgData name="Cristian Chilipirea" userId="34ab170da5908fc4" providerId="LiveId" clId="{D7DA5927-D473-4AEE-8BEF-0909585F6886}" dt="2021-03-10T20:50:28.451" v="339" actId="1076"/>
          <ac:spMkLst>
            <pc:docMk/>
            <pc:sldMk cId="761443777" sldId="588"/>
            <ac:spMk id="91" creationId="{9B807350-0855-42A6-AE90-F8B139166C56}"/>
          </ac:spMkLst>
        </pc:spChg>
        <pc:spChg chg="mod">
          <ac:chgData name="Cristian Chilipirea" userId="34ab170da5908fc4" providerId="LiveId" clId="{D7DA5927-D473-4AEE-8BEF-0909585F6886}" dt="2021-03-10T20:50:28.451" v="339" actId="1076"/>
          <ac:spMkLst>
            <pc:docMk/>
            <pc:sldMk cId="761443777" sldId="588"/>
            <ac:spMk id="92" creationId="{23AEE12C-4DB8-4245-884F-33B51B068016}"/>
          </ac:spMkLst>
        </pc:spChg>
        <pc:spChg chg="mod">
          <ac:chgData name="Cristian Chilipirea" userId="34ab170da5908fc4" providerId="LiveId" clId="{D7DA5927-D473-4AEE-8BEF-0909585F6886}" dt="2021-03-10T20:50:28.451" v="339" actId="1076"/>
          <ac:spMkLst>
            <pc:docMk/>
            <pc:sldMk cId="761443777" sldId="588"/>
            <ac:spMk id="93" creationId="{9C063DC9-C831-42D3-B66D-7D18CE2E8E4E}"/>
          </ac:spMkLst>
        </pc:spChg>
        <pc:spChg chg="mod">
          <ac:chgData name="Cristian Chilipirea" userId="34ab170da5908fc4" providerId="LiveId" clId="{D7DA5927-D473-4AEE-8BEF-0909585F6886}" dt="2021-03-10T20:50:28.451" v="339" actId="1076"/>
          <ac:spMkLst>
            <pc:docMk/>
            <pc:sldMk cId="761443777" sldId="588"/>
            <ac:spMk id="94" creationId="{E4C1BF2F-2CAF-448C-84CC-D24070B1D843}"/>
          </ac:spMkLst>
        </pc:spChg>
        <pc:spChg chg="mod">
          <ac:chgData name="Cristian Chilipirea" userId="34ab170da5908fc4" providerId="LiveId" clId="{D7DA5927-D473-4AEE-8BEF-0909585F6886}" dt="2021-03-10T20:50:28.451" v="339" actId="1076"/>
          <ac:spMkLst>
            <pc:docMk/>
            <pc:sldMk cId="761443777" sldId="588"/>
            <ac:spMk id="95" creationId="{48C4A364-5B41-43C8-A3AD-4CAFD51010C3}"/>
          </ac:spMkLst>
        </pc:spChg>
        <pc:spChg chg="mod">
          <ac:chgData name="Cristian Chilipirea" userId="34ab170da5908fc4" providerId="LiveId" clId="{D7DA5927-D473-4AEE-8BEF-0909585F6886}" dt="2021-03-10T20:50:28.451" v="339" actId="1076"/>
          <ac:spMkLst>
            <pc:docMk/>
            <pc:sldMk cId="761443777" sldId="588"/>
            <ac:spMk id="96" creationId="{782D31DA-5B9E-43A0-8DD6-37C0AF477AE6}"/>
          </ac:spMkLst>
        </pc:spChg>
        <pc:spChg chg="mod">
          <ac:chgData name="Cristian Chilipirea" userId="34ab170da5908fc4" providerId="LiveId" clId="{D7DA5927-D473-4AEE-8BEF-0909585F6886}" dt="2021-03-10T20:50:28.451" v="339" actId="1076"/>
          <ac:spMkLst>
            <pc:docMk/>
            <pc:sldMk cId="761443777" sldId="588"/>
            <ac:spMk id="97" creationId="{0AF62A28-99D6-4C97-8BB7-F0C23FCC68DA}"/>
          </ac:spMkLst>
        </pc:spChg>
        <pc:spChg chg="mod">
          <ac:chgData name="Cristian Chilipirea" userId="34ab170da5908fc4" providerId="LiveId" clId="{D7DA5927-D473-4AEE-8BEF-0909585F6886}" dt="2021-03-10T20:50:28.451" v="339" actId="1076"/>
          <ac:spMkLst>
            <pc:docMk/>
            <pc:sldMk cId="761443777" sldId="588"/>
            <ac:spMk id="98" creationId="{7D197E47-E4DD-4445-9FA2-57E6305D2C3F}"/>
          </ac:spMkLst>
        </pc:spChg>
        <pc:spChg chg="mod">
          <ac:chgData name="Cristian Chilipirea" userId="34ab170da5908fc4" providerId="LiveId" clId="{D7DA5927-D473-4AEE-8BEF-0909585F6886}" dt="2021-03-10T20:50:28.451" v="339" actId="1076"/>
          <ac:spMkLst>
            <pc:docMk/>
            <pc:sldMk cId="761443777" sldId="588"/>
            <ac:spMk id="99" creationId="{A77072B0-3ADD-4082-B77B-B00383AA4438}"/>
          </ac:spMkLst>
        </pc:spChg>
        <pc:spChg chg="mod">
          <ac:chgData name="Cristian Chilipirea" userId="34ab170da5908fc4" providerId="LiveId" clId="{D7DA5927-D473-4AEE-8BEF-0909585F6886}" dt="2021-03-10T20:50:28.451" v="339" actId="1076"/>
          <ac:spMkLst>
            <pc:docMk/>
            <pc:sldMk cId="761443777" sldId="588"/>
            <ac:spMk id="100" creationId="{6F781F29-AE0F-4774-8258-D96A74FB60F8}"/>
          </ac:spMkLst>
        </pc:spChg>
        <pc:spChg chg="mod">
          <ac:chgData name="Cristian Chilipirea" userId="34ab170da5908fc4" providerId="LiveId" clId="{D7DA5927-D473-4AEE-8BEF-0909585F6886}" dt="2021-03-10T20:50:28.451" v="339" actId="1076"/>
          <ac:spMkLst>
            <pc:docMk/>
            <pc:sldMk cId="761443777" sldId="588"/>
            <ac:spMk id="101" creationId="{5D2CD746-3465-4657-8760-B4E3AEDA4A4B}"/>
          </ac:spMkLst>
        </pc:spChg>
        <pc:spChg chg="mod">
          <ac:chgData name="Cristian Chilipirea" userId="34ab170da5908fc4" providerId="LiveId" clId="{D7DA5927-D473-4AEE-8BEF-0909585F6886}" dt="2021-03-10T20:50:28.451" v="339" actId="1076"/>
          <ac:spMkLst>
            <pc:docMk/>
            <pc:sldMk cId="761443777" sldId="588"/>
            <ac:spMk id="102" creationId="{817EDD40-F90B-445D-B095-86516DB5404F}"/>
          </ac:spMkLst>
        </pc:spChg>
        <pc:spChg chg="mod">
          <ac:chgData name="Cristian Chilipirea" userId="34ab170da5908fc4" providerId="LiveId" clId="{D7DA5927-D473-4AEE-8BEF-0909585F6886}" dt="2021-03-10T20:50:28.451" v="339" actId="1076"/>
          <ac:spMkLst>
            <pc:docMk/>
            <pc:sldMk cId="761443777" sldId="588"/>
            <ac:spMk id="103" creationId="{4D6F18A0-6AD8-4912-A4BB-F57C5C344AE7}"/>
          </ac:spMkLst>
        </pc:spChg>
        <pc:spChg chg="mod">
          <ac:chgData name="Cristian Chilipirea" userId="34ab170da5908fc4" providerId="LiveId" clId="{D7DA5927-D473-4AEE-8BEF-0909585F6886}" dt="2021-03-10T20:50:28.451" v="339" actId="1076"/>
          <ac:spMkLst>
            <pc:docMk/>
            <pc:sldMk cId="761443777" sldId="588"/>
            <ac:spMk id="104" creationId="{C3155509-9BAE-4F37-9E10-2C7BE50346A1}"/>
          </ac:spMkLst>
        </pc:spChg>
        <pc:spChg chg="mod">
          <ac:chgData name="Cristian Chilipirea" userId="34ab170da5908fc4" providerId="LiveId" clId="{D7DA5927-D473-4AEE-8BEF-0909585F6886}" dt="2021-03-10T20:50:28.451" v="339" actId="1076"/>
          <ac:spMkLst>
            <pc:docMk/>
            <pc:sldMk cId="761443777" sldId="588"/>
            <ac:spMk id="105" creationId="{12F4FE6B-BAD1-4292-928A-B8033B4A4899}"/>
          </ac:spMkLst>
        </pc:spChg>
        <pc:spChg chg="mod">
          <ac:chgData name="Cristian Chilipirea" userId="34ab170da5908fc4" providerId="LiveId" clId="{D7DA5927-D473-4AEE-8BEF-0909585F6886}" dt="2021-03-10T20:50:28.451" v="339" actId="1076"/>
          <ac:spMkLst>
            <pc:docMk/>
            <pc:sldMk cId="761443777" sldId="588"/>
            <ac:spMk id="106" creationId="{8B663E60-A17F-48B6-8A6B-0DD11CD54235}"/>
          </ac:spMkLst>
        </pc:spChg>
        <pc:cxnChg chg="mod">
          <ac:chgData name="Cristian Chilipirea" userId="34ab170da5908fc4" providerId="LiveId" clId="{D7DA5927-D473-4AEE-8BEF-0909585F6886}" dt="2021-03-10T20:50:28.451" v="339" actId="1076"/>
          <ac:cxnSpMkLst>
            <pc:docMk/>
            <pc:sldMk cId="761443777" sldId="588"/>
            <ac:cxnSpMk id="17" creationId="{F9C1B811-70F4-43BE-8227-71A98FD546F7}"/>
          </ac:cxnSpMkLst>
        </pc:cxnChg>
        <pc:cxnChg chg="mod">
          <ac:chgData name="Cristian Chilipirea" userId="34ab170da5908fc4" providerId="LiveId" clId="{D7DA5927-D473-4AEE-8BEF-0909585F6886}" dt="2021-03-10T20:50:28.451" v="339" actId="1076"/>
          <ac:cxnSpMkLst>
            <pc:docMk/>
            <pc:sldMk cId="761443777" sldId="588"/>
            <ac:cxnSpMk id="18" creationId="{1293B9C4-59B7-496F-8549-F8DD3AF9D3F4}"/>
          </ac:cxnSpMkLst>
        </pc:cxnChg>
        <pc:cxnChg chg="mod">
          <ac:chgData name="Cristian Chilipirea" userId="34ab170da5908fc4" providerId="LiveId" clId="{D7DA5927-D473-4AEE-8BEF-0909585F6886}" dt="2021-03-10T20:50:28.451" v="339" actId="1076"/>
          <ac:cxnSpMkLst>
            <pc:docMk/>
            <pc:sldMk cId="761443777" sldId="588"/>
            <ac:cxnSpMk id="19" creationId="{7DC1FF99-849E-4247-A76C-B02EE7BE3F84}"/>
          </ac:cxnSpMkLst>
        </pc:cxnChg>
        <pc:cxnChg chg="mod">
          <ac:chgData name="Cristian Chilipirea" userId="34ab170da5908fc4" providerId="LiveId" clId="{D7DA5927-D473-4AEE-8BEF-0909585F6886}" dt="2021-03-10T20:50:28.451" v="339" actId="1076"/>
          <ac:cxnSpMkLst>
            <pc:docMk/>
            <pc:sldMk cId="761443777" sldId="588"/>
            <ac:cxnSpMk id="20" creationId="{02353525-5FF7-43E9-BA27-FA0B44A62FA6}"/>
          </ac:cxnSpMkLst>
        </pc:cxnChg>
        <pc:cxnChg chg="mod">
          <ac:chgData name="Cristian Chilipirea" userId="34ab170da5908fc4" providerId="LiveId" clId="{D7DA5927-D473-4AEE-8BEF-0909585F6886}" dt="2021-03-10T20:50:28.451" v="339" actId="1076"/>
          <ac:cxnSpMkLst>
            <pc:docMk/>
            <pc:sldMk cId="761443777" sldId="588"/>
            <ac:cxnSpMk id="21" creationId="{740EA462-DB64-44AE-9CE7-25B1CB5D5FE5}"/>
          </ac:cxnSpMkLst>
        </pc:cxnChg>
        <pc:cxnChg chg="mod">
          <ac:chgData name="Cristian Chilipirea" userId="34ab170da5908fc4" providerId="LiveId" clId="{D7DA5927-D473-4AEE-8BEF-0909585F6886}" dt="2021-03-10T20:50:28.451" v="339" actId="1076"/>
          <ac:cxnSpMkLst>
            <pc:docMk/>
            <pc:sldMk cId="761443777" sldId="588"/>
            <ac:cxnSpMk id="22" creationId="{7A6ACBE3-A358-4126-8E8B-83550041F3A1}"/>
          </ac:cxnSpMkLst>
        </pc:cxnChg>
        <pc:cxnChg chg="mod">
          <ac:chgData name="Cristian Chilipirea" userId="34ab170da5908fc4" providerId="LiveId" clId="{D7DA5927-D473-4AEE-8BEF-0909585F6886}" dt="2021-03-10T20:50:28.451" v="339" actId="1076"/>
          <ac:cxnSpMkLst>
            <pc:docMk/>
            <pc:sldMk cId="761443777" sldId="588"/>
            <ac:cxnSpMk id="23" creationId="{D0EABC46-0ECC-4308-8D40-C8B2CE964074}"/>
          </ac:cxnSpMkLst>
        </pc:cxnChg>
        <pc:cxnChg chg="mod">
          <ac:chgData name="Cristian Chilipirea" userId="34ab170da5908fc4" providerId="LiveId" clId="{D7DA5927-D473-4AEE-8BEF-0909585F6886}" dt="2021-03-10T20:50:28.451" v="339" actId="1076"/>
          <ac:cxnSpMkLst>
            <pc:docMk/>
            <pc:sldMk cId="761443777" sldId="588"/>
            <ac:cxnSpMk id="24" creationId="{BF27AFDE-B944-47E3-A205-AE0DF90CBB62}"/>
          </ac:cxnSpMkLst>
        </pc:cxnChg>
        <pc:cxnChg chg="mod">
          <ac:chgData name="Cristian Chilipirea" userId="34ab170da5908fc4" providerId="LiveId" clId="{D7DA5927-D473-4AEE-8BEF-0909585F6886}" dt="2021-03-10T20:50:28.451" v="339" actId="1076"/>
          <ac:cxnSpMkLst>
            <pc:docMk/>
            <pc:sldMk cId="761443777" sldId="588"/>
            <ac:cxnSpMk id="25" creationId="{8B3C8EC8-C969-4459-838F-03996380ECF8}"/>
          </ac:cxnSpMkLst>
        </pc:cxnChg>
        <pc:cxnChg chg="mod">
          <ac:chgData name="Cristian Chilipirea" userId="34ab170da5908fc4" providerId="LiveId" clId="{D7DA5927-D473-4AEE-8BEF-0909585F6886}" dt="2021-03-10T20:50:28.451" v="339" actId="1076"/>
          <ac:cxnSpMkLst>
            <pc:docMk/>
            <pc:sldMk cId="761443777" sldId="588"/>
            <ac:cxnSpMk id="26" creationId="{14145B65-C9C0-4C7F-BA50-A3292FC5D453}"/>
          </ac:cxnSpMkLst>
        </pc:cxnChg>
        <pc:cxnChg chg="mod">
          <ac:chgData name="Cristian Chilipirea" userId="34ab170da5908fc4" providerId="LiveId" clId="{D7DA5927-D473-4AEE-8BEF-0909585F6886}" dt="2021-03-10T20:50:28.451" v="339" actId="1076"/>
          <ac:cxnSpMkLst>
            <pc:docMk/>
            <pc:sldMk cId="761443777" sldId="588"/>
            <ac:cxnSpMk id="38" creationId="{2FDE1BEF-1612-41B6-8299-55E8EF2E397C}"/>
          </ac:cxnSpMkLst>
        </pc:cxnChg>
        <pc:cxnChg chg="mod">
          <ac:chgData name="Cristian Chilipirea" userId="34ab170da5908fc4" providerId="LiveId" clId="{D7DA5927-D473-4AEE-8BEF-0909585F6886}" dt="2021-03-10T20:50:28.451" v="339" actId="1076"/>
          <ac:cxnSpMkLst>
            <pc:docMk/>
            <pc:sldMk cId="761443777" sldId="588"/>
            <ac:cxnSpMk id="40" creationId="{CCBA9CB5-6CA6-429C-896E-A79D6330B255}"/>
          </ac:cxnSpMkLst>
        </pc:cxnChg>
        <pc:cxnChg chg="mod">
          <ac:chgData name="Cristian Chilipirea" userId="34ab170da5908fc4" providerId="LiveId" clId="{D7DA5927-D473-4AEE-8BEF-0909585F6886}" dt="2021-03-10T20:50:28.451" v="339" actId="1076"/>
          <ac:cxnSpMkLst>
            <pc:docMk/>
            <pc:sldMk cId="761443777" sldId="588"/>
            <ac:cxnSpMk id="41" creationId="{C66CA45E-ACAF-4724-8040-378A71E2499B}"/>
          </ac:cxnSpMkLst>
        </pc:cxnChg>
        <pc:cxnChg chg="mod">
          <ac:chgData name="Cristian Chilipirea" userId="34ab170da5908fc4" providerId="LiveId" clId="{D7DA5927-D473-4AEE-8BEF-0909585F6886}" dt="2021-03-10T20:50:28.451" v="339" actId="1076"/>
          <ac:cxnSpMkLst>
            <pc:docMk/>
            <pc:sldMk cId="761443777" sldId="588"/>
            <ac:cxnSpMk id="42" creationId="{E448965F-BD58-4126-80A4-20012DD1D189}"/>
          </ac:cxnSpMkLst>
        </pc:cxnChg>
        <pc:cxnChg chg="mod">
          <ac:chgData name="Cristian Chilipirea" userId="34ab170da5908fc4" providerId="LiveId" clId="{D7DA5927-D473-4AEE-8BEF-0909585F6886}" dt="2021-03-10T20:50:28.451" v="339" actId="1076"/>
          <ac:cxnSpMkLst>
            <pc:docMk/>
            <pc:sldMk cId="761443777" sldId="588"/>
            <ac:cxnSpMk id="43" creationId="{1861C38C-382E-4E92-B32D-0427C39679E6}"/>
          </ac:cxnSpMkLst>
        </pc:cxnChg>
        <pc:cxnChg chg="mod">
          <ac:chgData name="Cristian Chilipirea" userId="34ab170da5908fc4" providerId="LiveId" clId="{D7DA5927-D473-4AEE-8BEF-0909585F6886}" dt="2021-03-10T20:50:28.451" v="339" actId="1076"/>
          <ac:cxnSpMkLst>
            <pc:docMk/>
            <pc:sldMk cId="761443777" sldId="588"/>
            <ac:cxnSpMk id="44" creationId="{49D2EB0D-29B5-438C-883D-FFEB02FECCCD}"/>
          </ac:cxnSpMkLst>
        </pc:cxnChg>
        <pc:cxnChg chg="mod">
          <ac:chgData name="Cristian Chilipirea" userId="34ab170da5908fc4" providerId="LiveId" clId="{D7DA5927-D473-4AEE-8BEF-0909585F6886}" dt="2021-03-10T20:50:28.451" v="339" actId="1076"/>
          <ac:cxnSpMkLst>
            <pc:docMk/>
            <pc:sldMk cId="761443777" sldId="588"/>
            <ac:cxnSpMk id="47" creationId="{FBF75897-25E0-42BC-9FDA-9CDBCCF25B21}"/>
          </ac:cxnSpMkLst>
        </pc:cxnChg>
        <pc:cxnChg chg="mod">
          <ac:chgData name="Cristian Chilipirea" userId="34ab170da5908fc4" providerId="LiveId" clId="{D7DA5927-D473-4AEE-8BEF-0909585F6886}" dt="2021-03-10T20:50:28.451" v="339" actId="1076"/>
          <ac:cxnSpMkLst>
            <pc:docMk/>
            <pc:sldMk cId="761443777" sldId="588"/>
            <ac:cxnSpMk id="48" creationId="{A08B85C2-A3EA-4E45-AE83-CE3C28DDD761}"/>
          </ac:cxnSpMkLst>
        </pc:cxnChg>
        <pc:cxnChg chg="mod">
          <ac:chgData name="Cristian Chilipirea" userId="34ab170da5908fc4" providerId="LiveId" clId="{D7DA5927-D473-4AEE-8BEF-0909585F6886}" dt="2021-03-10T20:50:28.451" v="339" actId="1076"/>
          <ac:cxnSpMkLst>
            <pc:docMk/>
            <pc:sldMk cId="761443777" sldId="588"/>
            <ac:cxnSpMk id="50" creationId="{8A496ECE-FB82-4218-A1BF-83BC1F53DED1}"/>
          </ac:cxnSpMkLst>
        </pc:cxnChg>
        <pc:cxnChg chg="add del mod">
          <ac:chgData name="Cristian Chilipirea" userId="34ab170da5908fc4" providerId="LiveId" clId="{D7DA5927-D473-4AEE-8BEF-0909585F6886}" dt="2021-03-10T20:53:35.665" v="373" actId="478"/>
          <ac:cxnSpMkLst>
            <pc:docMk/>
            <pc:sldMk cId="761443777" sldId="588"/>
            <ac:cxnSpMk id="70" creationId="{3C0C0A4B-2A72-4947-B582-E227F33C656C}"/>
          </ac:cxnSpMkLst>
        </pc:cxnChg>
        <pc:cxnChg chg="mod">
          <ac:chgData name="Cristian Chilipirea" userId="34ab170da5908fc4" providerId="LiveId" clId="{D7DA5927-D473-4AEE-8BEF-0909585F6886}" dt="2021-03-10T20:50:28.451" v="339" actId="1076"/>
          <ac:cxnSpMkLst>
            <pc:docMk/>
            <pc:sldMk cId="761443777" sldId="588"/>
            <ac:cxnSpMk id="71" creationId="{A698D50D-2A2A-43A9-9E05-6BCE3CB8867B}"/>
          </ac:cxnSpMkLst>
        </pc:cxnChg>
        <pc:cxnChg chg="add del mod">
          <ac:chgData name="Cristian Chilipirea" userId="34ab170da5908fc4" providerId="LiveId" clId="{D7DA5927-D473-4AEE-8BEF-0909585F6886}" dt="2021-03-10T20:53:35.091" v="372" actId="478"/>
          <ac:cxnSpMkLst>
            <pc:docMk/>
            <pc:sldMk cId="761443777" sldId="588"/>
            <ac:cxnSpMk id="72" creationId="{B6189701-14AC-49C9-ADC5-7DF7DA2B191D}"/>
          </ac:cxnSpMkLst>
        </pc:cxnChg>
        <pc:cxnChg chg="mod">
          <ac:chgData name="Cristian Chilipirea" userId="34ab170da5908fc4" providerId="LiveId" clId="{D7DA5927-D473-4AEE-8BEF-0909585F6886}" dt="2021-03-10T20:50:28.451" v="339" actId="1076"/>
          <ac:cxnSpMkLst>
            <pc:docMk/>
            <pc:sldMk cId="761443777" sldId="588"/>
            <ac:cxnSpMk id="74" creationId="{6AC50C09-4211-4160-B5BA-91A016EFB0E2}"/>
          </ac:cxnSpMkLst>
        </pc:cxnChg>
        <pc:cxnChg chg="mod">
          <ac:chgData name="Cristian Chilipirea" userId="34ab170da5908fc4" providerId="LiveId" clId="{D7DA5927-D473-4AEE-8BEF-0909585F6886}" dt="2021-03-10T20:50:28.451" v="339" actId="1076"/>
          <ac:cxnSpMkLst>
            <pc:docMk/>
            <pc:sldMk cId="761443777" sldId="588"/>
            <ac:cxnSpMk id="77" creationId="{29AD7221-6855-490D-9F77-E090BB0B2884}"/>
          </ac:cxnSpMkLst>
        </pc:cxnChg>
        <pc:cxnChg chg="mod">
          <ac:chgData name="Cristian Chilipirea" userId="34ab170da5908fc4" providerId="LiveId" clId="{D7DA5927-D473-4AEE-8BEF-0909585F6886}" dt="2021-03-10T20:50:28.451" v="339" actId="1076"/>
          <ac:cxnSpMkLst>
            <pc:docMk/>
            <pc:sldMk cId="761443777" sldId="588"/>
            <ac:cxnSpMk id="80" creationId="{F1325948-2FA1-49D7-8B03-54D04B9F5E37}"/>
          </ac:cxnSpMkLst>
        </pc:cxnChg>
        <pc:cxnChg chg="mod">
          <ac:chgData name="Cristian Chilipirea" userId="34ab170da5908fc4" providerId="LiveId" clId="{D7DA5927-D473-4AEE-8BEF-0909585F6886}" dt="2021-03-10T20:50:28.451" v="339" actId="1076"/>
          <ac:cxnSpMkLst>
            <pc:docMk/>
            <pc:sldMk cId="761443777" sldId="588"/>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2581471145" sldId="588"/>
        </pc:sldMkLst>
      </pc:sldChg>
      <pc:sldChg chg="addSp delSp modSp add mod modClrScheme chgLayout">
        <pc:chgData name="Cristian Chilipirea" userId="34ab170da5908fc4" providerId="LiveId" clId="{D7DA5927-D473-4AEE-8BEF-0909585F6886}" dt="2021-03-10T20:53:31.321" v="371" actId="478"/>
        <pc:sldMkLst>
          <pc:docMk/>
          <pc:sldMk cId="108313471" sldId="589"/>
        </pc:sldMkLst>
        <pc:spChg chg="add del mod ord">
          <ac:chgData name="Cristian Chilipirea" userId="34ab170da5908fc4" providerId="LiveId" clId="{D7DA5927-D473-4AEE-8BEF-0909585F6886}" dt="2021-03-10T20:50:36.705" v="340" actId="478"/>
          <ac:spMkLst>
            <pc:docMk/>
            <pc:sldMk cId="108313471" sldId="589"/>
            <ac:spMk id="3" creationId="{461F9F83-84B9-45BE-8E9B-3C709E1A03E7}"/>
          </ac:spMkLst>
        </pc:spChg>
        <pc:spChg chg="mod ord">
          <ac:chgData name="Cristian Chilipirea" userId="34ab170da5908fc4" providerId="LiveId" clId="{D7DA5927-D473-4AEE-8BEF-0909585F6886}" dt="2021-03-10T20:35:25.800" v="143" actId="700"/>
          <ac:spMkLst>
            <pc:docMk/>
            <pc:sldMk cId="108313471" sldId="589"/>
            <ac:spMk id="4" creationId="{C7DE4BF6-7E89-4206-B154-C6CE2F1E1414}"/>
          </ac:spMkLst>
        </pc:spChg>
        <pc:spChg chg="mod ord">
          <ac:chgData name="Cristian Chilipirea" userId="34ab170da5908fc4" providerId="LiveId" clId="{D7DA5927-D473-4AEE-8BEF-0909585F6886}" dt="2021-03-10T20:44:37.048" v="294" actId="207"/>
          <ac:spMkLst>
            <pc:docMk/>
            <pc:sldMk cId="108313471" sldId="589"/>
            <ac:spMk id="7" creationId="{6F422BB9-6A7F-4BD2-9676-A6410BB10371}"/>
          </ac:spMkLst>
        </pc:spChg>
        <pc:spChg chg="mod">
          <ac:chgData name="Cristian Chilipirea" userId="34ab170da5908fc4" providerId="LiveId" clId="{D7DA5927-D473-4AEE-8BEF-0909585F6886}" dt="2021-03-10T20:50:54.603" v="341" actId="1076"/>
          <ac:spMkLst>
            <pc:docMk/>
            <pc:sldMk cId="108313471" sldId="589"/>
            <ac:spMk id="8" creationId="{9A61D0B8-8FDE-43F7-AAE0-952163293C76}"/>
          </ac:spMkLst>
        </pc:spChg>
        <pc:spChg chg="mod">
          <ac:chgData name="Cristian Chilipirea" userId="34ab170da5908fc4" providerId="LiveId" clId="{D7DA5927-D473-4AEE-8BEF-0909585F6886}" dt="2021-03-10T20:50:54.603" v="341" actId="1076"/>
          <ac:spMkLst>
            <pc:docMk/>
            <pc:sldMk cId="108313471" sldId="589"/>
            <ac:spMk id="9" creationId="{BE6259CB-7C3A-440D-B9C6-CFCA86F52B2C}"/>
          </ac:spMkLst>
        </pc:spChg>
        <pc:spChg chg="mod">
          <ac:chgData name="Cristian Chilipirea" userId="34ab170da5908fc4" providerId="LiveId" clId="{D7DA5927-D473-4AEE-8BEF-0909585F6886}" dt="2021-03-10T20:50:54.603" v="341" actId="1076"/>
          <ac:spMkLst>
            <pc:docMk/>
            <pc:sldMk cId="108313471" sldId="589"/>
            <ac:spMk id="10" creationId="{E9215D6D-AEC4-42D2-BA6E-BE865345ADAD}"/>
          </ac:spMkLst>
        </pc:spChg>
        <pc:spChg chg="mod">
          <ac:chgData name="Cristian Chilipirea" userId="34ab170da5908fc4" providerId="LiveId" clId="{D7DA5927-D473-4AEE-8BEF-0909585F6886}" dt="2021-03-10T20:50:54.603" v="341" actId="1076"/>
          <ac:spMkLst>
            <pc:docMk/>
            <pc:sldMk cId="108313471" sldId="589"/>
            <ac:spMk id="11" creationId="{42784EC8-90EF-4911-B596-D7A9F219B1FD}"/>
          </ac:spMkLst>
        </pc:spChg>
        <pc:spChg chg="mod">
          <ac:chgData name="Cristian Chilipirea" userId="34ab170da5908fc4" providerId="LiveId" clId="{D7DA5927-D473-4AEE-8BEF-0909585F6886}" dt="2021-03-10T20:50:54.603" v="341" actId="1076"/>
          <ac:spMkLst>
            <pc:docMk/>
            <pc:sldMk cId="108313471" sldId="589"/>
            <ac:spMk id="12" creationId="{9DA3A207-BD67-41C1-AB61-078C67E0C605}"/>
          </ac:spMkLst>
        </pc:spChg>
        <pc:spChg chg="mod">
          <ac:chgData name="Cristian Chilipirea" userId="34ab170da5908fc4" providerId="LiveId" clId="{D7DA5927-D473-4AEE-8BEF-0909585F6886}" dt="2021-03-10T20:50:54.603" v="341" actId="1076"/>
          <ac:spMkLst>
            <pc:docMk/>
            <pc:sldMk cId="108313471" sldId="589"/>
            <ac:spMk id="13" creationId="{9309AEE6-D48D-45B6-A204-DFDAAC81B611}"/>
          </ac:spMkLst>
        </pc:spChg>
        <pc:spChg chg="mod">
          <ac:chgData name="Cristian Chilipirea" userId="34ab170da5908fc4" providerId="LiveId" clId="{D7DA5927-D473-4AEE-8BEF-0909585F6886}" dt="2021-03-10T20:50:54.603" v="341" actId="1076"/>
          <ac:spMkLst>
            <pc:docMk/>
            <pc:sldMk cId="108313471" sldId="589"/>
            <ac:spMk id="14" creationId="{F9486A59-3A13-43D7-AB65-E823DAF43242}"/>
          </ac:spMkLst>
        </pc:spChg>
        <pc:spChg chg="mod">
          <ac:chgData name="Cristian Chilipirea" userId="34ab170da5908fc4" providerId="LiveId" clId="{D7DA5927-D473-4AEE-8BEF-0909585F6886}" dt="2021-03-10T20:50:54.603" v="341" actId="1076"/>
          <ac:spMkLst>
            <pc:docMk/>
            <pc:sldMk cId="108313471" sldId="589"/>
            <ac:spMk id="15" creationId="{F0BD98AC-79D0-4269-83B6-23C5B4783668}"/>
          </ac:spMkLst>
        </pc:spChg>
        <pc:spChg chg="mod">
          <ac:chgData name="Cristian Chilipirea" userId="34ab170da5908fc4" providerId="LiveId" clId="{D7DA5927-D473-4AEE-8BEF-0909585F6886}" dt="2021-03-10T20:50:54.603" v="341" actId="1076"/>
          <ac:spMkLst>
            <pc:docMk/>
            <pc:sldMk cId="108313471" sldId="589"/>
            <ac:spMk id="16" creationId="{2C2BB258-7F61-47F3-83FF-B2B79C5346B5}"/>
          </ac:spMkLst>
        </pc:spChg>
        <pc:spChg chg="mod">
          <ac:chgData name="Cristian Chilipirea" userId="34ab170da5908fc4" providerId="LiveId" clId="{D7DA5927-D473-4AEE-8BEF-0909585F6886}" dt="2021-03-10T20:50:54.603" v="341" actId="1076"/>
          <ac:spMkLst>
            <pc:docMk/>
            <pc:sldMk cId="108313471" sldId="589"/>
            <ac:spMk id="28" creationId="{8B6149B4-5D23-4526-BE8A-86B06C5A75CE}"/>
          </ac:spMkLst>
        </pc:spChg>
        <pc:spChg chg="mod">
          <ac:chgData name="Cristian Chilipirea" userId="34ab170da5908fc4" providerId="LiveId" clId="{D7DA5927-D473-4AEE-8BEF-0909585F6886}" dt="2021-03-10T20:50:54.603" v="341" actId="1076"/>
          <ac:spMkLst>
            <pc:docMk/>
            <pc:sldMk cId="108313471" sldId="589"/>
            <ac:spMk id="30" creationId="{75569835-BEC0-475C-9A65-BAC9EF1C0503}"/>
          </ac:spMkLst>
        </pc:spChg>
        <pc:spChg chg="mod">
          <ac:chgData name="Cristian Chilipirea" userId="34ab170da5908fc4" providerId="LiveId" clId="{D7DA5927-D473-4AEE-8BEF-0909585F6886}" dt="2021-03-10T20:50:54.603" v="341" actId="1076"/>
          <ac:spMkLst>
            <pc:docMk/>
            <pc:sldMk cId="108313471" sldId="589"/>
            <ac:spMk id="31" creationId="{7F44D038-2036-4D61-81D8-57BC5E3671CA}"/>
          </ac:spMkLst>
        </pc:spChg>
        <pc:spChg chg="mod">
          <ac:chgData name="Cristian Chilipirea" userId="34ab170da5908fc4" providerId="LiveId" clId="{D7DA5927-D473-4AEE-8BEF-0909585F6886}" dt="2021-03-10T20:50:54.603" v="341" actId="1076"/>
          <ac:spMkLst>
            <pc:docMk/>
            <pc:sldMk cId="108313471" sldId="589"/>
            <ac:spMk id="32" creationId="{8F862C70-CEA3-4685-8319-B7D3CF9EEA3B}"/>
          </ac:spMkLst>
        </pc:spChg>
        <pc:spChg chg="mod">
          <ac:chgData name="Cristian Chilipirea" userId="34ab170da5908fc4" providerId="LiveId" clId="{D7DA5927-D473-4AEE-8BEF-0909585F6886}" dt="2021-03-10T20:50:54.603" v="341" actId="1076"/>
          <ac:spMkLst>
            <pc:docMk/>
            <pc:sldMk cId="108313471" sldId="589"/>
            <ac:spMk id="33" creationId="{D9AFF45C-7426-4848-8132-A5C3DDC04B12}"/>
          </ac:spMkLst>
        </pc:spChg>
        <pc:spChg chg="mod">
          <ac:chgData name="Cristian Chilipirea" userId="34ab170da5908fc4" providerId="LiveId" clId="{D7DA5927-D473-4AEE-8BEF-0909585F6886}" dt="2021-03-10T20:50:54.603" v="341" actId="1076"/>
          <ac:spMkLst>
            <pc:docMk/>
            <pc:sldMk cId="108313471" sldId="589"/>
            <ac:spMk id="34" creationId="{A659C9AD-1080-4C3A-8C72-A555F0A5216A}"/>
          </ac:spMkLst>
        </pc:spChg>
        <pc:spChg chg="mod">
          <ac:chgData name="Cristian Chilipirea" userId="34ab170da5908fc4" providerId="LiveId" clId="{D7DA5927-D473-4AEE-8BEF-0909585F6886}" dt="2021-03-10T20:50:54.603" v="341" actId="1076"/>
          <ac:spMkLst>
            <pc:docMk/>
            <pc:sldMk cId="108313471" sldId="589"/>
            <ac:spMk id="35" creationId="{93A0EB36-C286-45D1-870B-5FDBB37A813E}"/>
          </ac:spMkLst>
        </pc:spChg>
        <pc:spChg chg="mod">
          <ac:chgData name="Cristian Chilipirea" userId="34ab170da5908fc4" providerId="LiveId" clId="{D7DA5927-D473-4AEE-8BEF-0909585F6886}" dt="2021-03-10T20:50:54.603" v="341" actId="1076"/>
          <ac:spMkLst>
            <pc:docMk/>
            <pc:sldMk cId="108313471" sldId="589"/>
            <ac:spMk id="84" creationId="{1C5F850E-4DB7-4027-A84F-41FB67CB6E82}"/>
          </ac:spMkLst>
        </pc:spChg>
        <pc:spChg chg="mod">
          <ac:chgData name="Cristian Chilipirea" userId="34ab170da5908fc4" providerId="LiveId" clId="{D7DA5927-D473-4AEE-8BEF-0909585F6886}" dt="2021-03-10T20:50:54.603" v="341" actId="1076"/>
          <ac:spMkLst>
            <pc:docMk/>
            <pc:sldMk cId="108313471" sldId="589"/>
            <ac:spMk id="85" creationId="{BE394DC2-7CE5-4E5D-8EBF-EB5498655366}"/>
          </ac:spMkLst>
        </pc:spChg>
        <pc:spChg chg="mod">
          <ac:chgData name="Cristian Chilipirea" userId="34ab170da5908fc4" providerId="LiveId" clId="{D7DA5927-D473-4AEE-8BEF-0909585F6886}" dt="2021-03-10T20:50:54.603" v="341" actId="1076"/>
          <ac:spMkLst>
            <pc:docMk/>
            <pc:sldMk cId="108313471" sldId="589"/>
            <ac:spMk id="86" creationId="{29E19908-4B1B-4865-A840-3731B95A4B3F}"/>
          </ac:spMkLst>
        </pc:spChg>
        <pc:spChg chg="mod">
          <ac:chgData name="Cristian Chilipirea" userId="34ab170da5908fc4" providerId="LiveId" clId="{D7DA5927-D473-4AEE-8BEF-0909585F6886}" dt="2021-03-10T20:50:54.603" v="341" actId="1076"/>
          <ac:spMkLst>
            <pc:docMk/>
            <pc:sldMk cId="108313471" sldId="589"/>
            <ac:spMk id="87" creationId="{7F6F1F3B-6769-464F-8DC4-F8D0EA7D68B1}"/>
          </ac:spMkLst>
        </pc:spChg>
        <pc:spChg chg="mod">
          <ac:chgData name="Cristian Chilipirea" userId="34ab170da5908fc4" providerId="LiveId" clId="{D7DA5927-D473-4AEE-8BEF-0909585F6886}" dt="2021-03-10T20:50:54.603" v="341" actId="1076"/>
          <ac:spMkLst>
            <pc:docMk/>
            <pc:sldMk cId="108313471" sldId="589"/>
            <ac:spMk id="88" creationId="{0BDC2F7D-3913-47E8-A09B-52E99DDC1007}"/>
          </ac:spMkLst>
        </pc:spChg>
        <pc:spChg chg="mod">
          <ac:chgData name="Cristian Chilipirea" userId="34ab170da5908fc4" providerId="LiveId" clId="{D7DA5927-D473-4AEE-8BEF-0909585F6886}" dt="2021-03-10T20:50:54.603" v="341" actId="1076"/>
          <ac:spMkLst>
            <pc:docMk/>
            <pc:sldMk cId="108313471" sldId="589"/>
            <ac:spMk id="89" creationId="{BF2DF9D8-D7CC-4C1A-9D02-27BA82743C00}"/>
          </ac:spMkLst>
        </pc:spChg>
        <pc:spChg chg="mod">
          <ac:chgData name="Cristian Chilipirea" userId="34ab170da5908fc4" providerId="LiveId" clId="{D7DA5927-D473-4AEE-8BEF-0909585F6886}" dt="2021-03-10T20:50:54.603" v="341" actId="1076"/>
          <ac:spMkLst>
            <pc:docMk/>
            <pc:sldMk cId="108313471" sldId="589"/>
            <ac:spMk id="90" creationId="{7809CF5B-759F-45DD-AA2E-4010F3CA606E}"/>
          </ac:spMkLst>
        </pc:spChg>
        <pc:spChg chg="mod">
          <ac:chgData name="Cristian Chilipirea" userId="34ab170da5908fc4" providerId="LiveId" clId="{D7DA5927-D473-4AEE-8BEF-0909585F6886}" dt="2021-03-10T20:50:54.603" v="341" actId="1076"/>
          <ac:spMkLst>
            <pc:docMk/>
            <pc:sldMk cId="108313471" sldId="589"/>
            <ac:spMk id="91" creationId="{9B807350-0855-42A6-AE90-F8B139166C56}"/>
          </ac:spMkLst>
        </pc:spChg>
        <pc:spChg chg="mod">
          <ac:chgData name="Cristian Chilipirea" userId="34ab170da5908fc4" providerId="LiveId" clId="{D7DA5927-D473-4AEE-8BEF-0909585F6886}" dt="2021-03-10T20:50:54.603" v="341" actId="1076"/>
          <ac:spMkLst>
            <pc:docMk/>
            <pc:sldMk cId="108313471" sldId="589"/>
            <ac:spMk id="92" creationId="{23AEE12C-4DB8-4245-884F-33B51B068016}"/>
          </ac:spMkLst>
        </pc:spChg>
        <pc:spChg chg="mod">
          <ac:chgData name="Cristian Chilipirea" userId="34ab170da5908fc4" providerId="LiveId" clId="{D7DA5927-D473-4AEE-8BEF-0909585F6886}" dt="2021-03-10T20:50:54.603" v="341" actId="1076"/>
          <ac:spMkLst>
            <pc:docMk/>
            <pc:sldMk cId="108313471" sldId="589"/>
            <ac:spMk id="93" creationId="{9C063DC9-C831-42D3-B66D-7D18CE2E8E4E}"/>
          </ac:spMkLst>
        </pc:spChg>
        <pc:spChg chg="mod">
          <ac:chgData name="Cristian Chilipirea" userId="34ab170da5908fc4" providerId="LiveId" clId="{D7DA5927-D473-4AEE-8BEF-0909585F6886}" dt="2021-03-10T20:50:54.603" v="341" actId="1076"/>
          <ac:spMkLst>
            <pc:docMk/>
            <pc:sldMk cId="108313471" sldId="589"/>
            <ac:spMk id="94" creationId="{E4C1BF2F-2CAF-448C-84CC-D24070B1D843}"/>
          </ac:spMkLst>
        </pc:spChg>
        <pc:spChg chg="mod">
          <ac:chgData name="Cristian Chilipirea" userId="34ab170da5908fc4" providerId="LiveId" clId="{D7DA5927-D473-4AEE-8BEF-0909585F6886}" dt="2021-03-10T20:50:54.603" v="341" actId="1076"/>
          <ac:spMkLst>
            <pc:docMk/>
            <pc:sldMk cId="108313471" sldId="589"/>
            <ac:spMk id="95" creationId="{48C4A364-5B41-43C8-A3AD-4CAFD51010C3}"/>
          </ac:spMkLst>
        </pc:spChg>
        <pc:spChg chg="mod">
          <ac:chgData name="Cristian Chilipirea" userId="34ab170da5908fc4" providerId="LiveId" clId="{D7DA5927-D473-4AEE-8BEF-0909585F6886}" dt="2021-03-10T20:50:54.603" v="341" actId="1076"/>
          <ac:spMkLst>
            <pc:docMk/>
            <pc:sldMk cId="108313471" sldId="589"/>
            <ac:spMk id="96" creationId="{782D31DA-5B9E-43A0-8DD6-37C0AF477AE6}"/>
          </ac:spMkLst>
        </pc:spChg>
        <pc:spChg chg="mod">
          <ac:chgData name="Cristian Chilipirea" userId="34ab170da5908fc4" providerId="LiveId" clId="{D7DA5927-D473-4AEE-8BEF-0909585F6886}" dt="2021-03-10T20:50:54.603" v="341" actId="1076"/>
          <ac:spMkLst>
            <pc:docMk/>
            <pc:sldMk cId="108313471" sldId="589"/>
            <ac:spMk id="97" creationId="{0AF62A28-99D6-4C97-8BB7-F0C23FCC68DA}"/>
          </ac:spMkLst>
        </pc:spChg>
        <pc:spChg chg="mod">
          <ac:chgData name="Cristian Chilipirea" userId="34ab170da5908fc4" providerId="LiveId" clId="{D7DA5927-D473-4AEE-8BEF-0909585F6886}" dt="2021-03-10T20:50:54.603" v="341" actId="1076"/>
          <ac:spMkLst>
            <pc:docMk/>
            <pc:sldMk cId="108313471" sldId="589"/>
            <ac:spMk id="98" creationId="{7D197E47-E4DD-4445-9FA2-57E6305D2C3F}"/>
          </ac:spMkLst>
        </pc:spChg>
        <pc:spChg chg="mod">
          <ac:chgData name="Cristian Chilipirea" userId="34ab170da5908fc4" providerId="LiveId" clId="{D7DA5927-D473-4AEE-8BEF-0909585F6886}" dt="2021-03-10T20:50:54.603" v="341" actId="1076"/>
          <ac:spMkLst>
            <pc:docMk/>
            <pc:sldMk cId="108313471" sldId="589"/>
            <ac:spMk id="99" creationId="{A77072B0-3ADD-4082-B77B-B00383AA4438}"/>
          </ac:spMkLst>
        </pc:spChg>
        <pc:spChg chg="mod">
          <ac:chgData name="Cristian Chilipirea" userId="34ab170da5908fc4" providerId="LiveId" clId="{D7DA5927-D473-4AEE-8BEF-0909585F6886}" dt="2021-03-10T20:50:54.603" v="341" actId="1076"/>
          <ac:spMkLst>
            <pc:docMk/>
            <pc:sldMk cId="108313471" sldId="589"/>
            <ac:spMk id="100" creationId="{6F781F29-AE0F-4774-8258-D96A74FB60F8}"/>
          </ac:spMkLst>
        </pc:spChg>
        <pc:spChg chg="mod">
          <ac:chgData name="Cristian Chilipirea" userId="34ab170da5908fc4" providerId="LiveId" clId="{D7DA5927-D473-4AEE-8BEF-0909585F6886}" dt="2021-03-10T20:50:54.603" v="341" actId="1076"/>
          <ac:spMkLst>
            <pc:docMk/>
            <pc:sldMk cId="108313471" sldId="589"/>
            <ac:spMk id="101" creationId="{5D2CD746-3465-4657-8760-B4E3AEDA4A4B}"/>
          </ac:spMkLst>
        </pc:spChg>
        <pc:spChg chg="mod">
          <ac:chgData name="Cristian Chilipirea" userId="34ab170da5908fc4" providerId="LiveId" clId="{D7DA5927-D473-4AEE-8BEF-0909585F6886}" dt="2021-03-10T20:50:54.603" v="341" actId="1076"/>
          <ac:spMkLst>
            <pc:docMk/>
            <pc:sldMk cId="108313471" sldId="589"/>
            <ac:spMk id="102" creationId="{817EDD40-F90B-445D-B095-86516DB5404F}"/>
          </ac:spMkLst>
        </pc:spChg>
        <pc:spChg chg="mod">
          <ac:chgData name="Cristian Chilipirea" userId="34ab170da5908fc4" providerId="LiveId" clId="{D7DA5927-D473-4AEE-8BEF-0909585F6886}" dt="2021-03-10T20:50:54.603" v="341" actId="1076"/>
          <ac:spMkLst>
            <pc:docMk/>
            <pc:sldMk cId="108313471" sldId="589"/>
            <ac:spMk id="103" creationId="{4D6F18A0-6AD8-4912-A4BB-F57C5C344AE7}"/>
          </ac:spMkLst>
        </pc:spChg>
        <pc:spChg chg="mod">
          <ac:chgData name="Cristian Chilipirea" userId="34ab170da5908fc4" providerId="LiveId" clId="{D7DA5927-D473-4AEE-8BEF-0909585F6886}" dt="2021-03-10T20:50:54.603" v="341" actId="1076"/>
          <ac:spMkLst>
            <pc:docMk/>
            <pc:sldMk cId="108313471" sldId="589"/>
            <ac:spMk id="104" creationId="{C3155509-9BAE-4F37-9E10-2C7BE50346A1}"/>
          </ac:spMkLst>
        </pc:spChg>
        <pc:spChg chg="mod">
          <ac:chgData name="Cristian Chilipirea" userId="34ab170da5908fc4" providerId="LiveId" clId="{D7DA5927-D473-4AEE-8BEF-0909585F6886}" dt="2021-03-10T20:50:54.603" v="341" actId="1076"/>
          <ac:spMkLst>
            <pc:docMk/>
            <pc:sldMk cId="108313471" sldId="589"/>
            <ac:spMk id="105" creationId="{12F4FE6B-BAD1-4292-928A-B8033B4A4899}"/>
          </ac:spMkLst>
        </pc:spChg>
        <pc:spChg chg="mod">
          <ac:chgData name="Cristian Chilipirea" userId="34ab170da5908fc4" providerId="LiveId" clId="{D7DA5927-D473-4AEE-8BEF-0909585F6886}" dt="2021-03-10T20:50:54.603" v="341" actId="1076"/>
          <ac:spMkLst>
            <pc:docMk/>
            <pc:sldMk cId="108313471" sldId="589"/>
            <ac:spMk id="106" creationId="{8B663E60-A17F-48B6-8A6B-0DD11CD54235}"/>
          </ac:spMkLst>
        </pc:spChg>
        <pc:cxnChg chg="mod">
          <ac:chgData name="Cristian Chilipirea" userId="34ab170da5908fc4" providerId="LiveId" clId="{D7DA5927-D473-4AEE-8BEF-0909585F6886}" dt="2021-03-10T20:50:54.603" v="341" actId="1076"/>
          <ac:cxnSpMkLst>
            <pc:docMk/>
            <pc:sldMk cId="108313471" sldId="589"/>
            <ac:cxnSpMk id="17" creationId="{F9C1B811-70F4-43BE-8227-71A98FD546F7}"/>
          </ac:cxnSpMkLst>
        </pc:cxnChg>
        <pc:cxnChg chg="mod">
          <ac:chgData name="Cristian Chilipirea" userId="34ab170da5908fc4" providerId="LiveId" clId="{D7DA5927-D473-4AEE-8BEF-0909585F6886}" dt="2021-03-10T20:50:54.603" v="341" actId="1076"/>
          <ac:cxnSpMkLst>
            <pc:docMk/>
            <pc:sldMk cId="108313471" sldId="589"/>
            <ac:cxnSpMk id="18" creationId="{1293B9C4-59B7-496F-8549-F8DD3AF9D3F4}"/>
          </ac:cxnSpMkLst>
        </pc:cxnChg>
        <pc:cxnChg chg="mod">
          <ac:chgData name="Cristian Chilipirea" userId="34ab170da5908fc4" providerId="LiveId" clId="{D7DA5927-D473-4AEE-8BEF-0909585F6886}" dt="2021-03-10T20:50:54.603" v="341" actId="1076"/>
          <ac:cxnSpMkLst>
            <pc:docMk/>
            <pc:sldMk cId="108313471" sldId="589"/>
            <ac:cxnSpMk id="19" creationId="{7DC1FF99-849E-4247-A76C-B02EE7BE3F84}"/>
          </ac:cxnSpMkLst>
        </pc:cxnChg>
        <pc:cxnChg chg="mod">
          <ac:chgData name="Cristian Chilipirea" userId="34ab170da5908fc4" providerId="LiveId" clId="{D7DA5927-D473-4AEE-8BEF-0909585F6886}" dt="2021-03-10T20:50:54.603" v="341" actId="1076"/>
          <ac:cxnSpMkLst>
            <pc:docMk/>
            <pc:sldMk cId="108313471" sldId="589"/>
            <ac:cxnSpMk id="20" creationId="{02353525-5FF7-43E9-BA27-FA0B44A62FA6}"/>
          </ac:cxnSpMkLst>
        </pc:cxnChg>
        <pc:cxnChg chg="mod">
          <ac:chgData name="Cristian Chilipirea" userId="34ab170da5908fc4" providerId="LiveId" clId="{D7DA5927-D473-4AEE-8BEF-0909585F6886}" dt="2021-03-10T20:50:54.603" v="341" actId="1076"/>
          <ac:cxnSpMkLst>
            <pc:docMk/>
            <pc:sldMk cId="108313471" sldId="589"/>
            <ac:cxnSpMk id="21" creationId="{740EA462-DB64-44AE-9CE7-25B1CB5D5FE5}"/>
          </ac:cxnSpMkLst>
        </pc:cxnChg>
        <pc:cxnChg chg="mod">
          <ac:chgData name="Cristian Chilipirea" userId="34ab170da5908fc4" providerId="LiveId" clId="{D7DA5927-D473-4AEE-8BEF-0909585F6886}" dt="2021-03-10T20:50:54.603" v="341" actId="1076"/>
          <ac:cxnSpMkLst>
            <pc:docMk/>
            <pc:sldMk cId="108313471" sldId="589"/>
            <ac:cxnSpMk id="22" creationId="{7A6ACBE3-A358-4126-8E8B-83550041F3A1}"/>
          </ac:cxnSpMkLst>
        </pc:cxnChg>
        <pc:cxnChg chg="mod">
          <ac:chgData name="Cristian Chilipirea" userId="34ab170da5908fc4" providerId="LiveId" clId="{D7DA5927-D473-4AEE-8BEF-0909585F6886}" dt="2021-03-10T20:50:54.603" v="341" actId="1076"/>
          <ac:cxnSpMkLst>
            <pc:docMk/>
            <pc:sldMk cId="108313471" sldId="589"/>
            <ac:cxnSpMk id="23" creationId="{D0EABC46-0ECC-4308-8D40-C8B2CE964074}"/>
          </ac:cxnSpMkLst>
        </pc:cxnChg>
        <pc:cxnChg chg="mod">
          <ac:chgData name="Cristian Chilipirea" userId="34ab170da5908fc4" providerId="LiveId" clId="{D7DA5927-D473-4AEE-8BEF-0909585F6886}" dt="2021-03-10T20:50:54.603" v="341" actId="1076"/>
          <ac:cxnSpMkLst>
            <pc:docMk/>
            <pc:sldMk cId="108313471" sldId="589"/>
            <ac:cxnSpMk id="24" creationId="{BF27AFDE-B944-47E3-A205-AE0DF90CBB62}"/>
          </ac:cxnSpMkLst>
        </pc:cxnChg>
        <pc:cxnChg chg="mod">
          <ac:chgData name="Cristian Chilipirea" userId="34ab170da5908fc4" providerId="LiveId" clId="{D7DA5927-D473-4AEE-8BEF-0909585F6886}" dt="2021-03-10T20:50:54.603" v="341" actId="1076"/>
          <ac:cxnSpMkLst>
            <pc:docMk/>
            <pc:sldMk cId="108313471" sldId="589"/>
            <ac:cxnSpMk id="25" creationId="{8B3C8EC8-C969-4459-838F-03996380ECF8}"/>
          </ac:cxnSpMkLst>
        </pc:cxnChg>
        <pc:cxnChg chg="mod">
          <ac:chgData name="Cristian Chilipirea" userId="34ab170da5908fc4" providerId="LiveId" clId="{D7DA5927-D473-4AEE-8BEF-0909585F6886}" dt="2021-03-10T20:50:54.603" v="341" actId="1076"/>
          <ac:cxnSpMkLst>
            <pc:docMk/>
            <pc:sldMk cId="108313471" sldId="589"/>
            <ac:cxnSpMk id="26" creationId="{14145B65-C9C0-4C7F-BA50-A3292FC5D453}"/>
          </ac:cxnSpMkLst>
        </pc:cxnChg>
        <pc:cxnChg chg="mod">
          <ac:chgData name="Cristian Chilipirea" userId="34ab170da5908fc4" providerId="LiveId" clId="{D7DA5927-D473-4AEE-8BEF-0909585F6886}" dt="2021-03-10T20:50:54.603" v="341" actId="1076"/>
          <ac:cxnSpMkLst>
            <pc:docMk/>
            <pc:sldMk cId="108313471" sldId="589"/>
            <ac:cxnSpMk id="38" creationId="{2FDE1BEF-1612-41B6-8299-55E8EF2E397C}"/>
          </ac:cxnSpMkLst>
        </pc:cxnChg>
        <pc:cxnChg chg="mod">
          <ac:chgData name="Cristian Chilipirea" userId="34ab170da5908fc4" providerId="LiveId" clId="{D7DA5927-D473-4AEE-8BEF-0909585F6886}" dt="2021-03-10T20:50:54.603" v="341" actId="1076"/>
          <ac:cxnSpMkLst>
            <pc:docMk/>
            <pc:sldMk cId="108313471" sldId="589"/>
            <ac:cxnSpMk id="40" creationId="{CCBA9CB5-6CA6-429C-896E-A79D6330B255}"/>
          </ac:cxnSpMkLst>
        </pc:cxnChg>
        <pc:cxnChg chg="mod">
          <ac:chgData name="Cristian Chilipirea" userId="34ab170da5908fc4" providerId="LiveId" clId="{D7DA5927-D473-4AEE-8BEF-0909585F6886}" dt="2021-03-10T20:50:54.603" v="341" actId="1076"/>
          <ac:cxnSpMkLst>
            <pc:docMk/>
            <pc:sldMk cId="108313471" sldId="589"/>
            <ac:cxnSpMk id="41" creationId="{C66CA45E-ACAF-4724-8040-378A71E2499B}"/>
          </ac:cxnSpMkLst>
        </pc:cxnChg>
        <pc:cxnChg chg="mod">
          <ac:chgData name="Cristian Chilipirea" userId="34ab170da5908fc4" providerId="LiveId" clId="{D7DA5927-D473-4AEE-8BEF-0909585F6886}" dt="2021-03-10T20:50:54.603" v="341" actId="1076"/>
          <ac:cxnSpMkLst>
            <pc:docMk/>
            <pc:sldMk cId="108313471" sldId="589"/>
            <ac:cxnSpMk id="42" creationId="{E448965F-BD58-4126-80A4-20012DD1D189}"/>
          </ac:cxnSpMkLst>
        </pc:cxnChg>
        <pc:cxnChg chg="mod">
          <ac:chgData name="Cristian Chilipirea" userId="34ab170da5908fc4" providerId="LiveId" clId="{D7DA5927-D473-4AEE-8BEF-0909585F6886}" dt="2021-03-10T20:50:54.603" v="341" actId="1076"/>
          <ac:cxnSpMkLst>
            <pc:docMk/>
            <pc:sldMk cId="108313471" sldId="589"/>
            <ac:cxnSpMk id="43" creationId="{1861C38C-382E-4E92-B32D-0427C39679E6}"/>
          </ac:cxnSpMkLst>
        </pc:cxnChg>
        <pc:cxnChg chg="mod">
          <ac:chgData name="Cristian Chilipirea" userId="34ab170da5908fc4" providerId="LiveId" clId="{D7DA5927-D473-4AEE-8BEF-0909585F6886}" dt="2021-03-10T20:50:54.603" v="341" actId="1076"/>
          <ac:cxnSpMkLst>
            <pc:docMk/>
            <pc:sldMk cId="108313471" sldId="589"/>
            <ac:cxnSpMk id="44" creationId="{49D2EB0D-29B5-438C-883D-FFEB02FECCCD}"/>
          </ac:cxnSpMkLst>
        </pc:cxnChg>
        <pc:cxnChg chg="mod">
          <ac:chgData name="Cristian Chilipirea" userId="34ab170da5908fc4" providerId="LiveId" clId="{D7DA5927-D473-4AEE-8BEF-0909585F6886}" dt="2021-03-10T20:50:54.603" v="341" actId="1076"/>
          <ac:cxnSpMkLst>
            <pc:docMk/>
            <pc:sldMk cId="108313471" sldId="589"/>
            <ac:cxnSpMk id="47" creationId="{FBF75897-25E0-42BC-9FDA-9CDBCCF25B21}"/>
          </ac:cxnSpMkLst>
        </pc:cxnChg>
        <pc:cxnChg chg="mod">
          <ac:chgData name="Cristian Chilipirea" userId="34ab170da5908fc4" providerId="LiveId" clId="{D7DA5927-D473-4AEE-8BEF-0909585F6886}" dt="2021-03-10T20:50:54.603" v="341" actId="1076"/>
          <ac:cxnSpMkLst>
            <pc:docMk/>
            <pc:sldMk cId="108313471" sldId="589"/>
            <ac:cxnSpMk id="48" creationId="{A08B85C2-A3EA-4E45-AE83-CE3C28DDD761}"/>
          </ac:cxnSpMkLst>
        </pc:cxnChg>
        <pc:cxnChg chg="mod">
          <ac:chgData name="Cristian Chilipirea" userId="34ab170da5908fc4" providerId="LiveId" clId="{D7DA5927-D473-4AEE-8BEF-0909585F6886}" dt="2021-03-10T20:50:54.603" v="341" actId="1076"/>
          <ac:cxnSpMkLst>
            <pc:docMk/>
            <pc:sldMk cId="108313471" sldId="589"/>
            <ac:cxnSpMk id="50" creationId="{8A496ECE-FB82-4218-A1BF-83BC1F53DED1}"/>
          </ac:cxnSpMkLst>
        </pc:cxnChg>
        <pc:cxnChg chg="add del mod">
          <ac:chgData name="Cristian Chilipirea" userId="34ab170da5908fc4" providerId="LiveId" clId="{D7DA5927-D473-4AEE-8BEF-0909585F6886}" dt="2021-03-10T20:53:31.321" v="371" actId="478"/>
          <ac:cxnSpMkLst>
            <pc:docMk/>
            <pc:sldMk cId="108313471" sldId="589"/>
            <ac:cxnSpMk id="70" creationId="{055CC18E-B8EA-4A08-AB00-DDD8636269C6}"/>
          </ac:cxnSpMkLst>
        </pc:cxnChg>
        <pc:cxnChg chg="mod">
          <ac:chgData name="Cristian Chilipirea" userId="34ab170da5908fc4" providerId="LiveId" clId="{D7DA5927-D473-4AEE-8BEF-0909585F6886}" dt="2021-03-10T20:50:54.603" v="341" actId="1076"/>
          <ac:cxnSpMkLst>
            <pc:docMk/>
            <pc:sldMk cId="108313471" sldId="589"/>
            <ac:cxnSpMk id="71" creationId="{A698D50D-2A2A-43A9-9E05-6BCE3CB8867B}"/>
          </ac:cxnSpMkLst>
        </pc:cxnChg>
        <pc:cxnChg chg="add del mod">
          <ac:chgData name="Cristian Chilipirea" userId="34ab170da5908fc4" providerId="LiveId" clId="{D7DA5927-D473-4AEE-8BEF-0909585F6886}" dt="2021-03-10T20:53:30.785" v="370" actId="478"/>
          <ac:cxnSpMkLst>
            <pc:docMk/>
            <pc:sldMk cId="108313471" sldId="589"/>
            <ac:cxnSpMk id="72" creationId="{9390F379-6D35-4115-9A5B-263AA6A20D6C}"/>
          </ac:cxnSpMkLst>
        </pc:cxnChg>
        <pc:cxnChg chg="mod">
          <ac:chgData name="Cristian Chilipirea" userId="34ab170da5908fc4" providerId="LiveId" clId="{D7DA5927-D473-4AEE-8BEF-0909585F6886}" dt="2021-03-10T20:50:54.603" v="341" actId="1076"/>
          <ac:cxnSpMkLst>
            <pc:docMk/>
            <pc:sldMk cId="108313471" sldId="589"/>
            <ac:cxnSpMk id="74" creationId="{6AC50C09-4211-4160-B5BA-91A016EFB0E2}"/>
          </ac:cxnSpMkLst>
        </pc:cxnChg>
        <pc:cxnChg chg="mod">
          <ac:chgData name="Cristian Chilipirea" userId="34ab170da5908fc4" providerId="LiveId" clId="{D7DA5927-D473-4AEE-8BEF-0909585F6886}" dt="2021-03-10T20:50:54.603" v="341" actId="1076"/>
          <ac:cxnSpMkLst>
            <pc:docMk/>
            <pc:sldMk cId="108313471" sldId="589"/>
            <ac:cxnSpMk id="77" creationId="{29AD7221-6855-490D-9F77-E090BB0B2884}"/>
          </ac:cxnSpMkLst>
        </pc:cxnChg>
        <pc:cxnChg chg="mod">
          <ac:chgData name="Cristian Chilipirea" userId="34ab170da5908fc4" providerId="LiveId" clId="{D7DA5927-D473-4AEE-8BEF-0909585F6886}" dt="2021-03-10T20:50:54.603" v="341" actId="1076"/>
          <ac:cxnSpMkLst>
            <pc:docMk/>
            <pc:sldMk cId="108313471" sldId="589"/>
            <ac:cxnSpMk id="80" creationId="{F1325948-2FA1-49D7-8B03-54D04B9F5E37}"/>
          </ac:cxnSpMkLst>
        </pc:cxnChg>
        <pc:cxnChg chg="mod">
          <ac:chgData name="Cristian Chilipirea" userId="34ab170da5908fc4" providerId="LiveId" clId="{D7DA5927-D473-4AEE-8BEF-0909585F6886}" dt="2021-03-10T20:50:54.603" v="341" actId="1076"/>
          <ac:cxnSpMkLst>
            <pc:docMk/>
            <pc:sldMk cId="108313471" sldId="589"/>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1528197973" sldId="589"/>
        </pc:sldMkLst>
      </pc:sldChg>
      <pc:sldChg chg="add del">
        <pc:chgData name="Cristian Chilipirea" userId="34ab170da5908fc4" providerId="LiveId" clId="{D7DA5927-D473-4AEE-8BEF-0909585F6886}" dt="2021-03-10T20:34:55.008" v="96" actId="47"/>
        <pc:sldMkLst>
          <pc:docMk/>
          <pc:sldMk cId="1287048085" sldId="590"/>
        </pc:sldMkLst>
      </pc:sldChg>
      <pc:sldChg chg="addSp delSp modSp add mod modClrScheme chgLayout">
        <pc:chgData name="Cristian Chilipirea" userId="34ab170da5908fc4" providerId="LiveId" clId="{D7DA5927-D473-4AEE-8BEF-0909585F6886}" dt="2021-03-10T20:53:27.257" v="369" actId="478"/>
        <pc:sldMkLst>
          <pc:docMk/>
          <pc:sldMk cId="2850108714" sldId="590"/>
        </pc:sldMkLst>
        <pc:spChg chg="add del mod ord">
          <ac:chgData name="Cristian Chilipirea" userId="34ab170da5908fc4" providerId="LiveId" clId="{D7DA5927-D473-4AEE-8BEF-0909585F6886}" dt="2021-03-10T20:51:03.093" v="342" actId="478"/>
          <ac:spMkLst>
            <pc:docMk/>
            <pc:sldMk cId="2850108714" sldId="590"/>
            <ac:spMk id="3" creationId="{0F02F75A-CEE5-4A91-AE87-0AFBFE18117A}"/>
          </ac:spMkLst>
        </pc:spChg>
        <pc:spChg chg="mod ord">
          <ac:chgData name="Cristian Chilipirea" userId="34ab170da5908fc4" providerId="LiveId" clId="{D7DA5927-D473-4AEE-8BEF-0909585F6886}" dt="2021-03-10T20:35:25.800" v="143" actId="700"/>
          <ac:spMkLst>
            <pc:docMk/>
            <pc:sldMk cId="2850108714" sldId="590"/>
            <ac:spMk id="4" creationId="{C7DE4BF6-7E89-4206-B154-C6CE2F1E1414}"/>
          </ac:spMkLst>
        </pc:spChg>
        <pc:spChg chg="mod ord">
          <ac:chgData name="Cristian Chilipirea" userId="34ab170da5908fc4" providerId="LiveId" clId="{D7DA5927-D473-4AEE-8BEF-0909585F6886}" dt="2021-03-10T20:44:34.582" v="293" actId="207"/>
          <ac:spMkLst>
            <pc:docMk/>
            <pc:sldMk cId="2850108714" sldId="590"/>
            <ac:spMk id="7" creationId="{6F422BB9-6A7F-4BD2-9676-A6410BB10371}"/>
          </ac:spMkLst>
        </pc:spChg>
        <pc:spChg chg="mod">
          <ac:chgData name="Cristian Chilipirea" userId="34ab170da5908fc4" providerId="LiveId" clId="{D7DA5927-D473-4AEE-8BEF-0909585F6886}" dt="2021-03-10T20:51:12.345" v="343" actId="1076"/>
          <ac:spMkLst>
            <pc:docMk/>
            <pc:sldMk cId="2850108714" sldId="590"/>
            <ac:spMk id="8" creationId="{9A61D0B8-8FDE-43F7-AAE0-952163293C76}"/>
          </ac:spMkLst>
        </pc:spChg>
        <pc:spChg chg="mod">
          <ac:chgData name="Cristian Chilipirea" userId="34ab170da5908fc4" providerId="LiveId" clId="{D7DA5927-D473-4AEE-8BEF-0909585F6886}" dt="2021-03-10T20:51:12.345" v="343" actId="1076"/>
          <ac:spMkLst>
            <pc:docMk/>
            <pc:sldMk cId="2850108714" sldId="590"/>
            <ac:spMk id="9" creationId="{BE6259CB-7C3A-440D-B9C6-CFCA86F52B2C}"/>
          </ac:spMkLst>
        </pc:spChg>
        <pc:spChg chg="mod">
          <ac:chgData name="Cristian Chilipirea" userId="34ab170da5908fc4" providerId="LiveId" clId="{D7DA5927-D473-4AEE-8BEF-0909585F6886}" dt="2021-03-10T20:51:12.345" v="343" actId="1076"/>
          <ac:spMkLst>
            <pc:docMk/>
            <pc:sldMk cId="2850108714" sldId="590"/>
            <ac:spMk id="10" creationId="{E9215D6D-AEC4-42D2-BA6E-BE865345ADAD}"/>
          </ac:spMkLst>
        </pc:spChg>
        <pc:spChg chg="mod">
          <ac:chgData name="Cristian Chilipirea" userId="34ab170da5908fc4" providerId="LiveId" clId="{D7DA5927-D473-4AEE-8BEF-0909585F6886}" dt="2021-03-10T20:51:12.345" v="343" actId="1076"/>
          <ac:spMkLst>
            <pc:docMk/>
            <pc:sldMk cId="2850108714" sldId="590"/>
            <ac:spMk id="11" creationId="{42784EC8-90EF-4911-B596-D7A9F219B1FD}"/>
          </ac:spMkLst>
        </pc:spChg>
        <pc:spChg chg="mod">
          <ac:chgData name="Cristian Chilipirea" userId="34ab170da5908fc4" providerId="LiveId" clId="{D7DA5927-D473-4AEE-8BEF-0909585F6886}" dt="2021-03-10T20:51:12.345" v="343" actId="1076"/>
          <ac:spMkLst>
            <pc:docMk/>
            <pc:sldMk cId="2850108714" sldId="590"/>
            <ac:spMk id="12" creationId="{9DA3A207-BD67-41C1-AB61-078C67E0C605}"/>
          </ac:spMkLst>
        </pc:spChg>
        <pc:spChg chg="mod">
          <ac:chgData name="Cristian Chilipirea" userId="34ab170da5908fc4" providerId="LiveId" clId="{D7DA5927-D473-4AEE-8BEF-0909585F6886}" dt="2021-03-10T20:51:12.345" v="343" actId="1076"/>
          <ac:spMkLst>
            <pc:docMk/>
            <pc:sldMk cId="2850108714" sldId="590"/>
            <ac:spMk id="13" creationId="{9309AEE6-D48D-45B6-A204-DFDAAC81B611}"/>
          </ac:spMkLst>
        </pc:spChg>
        <pc:spChg chg="mod">
          <ac:chgData name="Cristian Chilipirea" userId="34ab170da5908fc4" providerId="LiveId" clId="{D7DA5927-D473-4AEE-8BEF-0909585F6886}" dt="2021-03-10T20:51:12.345" v="343" actId="1076"/>
          <ac:spMkLst>
            <pc:docMk/>
            <pc:sldMk cId="2850108714" sldId="590"/>
            <ac:spMk id="14" creationId="{F9486A59-3A13-43D7-AB65-E823DAF43242}"/>
          </ac:spMkLst>
        </pc:spChg>
        <pc:spChg chg="mod">
          <ac:chgData name="Cristian Chilipirea" userId="34ab170da5908fc4" providerId="LiveId" clId="{D7DA5927-D473-4AEE-8BEF-0909585F6886}" dt="2021-03-10T20:51:12.345" v="343" actId="1076"/>
          <ac:spMkLst>
            <pc:docMk/>
            <pc:sldMk cId="2850108714" sldId="590"/>
            <ac:spMk id="15" creationId="{F0BD98AC-79D0-4269-83B6-23C5B4783668}"/>
          </ac:spMkLst>
        </pc:spChg>
        <pc:spChg chg="mod">
          <ac:chgData name="Cristian Chilipirea" userId="34ab170da5908fc4" providerId="LiveId" clId="{D7DA5927-D473-4AEE-8BEF-0909585F6886}" dt="2021-03-10T20:51:12.345" v="343" actId="1076"/>
          <ac:spMkLst>
            <pc:docMk/>
            <pc:sldMk cId="2850108714" sldId="590"/>
            <ac:spMk id="16" creationId="{2C2BB258-7F61-47F3-83FF-B2B79C5346B5}"/>
          </ac:spMkLst>
        </pc:spChg>
        <pc:spChg chg="mod">
          <ac:chgData name="Cristian Chilipirea" userId="34ab170da5908fc4" providerId="LiveId" clId="{D7DA5927-D473-4AEE-8BEF-0909585F6886}" dt="2021-03-10T20:51:12.345" v="343" actId="1076"/>
          <ac:spMkLst>
            <pc:docMk/>
            <pc:sldMk cId="2850108714" sldId="590"/>
            <ac:spMk id="28" creationId="{8B6149B4-5D23-4526-BE8A-86B06C5A75CE}"/>
          </ac:spMkLst>
        </pc:spChg>
        <pc:spChg chg="mod">
          <ac:chgData name="Cristian Chilipirea" userId="34ab170da5908fc4" providerId="LiveId" clId="{D7DA5927-D473-4AEE-8BEF-0909585F6886}" dt="2021-03-10T20:51:12.345" v="343" actId="1076"/>
          <ac:spMkLst>
            <pc:docMk/>
            <pc:sldMk cId="2850108714" sldId="590"/>
            <ac:spMk id="30" creationId="{75569835-BEC0-475C-9A65-BAC9EF1C0503}"/>
          </ac:spMkLst>
        </pc:spChg>
        <pc:spChg chg="mod">
          <ac:chgData name="Cristian Chilipirea" userId="34ab170da5908fc4" providerId="LiveId" clId="{D7DA5927-D473-4AEE-8BEF-0909585F6886}" dt="2021-03-10T20:51:12.345" v="343" actId="1076"/>
          <ac:spMkLst>
            <pc:docMk/>
            <pc:sldMk cId="2850108714" sldId="590"/>
            <ac:spMk id="31" creationId="{7F44D038-2036-4D61-81D8-57BC5E3671CA}"/>
          </ac:spMkLst>
        </pc:spChg>
        <pc:spChg chg="mod">
          <ac:chgData name="Cristian Chilipirea" userId="34ab170da5908fc4" providerId="LiveId" clId="{D7DA5927-D473-4AEE-8BEF-0909585F6886}" dt="2021-03-10T20:51:12.345" v="343" actId="1076"/>
          <ac:spMkLst>
            <pc:docMk/>
            <pc:sldMk cId="2850108714" sldId="590"/>
            <ac:spMk id="32" creationId="{8F862C70-CEA3-4685-8319-B7D3CF9EEA3B}"/>
          </ac:spMkLst>
        </pc:spChg>
        <pc:spChg chg="mod">
          <ac:chgData name="Cristian Chilipirea" userId="34ab170da5908fc4" providerId="LiveId" clId="{D7DA5927-D473-4AEE-8BEF-0909585F6886}" dt="2021-03-10T20:51:12.345" v="343" actId="1076"/>
          <ac:spMkLst>
            <pc:docMk/>
            <pc:sldMk cId="2850108714" sldId="590"/>
            <ac:spMk id="33" creationId="{D9AFF45C-7426-4848-8132-A5C3DDC04B12}"/>
          </ac:spMkLst>
        </pc:spChg>
        <pc:spChg chg="mod">
          <ac:chgData name="Cristian Chilipirea" userId="34ab170da5908fc4" providerId="LiveId" clId="{D7DA5927-D473-4AEE-8BEF-0909585F6886}" dt="2021-03-10T20:51:12.345" v="343" actId="1076"/>
          <ac:spMkLst>
            <pc:docMk/>
            <pc:sldMk cId="2850108714" sldId="590"/>
            <ac:spMk id="34" creationId="{A659C9AD-1080-4C3A-8C72-A555F0A5216A}"/>
          </ac:spMkLst>
        </pc:spChg>
        <pc:spChg chg="mod">
          <ac:chgData name="Cristian Chilipirea" userId="34ab170da5908fc4" providerId="LiveId" clId="{D7DA5927-D473-4AEE-8BEF-0909585F6886}" dt="2021-03-10T20:51:12.345" v="343" actId="1076"/>
          <ac:spMkLst>
            <pc:docMk/>
            <pc:sldMk cId="2850108714" sldId="590"/>
            <ac:spMk id="35" creationId="{93A0EB36-C286-45D1-870B-5FDBB37A813E}"/>
          </ac:spMkLst>
        </pc:spChg>
        <pc:spChg chg="mod">
          <ac:chgData name="Cristian Chilipirea" userId="34ab170da5908fc4" providerId="LiveId" clId="{D7DA5927-D473-4AEE-8BEF-0909585F6886}" dt="2021-03-10T20:51:12.345" v="343" actId="1076"/>
          <ac:spMkLst>
            <pc:docMk/>
            <pc:sldMk cId="2850108714" sldId="590"/>
            <ac:spMk id="84" creationId="{1C5F850E-4DB7-4027-A84F-41FB67CB6E82}"/>
          </ac:spMkLst>
        </pc:spChg>
        <pc:spChg chg="mod">
          <ac:chgData name="Cristian Chilipirea" userId="34ab170da5908fc4" providerId="LiveId" clId="{D7DA5927-D473-4AEE-8BEF-0909585F6886}" dt="2021-03-10T20:51:12.345" v="343" actId="1076"/>
          <ac:spMkLst>
            <pc:docMk/>
            <pc:sldMk cId="2850108714" sldId="590"/>
            <ac:spMk id="85" creationId="{BE394DC2-7CE5-4E5D-8EBF-EB5498655366}"/>
          </ac:spMkLst>
        </pc:spChg>
        <pc:spChg chg="mod">
          <ac:chgData name="Cristian Chilipirea" userId="34ab170da5908fc4" providerId="LiveId" clId="{D7DA5927-D473-4AEE-8BEF-0909585F6886}" dt="2021-03-10T20:51:12.345" v="343" actId="1076"/>
          <ac:spMkLst>
            <pc:docMk/>
            <pc:sldMk cId="2850108714" sldId="590"/>
            <ac:spMk id="86" creationId="{29E19908-4B1B-4865-A840-3731B95A4B3F}"/>
          </ac:spMkLst>
        </pc:spChg>
        <pc:spChg chg="mod">
          <ac:chgData name="Cristian Chilipirea" userId="34ab170da5908fc4" providerId="LiveId" clId="{D7DA5927-D473-4AEE-8BEF-0909585F6886}" dt="2021-03-10T20:51:12.345" v="343" actId="1076"/>
          <ac:spMkLst>
            <pc:docMk/>
            <pc:sldMk cId="2850108714" sldId="590"/>
            <ac:spMk id="87" creationId="{7F6F1F3B-6769-464F-8DC4-F8D0EA7D68B1}"/>
          </ac:spMkLst>
        </pc:spChg>
        <pc:spChg chg="mod">
          <ac:chgData name="Cristian Chilipirea" userId="34ab170da5908fc4" providerId="LiveId" clId="{D7DA5927-D473-4AEE-8BEF-0909585F6886}" dt="2021-03-10T20:51:12.345" v="343" actId="1076"/>
          <ac:spMkLst>
            <pc:docMk/>
            <pc:sldMk cId="2850108714" sldId="590"/>
            <ac:spMk id="88" creationId="{0BDC2F7D-3913-47E8-A09B-52E99DDC1007}"/>
          </ac:spMkLst>
        </pc:spChg>
        <pc:spChg chg="mod">
          <ac:chgData name="Cristian Chilipirea" userId="34ab170da5908fc4" providerId="LiveId" clId="{D7DA5927-D473-4AEE-8BEF-0909585F6886}" dt="2021-03-10T20:51:12.345" v="343" actId="1076"/>
          <ac:spMkLst>
            <pc:docMk/>
            <pc:sldMk cId="2850108714" sldId="590"/>
            <ac:spMk id="89" creationId="{BF2DF9D8-D7CC-4C1A-9D02-27BA82743C00}"/>
          </ac:spMkLst>
        </pc:spChg>
        <pc:spChg chg="mod">
          <ac:chgData name="Cristian Chilipirea" userId="34ab170da5908fc4" providerId="LiveId" clId="{D7DA5927-D473-4AEE-8BEF-0909585F6886}" dt="2021-03-10T20:51:12.345" v="343" actId="1076"/>
          <ac:spMkLst>
            <pc:docMk/>
            <pc:sldMk cId="2850108714" sldId="590"/>
            <ac:spMk id="90" creationId="{7809CF5B-759F-45DD-AA2E-4010F3CA606E}"/>
          </ac:spMkLst>
        </pc:spChg>
        <pc:spChg chg="mod">
          <ac:chgData name="Cristian Chilipirea" userId="34ab170da5908fc4" providerId="LiveId" clId="{D7DA5927-D473-4AEE-8BEF-0909585F6886}" dt="2021-03-10T20:51:12.345" v="343" actId="1076"/>
          <ac:spMkLst>
            <pc:docMk/>
            <pc:sldMk cId="2850108714" sldId="590"/>
            <ac:spMk id="91" creationId="{9B807350-0855-42A6-AE90-F8B139166C56}"/>
          </ac:spMkLst>
        </pc:spChg>
        <pc:spChg chg="mod">
          <ac:chgData name="Cristian Chilipirea" userId="34ab170da5908fc4" providerId="LiveId" clId="{D7DA5927-D473-4AEE-8BEF-0909585F6886}" dt="2021-03-10T20:51:12.345" v="343" actId="1076"/>
          <ac:spMkLst>
            <pc:docMk/>
            <pc:sldMk cId="2850108714" sldId="590"/>
            <ac:spMk id="92" creationId="{23AEE12C-4DB8-4245-884F-33B51B068016}"/>
          </ac:spMkLst>
        </pc:spChg>
        <pc:spChg chg="mod">
          <ac:chgData name="Cristian Chilipirea" userId="34ab170da5908fc4" providerId="LiveId" clId="{D7DA5927-D473-4AEE-8BEF-0909585F6886}" dt="2021-03-10T20:51:12.345" v="343" actId="1076"/>
          <ac:spMkLst>
            <pc:docMk/>
            <pc:sldMk cId="2850108714" sldId="590"/>
            <ac:spMk id="93" creationId="{9C063DC9-C831-42D3-B66D-7D18CE2E8E4E}"/>
          </ac:spMkLst>
        </pc:spChg>
        <pc:spChg chg="mod">
          <ac:chgData name="Cristian Chilipirea" userId="34ab170da5908fc4" providerId="LiveId" clId="{D7DA5927-D473-4AEE-8BEF-0909585F6886}" dt="2021-03-10T20:51:12.345" v="343" actId="1076"/>
          <ac:spMkLst>
            <pc:docMk/>
            <pc:sldMk cId="2850108714" sldId="590"/>
            <ac:spMk id="94" creationId="{E4C1BF2F-2CAF-448C-84CC-D24070B1D843}"/>
          </ac:spMkLst>
        </pc:spChg>
        <pc:spChg chg="mod">
          <ac:chgData name="Cristian Chilipirea" userId="34ab170da5908fc4" providerId="LiveId" clId="{D7DA5927-D473-4AEE-8BEF-0909585F6886}" dt="2021-03-10T20:51:12.345" v="343" actId="1076"/>
          <ac:spMkLst>
            <pc:docMk/>
            <pc:sldMk cId="2850108714" sldId="590"/>
            <ac:spMk id="95" creationId="{48C4A364-5B41-43C8-A3AD-4CAFD51010C3}"/>
          </ac:spMkLst>
        </pc:spChg>
        <pc:spChg chg="mod">
          <ac:chgData name="Cristian Chilipirea" userId="34ab170da5908fc4" providerId="LiveId" clId="{D7DA5927-D473-4AEE-8BEF-0909585F6886}" dt="2021-03-10T20:51:12.345" v="343" actId="1076"/>
          <ac:spMkLst>
            <pc:docMk/>
            <pc:sldMk cId="2850108714" sldId="590"/>
            <ac:spMk id="96" creationId="{782D31DA-5B9E-43A0-8DD6-37C0AF477AE6}"/>
          </ac:spMkLst>
        </pc:spChg>
        <pc:spChg chg="mod">
          <ac:chgData name="Cristian Chilipirea" userId="34ab170da5908fc4" providerId="LiveId" clId="{D7DA5927-D473-4AEE-8BEF-0909585F6886}" dt="2021-03-10T20:51:12.345" v="343" actId="1076"/>
          <ac:spMkLst>
            <pc:docMk/>
            <pc:sldMk cId="2850108714" sldId="590"/>
            <ac:spMk id="97" creationId="{0AF62A28-99D6-4C97-8BB7-F0C23FCC68DA}"/>
          </ac:spMkLst>
        </pc:spChg>
        <pc:spChg chg="mod">
          <ac:chgData name="Cristian Chilipirea" userId="34ab170da5908fc4" providerId="LiveId" clId="{D7DA5927-D473-4AEE-8BEF-0909585F6886}" dt="2021-03-10T20:51:12.345" v="343" actId="1076"/>
          <ac:spMkLst>
            <pc:docMk/>
            <pc:sldMk cId="2850108714" sldId="590"/>
            <ac:spMk id="98" creationId="{7D197E47-E4DD-4445-9FA2-57E6305D2C3F}"/>
          </ac:spMkLst>
        </pc:spChg>
        <pc:spChg chg="mod">
          <ac:chgData name="Cristian Chilipirea" userId="34ab170da5908fc4" providerId="LiveId" clId="{D7DA5927-D473-4AEE-8BEF-0909585F6886}" dt="2021-03-10T20:51:12.345" v="343" actId="1076"/>
          <ac:spMkLst>
            <pc:docMk/>
            <pc:sldMk cId="2850108714" sldId="590"/>
            <ac:spMk id="99" creationId="{A77072B0-3ADD-4082-B77B-B00383AA4438}"/>
          </ac:spMkLst>
        </pc:spChg>
        <pc:spChg chg="mod">
          <ac:chgData name="Cristian Chilipirea" userId="34ab170da5908fc4" providerId="LiveId" clId="{D7DA5927-D473-4AEE-8BEF-0909585F6886}" dt="2021-03-10T20:51:12.345" v="343" actId="1076"/>
          <ac:spMkLst>
            <pc:docMk/>
            <pc:sldMk cId="2850108714" sldId="590"/>
            <ac:spMk id="100" creationId="{6F781F29-AE0F-4774-8258-D96A74FB60F8}"/>
          </ac:spMkLst>
        </pc:spChg>
        <pc:spChg chg="mod">
          <ac:chgData name="Cristian Chilipirea" userId="34ab170da5908fc4" providerId="LiveId" clId="{D7DA5927-D473-4AEE-8BEF-0909585F6886}" dt="2021-03-10T20:51:12.345" v="343" actId="1076"/>
          <ac:spMkLst>
            <pc:docMk/>
            <pc:sldMk cId="2850108714" sldId="590"/>
            <ac:spMk id="101" creationId="{5D2CD746-3465-4657-8760-B4E3AEDA4A4B}"/>
          </ac:spMkLst>
        </pc:spChg>
        <pc:spChg chg="mod">
          <ac:chgData name="Cristian Chilipirea" userId="34ab170da5908fc4" providerId="LiveId" clId="{D7DA5927-D473-4AEE-8BEF-0909585F6886}" dt="2021-03-10T20:51:12.345" v="343" actId="1076"/>
          <ac:spMkLst>
            <pc:docMk/>
            <pc:sldMk cId="2850108714" sldId="590"/>
            <ac:spMk id="102" creationId="{817EDD40-F90B-445D-B095-86516DB5404F}"/>
          </ac:spMkLst>
        </pc:spChg>
        <pc:spChg chg="mod">
          <ac:chgData name="Cristian Chilipirea" userId="34ab170da5908fc4" providerId="LiveId" clId="{D7DA5927-D473-4AEE-8BEF-0909585F6886}" dt="2021-03-10T20:51:12.345" v="343" actId="1076"/>
          <ac:spMkLst>
            <pc:docMk/>
            <pc:sldMk cId="2850108714" sldId="590"/>
            <ac:spMk id="103" creationId="{4D6F18A0-6AD8-4912-A4BB-F57C5C344AE7}"/>
          </ac:spMkLst>
        </pc:spChg>
        <pc:spChg chg="mod">
          <ac:chgData name="Cristian Chilipirea" userId="34ab170da5908fc4" providerId="LiveId" clId="{D7DA5927-D473-4AEE-8BEF-0909585F6886}" dt="2021-03-10T20:51:12.345" v="343" actId="1076"/>
          <ac:spMkLst>
            <pc:docMk/>
            <pc:sldMk cId="2850108714" sldId="590"/>
            <ac:spMk id="104" creationId="{C3155509-9BAE-4F37-9E10-2C7BE50346A1}"/>
          </ac:spMkLst>
        </pc:spChg>
        <pc:spChg chg="mod">
          <ac:chgData name="Cristian Chilipirea" userId="34ab170da5908fc4" providerId="LiveId" clId="{D7DA5927-D473-4AEE-8BEF-0909585F6886}" dt="2021-03-10T20:51:12.345" v="343" actId="1076"/>
          <ac:spMkLst>
            <pc:docMk/>
            <pc:sldMk cId="2850108714" sldId="590"/>
            <ac:spMk id="105" creationId="{12F4FE6B-BAD1-4292-928A-B8033B4A4899}"/>
          </ac:spMkLst>
        </pc:spChg>
        <pc:spChg chg="mod">
          <ac:chgData name="Cristian Chilipirea" userId="34ab170da5908fc4" providerId="LiveId" clId="{D7DA5927-D473-4AEE-8BEF-0909585F6886}" dt="2021-03-10T20:51:12.345" v="343" actId="1076"/>
          <ac:spMkLst>
            <pc:docMk/>
            <pc:sldMk cId="2850108714" sldId="590"/>
            <ac:spMk id="106" creationId="{8B663E60-A17F-48B6-8A6B-0DD11CD54235}"/>
          </ac:spMkLst>
        </pc:spChg>
        <pc:cxnChg chg="mod">
          <ac:chgData name="Cristian Chilipirea" userId="34ab170da5908fc4" providerId="LiveId" clId="{D7DA5927-D473-4AEE-8BEF-0909585F6886}" dt="2021-03-10T20:51:12.345" v="343" actId="1076"/>
          <ac:cxnSpMkLst>
            <pc:docMk/>
            <pc:sldMk cId="2850108714" sldId="590"/>
            <ac:cxnSpMk id="17" creationId="{F9C1B811-70F4-43BE-8227-71A98FD546F7}"/>
          </ac:cxnSpMkLst>
        </pc:cxnChg>
        <pc:cxnChg chg="mod">
          <ac:chgData name="Cristian Chilipirea" userId="34ab170da5908fc4" providerId="LiveId" clId="{D7DA5927-D473-4AEE-8BEF-0909585F6886}" dt="2021-03-10T20:51:12.345" v="343" actId="1076"/>
          <ac:cxnSpMkLst>
            <pc:docMk/>
            <pc:sldMk cId="2850108714" sldId="590"/>
            <ac:cxnSpMk id="18" creationId="{1293B9C4-59B7-496F-8549-F8DD3AF9D3F4}"/>
          </ac:cxnSpMkLst>
        </pc:cxnChg>
        <pc:cxnChg chg="mod">
          <ac:chgData name="Cristian Chilipirea" userId="34ab170da5908fc4" providerId="LiveId" clId="{D7DA5927-D473-4AEE-8BEF-0909585F6886}" dt="2021-03-10T20:51:12.345" v="343" actId="1076"/>
          <ac:cxnSpMkLst>
            <pc:docMk/>
            <pc:sldMk cId="2850108714" sldId="590"/>
            <ac:cxnSpMk id="19" creationId="{7DC1FF99-849E-4247-A76C-B02EE7BE3F84}"/>
          </ac:cxnSpMkLst>
        </pc:cxnChg>
        <pc:cxnChg chg="mod">
          <ac:chgData name="Cristian Chilipirea" userId="34ab170da5908fc4" providerId="LiveId" clId="{D7DA5927-D473-4AEE-8BEF-0909585F6886}" dt="2021-03-10T20:51:12.345" v="343" actId="1076"/>
          <ac:cxnSpMkLst>
            <pc:docMk/>
            <pc:sldMk cId="2850108714" sldId="590"/>
            <ac:cxnSpMk id="20" creationId="{02353525-5FF7-43E9-BA27-FA0B44A62FA6}"/>
          </ac:cxnSpMkLst>
        </pc:cxnChg>
        <pc:cxnChg chg="mod">
          <ac:chgData name="Cristian Chilipirea" userId="34ab170da5908fc4" providerId="LiveId" clId="{D7DA5927-D473-4AEE-8BEF-0909585F6886}" dt="2021-03-10T20:51:12.345" v="343" actId="1076"/>
          <ac:cxnSpMkLst>
            <pc:docMk/>
            <pc:sldMk cId="2850108714" sldId="590"/>
            <ac:cxnSpMk id="21" creationId="{740EA462-DB64-44AE-9CE7-25B1CB5D5FE5}"/>
          </ac:cxnSpMkLst>
        </pc:cxnChg>
        <pc:cxnChg chg="mod">
          <ac:chgData name="Cristian Chilipirea" userId="34ab170da5908fc4" providerId="LiveId" clId="{D7DA5927-D473-4AEE-8BEF-0909585F6886}" dt="2021-03-10T20:51:12.345" v="343" actId="1076"/>
          <ac:cxnSpMkLst>
            <pc:docMk/>
            <pc:sldMk cId="2850108714" sldId="590"/>
            <ac:cxnSpMk id="22" creationId="{7A6ACBE3-A358-4126-8E8B-83550041F3A1}"/>
          </ac:cxnSpMkLst>
        </pc:cxnChg>
        <pc:cxnChg chg="mod">
          <ac:chgData name="Cristian Chilipirea" userId="34ab170da5908fc4" providerId="LiveId" clId="{D7DA5927-D473-4AEE-8BEF-0909585F6886}" dt="2021-03-10T20:51:12.345" v="343" actId="1076"/>
          <ac:cxnSpMkLst>
            <pc:docMk/>
            <pc:sldMk cId="2850108714" sldId="590"/>
            <ac:cxnSpMk id="23" creationId="{D0EABC46-0ECC-4308-8D40-C8B2CE964074}"/>
          </ac:cxnSpMkLst>
        </pc:cxnChg>
        <pc:cxnChg chg="mod">
          <ac:chgData name="Cristian Chilipirea" userId="34ab170da5908fc4" providerId="LiveId" clId="{D7DA5927-D473-4AEE-8BEF-0909585F6886}" dt="2021-03-10T20:51:12.345" v="343" actId="1076"/>
          <ac:cxnSpMkLst>
            <pc:docMk/>
            <pc:sldMk cId="2850108714" sldId="590"/>
            <ac:cxnSpMk id="24" creationId="{BF27AFDE-B944-47E3-A205-AE0DF90CBB62}"/>
          </ac:cxnSpMkLst>
        </pc:cxnChg>
        <pc:cxnChg chg="mod">
          <ac:chgData name="Cristian Chilipirea" userId="34ab170da5908fc4" providerId="LiveId" clId="{D7DA5927-D473-4AEE-8BEF-0909585F6886}" dt="2021-03-10T20:51:12.345" v="343" actId="1076"/>
          <ac:cxnSpMkLst>
            <pc:docMk/>
            <pc:sldMk cId="2850108714" sldId="590"/>
            <ac:cxnSpMk id="25" creationId="{8B3C8EC8-C969-4459-838F-03996380ECF8}"/>
          </ac:cxnSpMkLst>
        </pc:cxnChg>
        <pc:cxnChg chg="mod">
          <ac:chgData name="Cristian Chilipirea" userId="34ab170da5908fc4" providerId="LiveId" clId="{D7DA5927-D473-4AEE-8BEF-0909585F6886}" dt="2021-03-10T20:51:12.345" v="343" actId="1076"/>
          <ac:cxnSpMkLst>
            <pc:docMk/>
            <pc:sldMk cId="2850108714" sldId="590"/>
            <ac:cxnSpMk id="26" creationId="{14145B65-C9C0-4C7F-BA50-A3292FC5D453}"/>
          </ac:cxnSpMkLst>
        </pc:cxnChg>
        <pc:cxnChg chg="mod">
          <ac:chgData name="Cristian Chilipirea" userId="34ab170da5908fc4" providerId="LiveId" clId="{D7DA5927-D473-4AEE-8BEF-0909585F6886}" dt="2021-03-10T20:51:12.345" v="343" actId="1076"/>
          <ac:cxnSpMkLst>
            <pc:docMk/>
            <pc:sldMk cId="2850108714" sldId="590"/>
            <ac:cxnSpMk id="38" creationId="{2FDE1BEF-1612-41B6-8299-55E8EF2E397C}"/>
          </ac:cxnSpMkLst>
        </pc:cxnChg>
        <pc:cxnChg chg="mod">
          <ac:chgData name="Cristian Chilipirea" userId="34ab170da5908fc4" providerId="LiveId" clId="{D7DA5927-D473-4AEE-8BEF-0909585F6886}" dt="2021-03-10T20:51:12.345" v="343" actId="1076"/>
          <ac:cxnSpMkLst>
            <pc:docMk/>
            <pc:sldMk cId="2850108714" sldId="590"/>
            <ac:cxnSpMk id="40" creationId="{CCBA9CB5-6CA6-429C-896E-A79D6330B255}"/>
          </ac:cxnSpMkLst>
        </pc:cxnChg>
        <pc:cxnChg chg="mod">
          <ac:chgData name="Cristian Chilipirea" userId="34ab170da5908fc4" providerId="LiveId" clId="{D7DA5927-D473-4AEE-8BEF-0909585F6886}" dt="2021-03-10T20:51:12.345" v="343" actId="1076"/>
          <ac:cxnSpMkLst>
            <pc:docMk/>
            <pc:sldMk cId="2850108714" sldId="590"/>
            <ac:cxnSpMk id="41" creationId="{C66CA45E-ACAF-4724-8040-378A71E2499B}"/>
          </ac:cxnSpMkLst>
        </pc:cxnChg>
        <pc:cxnChg chg="mod">
          <ac:chgData name="Cristian Chilipirea" userId="34ab170da5908fc4" providerId="LiveId" clId="{D7DA5927-D473-4AEE-8BEF-0909585F6886}" dt="2021-03-10T20:51:12.345" v="343" actId="1076"/>
          <ac:cxnSpMkLst>
            <pc:docMk/>
            <pc:sldMk cId="2850108714" sldId="590"/>
            <ac:cxnSpMk id="42" creationId="{E448965F-BD58-4126-80A4-20012DD1D189}"/>
          </ac:cxnSpMkLst>
        </pc:cxnChg>
        <pc:cxnChg chg="mod">
          <ac:chgData name="Cristian Chilipirea" userId="34ab170da5908fc4" providerId="LiveId" clId="{D7DA5927-D473-4AEE-8BEF-0909585F6886}" dt="2021-03-10T20:51:12.345" v="343" actId="1076"/>
          <ac:cxnSpMkLst>
            <pc:docMk/>
            <pc:sldMk cId="2850108714" sldId="590"/>
            <ac:cxnSpMk id="43" creationId="{1861C38C-382E-4E92-B32D-0427C39679E6}"/>
          </ac:cxnSpMkLst>
        </pc:cxnChg>
        <pc:cxnChg chg="mod">
          <ac:chgData name="Cristian Chilipirea" userId="34ab170da5908fc4" providerId="LiveId" clId="{D7DA5927-D473-4AEE-8BEF-0909585F6886}" dt="2021-03-10T20:51:12.345" v="343" actId="1076"/>
          <ac:cxnSpMkLst>
            <pc:docMk/>
            <pc:sldMk cId="2850108714" sldId="590"/>
            <ac:cxnSpMk id="44" creationId="{49D2EB0D-29B5-438C-883D-FFEB02FECCCD}"/>
          </ac:cxnSpMkLst>
        </pc:cxnChg>
        <pc:cxnChg chg="mod">
          <ac:chgData name="Cristian Chilipirea" userId="34ab170da5908fc4" providerId="LiveId" clId="{D7DA5927-D473-4AEE-8BEF-0909585F6886}" dt="2021-03-10T20:51:12.345" v="343" actId="1076"/>
          <ac:cxnSpMkLst>
            <pc:docMk/>
            <pc:sldMk cId="2850108714" sldId="590"/>
            <ac:cxnSpMk id="47" creationId="{FBF75897-25E0-42BC-9FDA-9CDBCCF25B21}"/>
          </ac:cxnSpMkLst>
        </pc:cxnChg>
        <pc:cxnChg chg="mod">
          <ac:chgData name="Cristian Chilipirea" userId="34ab170da5908fc4" providerId="LiveId" clId="{D7DA5927-D473-4AEE-8BEF-0909585F6886}" dt="2021-03-10T20:51:12.345" v="343" actId="1076"/>
          <ac:cxnSpMkLst>
            <pc:docMk/>
            <pc:sldMk cId="2850108714" sldId="590"/>
            <ac:cxnSpMk id="48" creationId="{A08B85C2-A3EA-4E45-AE83-CE3C28DDD761}"/>
          </ac:cxnSpMkLst>
        </pc:cxnChg>
        <pc:cxnChg chg="mod">
          <ac:chgData name="Cristian Chilipirea" userId="34ab170da5908fc4" providerId="LiveId" clId="{D7DA5927-D473-4AEE-8BEF-0909585F6886}" dt="2021-03-10T20:51:12.345" v="343" actId="1076"/>
          <ac:cxnSpMkLst>
            <pc:docMk/>
            <pc:sldMk cId="2850108714" sldId="590"/>
            <ac:cxnSpMk id="50" creationId="{8A496ECE-FB82-4218-A1BF-83BC1F53DED1}"/>
          </ac:cxnSpMkLst>
        </pc:cxnChg>
        <pc:cxnChg chg="add del mod">
          <ac:chgData name="Cristian Chilipirea" userId="34ab170da5908fc4" providerId="LiveId" clId="{D7DA5927-D473-4AEE-8BEF-0909585F6886}" dt="2021-03-10T20:53:27.257" v="369" actId="478"/>
          <ac:cxnSpMkLst>
            <pc:docMk/>
            <pc:sldMk cId="2850108714" sldId="590"/>
            <ac:cxnSpMk id="70" creationId="{7C08989F-E90A-471A-B2A0-A9CA78378236}"/>
          </ac:cxnSpMkLst>
        </pc:cxnChg>
        <pc:cxnChg chg="mod">
          <ac:chgData name="Cristian Chilipirea" userId="34ab170da5908fc4" providerId="LiveId" clId="{D7DA5927-D473-4AEE-8BEF-0909585F6886}" dt="2021-03-10T20:51:12.345" v="343" actId="1076"/>
          <ac:cxnSpMkLst>
            <pc:docMk/>
            <pc:sldMk cId="2850108714" sldId="590"/>
            <ac:cxnSpMk id="71" creationId="{A698D50D-2A2A-43A9-9E05-6BCE3CB8867B}"/>
          </ac:cxnSpMkLst>
        </pc:cxnChg>
        <pc:cxnChg chg="add del mod">
          <ac:chgData name="Cristian Chilipirea" userId="34ab170da5908fc4" providerId="LiveId" clId="{D7DA5927-D473-4AEE-8BEF-0909585F6886}" dt="2021-03-10T20:53:26.641" v="368" actId="478"/>
          <ac:cxnSpMkLst>
            <pc:docMk/>
            <pc:sldMk cId="2850108714" sldId="590"/>
            <ac:cxnSpMk id="72" creationId="{91DC1EE4-CFA7-4AD4-9CCE-D76B555B0F5D}"/>
          </ac:cxnSpMkLst>
        </pc:cxnChg>
        <pc:cxnChg chg="mod">
          <ac:chgData name="Cristian Chilipirea" userId="34ab170da5908fc4" providerId="LiveId" clId="{D7DA5927-D473-4AEE-8BEF-0909585F6886}" dt="2021-03-10T20:51:12.345" v="343" actId="1076"/>
          <ac:cxnSpMkLst>
            <pc:docMk/>
            <pc:sldMk cId="2850108714" sldId="590"/>
            <ac:cxnSpMk id="74" creationId="{6AC50C09-4211-4160-B5BA-91A016EFB0E2}"/>
          </ac:cxnSpMkLst>
        </pc:cxnChg>
        <pc:cxnChg chg="mod">
          <ac:chgData name="Cristian Chilipirea" userId="34ab170da5908fc4" providerId="LiveId" clId="{D7DA5927-D473-4AEE-8BEF-0909585F6886}" dt="2021-03-10T20:51:12.345" v="343" actId="1076"/>
          <ac:cxnSpMkLst>
            <pc:docMk/>
            <pc:sldMk cId="2850108714" sldId="590"/>
            <ac:cxnSpMk id="77" creationId="{29AD7221-6855-490D-9F77-E090BB0B2884}"/>
          </ac:cxnSpMkLst>
        </pc:cxnChg>
        <pc:cxnChg chg="mod">
          <ac:chgData name="Cristian Chilipirea" userId="34ab170da5908fc4" providerId="LiveId" clId="{D7DA5927-D473-4AEE-8BEF-0909585F6886}" dt="2021-03-10T20:51:12.345" v="343" actId="1076"/>
          <ac:cxnSpMkLst>
            <pc:docMk/>
            <pc:sldMk cId="2850108714" sldId="590"/>
            <ac:cxnSpMk id="80" creationId="{F1325948-2FA1-49D7-8B03-54D04B9F5E37}"/>
          </ac:cxnSpMkLst>
        </pc:cxnChg>
        <pc:cxnChg chg="mod">
          <ac:chgData name="Cristian Chilipirea" userId="34ab170da5908fc4" providerId="LiveId" clId="{D7DA5927-D473-4AEE-8BEF-0909585F6886}" dt="2021-03-10T20:51:12.345" v="343" actId="1076"/>
          <ac:cxnSpMkLst>
            <pc:docMk/>
            <pc:sldMk cId="2850108714" sldId="590"/>
            <ac:cxnSpMk id="83" creationId="{3507BE37-613B-405F-8B09-061A5C2B2E47}"/>
          </ac:cxnSpMkLst>
        </pc:cxnChg>
      </pc:sldChg>
      <pc:sldChg chg="addSp delSp modSp add mod modClrScheme chgLayout">
        <pc:chgData name="Cristian Chilipirea" userId="34ab170da5908fc4" providerId="LiveId" clId="{D7DA5927-D473-4AEE-8BEF-0909585F6886}" dt="2021-03-10T20:53:23.705" v="367" actId="478"/>
        <pc:sldMkLst>
          <pc:docMk/>
          <pc:sldMk cId="321793941" sldId="591"/>
        </pc:sldMkLst>
        <pc:spChg chg="add del mod ord">
          <ac:chgData name="Cristian Chilipirea" userId="34ab170da5908fc4" providerId="LiveId" clId="{D7DA5927-D473-4AEE-8BEF-0909585F6886}" dt="2021-03-10T20:51:17.618" v="344" actId="478"/>
          <ac:spMkLst>
            <pc:docMk/>
            <pc:sldMk cId="321793941" sldId="591"/>
            <ac:spMk id="3" creationId="{B62718D3-6CC4-4691-B20D-E93AA9FC94A4}"/>
          </ac:spMkLst>
        </pc:spChg>
        <pc:spChg chg="mod ord">
          <ac:chgData name="Cristian Chilipirea" userId="34ab170da5908fc4" providerId="LiveId" clId="{D7DA5927-D473-4AEE-8BEF-0909585F6886}" dt="2021-03-10T20:35:25.800" v="143" actId="700"/>
          <ac:spMkLst>
            <pc:docMk/>
            <pc:sldMk cId="321793941" sldId="591"/>
            <ac:spMk id="4" creationId="{C7DE4BF6-7E89-4206-B154-C6CE2F1E1414}"/>
          </ac:spMkLst>
        </pc:spChg>
        <pc:spChg chg="mod ord">
          <ac:chgData name="Cristian Chilipirea" userId="34ab170da5908fc4" providerId="LiveId" clId="{D7DA5927-D473-4AEE-8BEF-0909585F6886}" dt="2021-03-10T20:44:31.649" v="292" actId="207"/>
          <ac:spMkLst>
            <pc:docMk/>
            <pc:sldMk cId="321793941" sldId="591"/>
            <ac:spMk id="7" creationId="{6F422BB9-6A7F-4BD2-9676-A6410BB10371}"/>
          </ac:spMkLst>
        </pc:spChg>
        <pc:spChg chg="mod">
          <ac:chgData name="Cristian Chilipirea" userId="34ab170da5908fc4" providerId="LiveId" clId="{D7DA5927-D473-4AEE-8BEF-0909585F6886}" dt="2021-03-10T20:51:35.005" v="345" actId="1076"/>
          <ac:spMkLst>
            <pc:docMk/>
            <pc:sldMk cId="321793941" sldId="591"/>
            <ac:spMk id="8" creationId="{9A61D0B8-8FDE-43F7-AAE0-952163293C76}"/>
          </ac:spMkLst>
        </pc:spChg>
        <pc:spChg chg="mod">
          <ac:chgData name="Cristian Chilipirea" userId="34ab170da5908fc4" providerId="LiveId" clId="{D7DA5927-D473-4AEE-8BEF-0909585F6886}" dt="2021-03-10T20:51:35.005" v="345" actId="1076"/>
          <ac:spMkLst>
            <pc:docMk/>
            <pc:sldMk cId="321793941" sldId="591"/>
            <ac:spMk id="9" creationId="{BE6259CB-7C3A-440D-B9C6-CFCA86F52B2C}"/>
          </ac:spMkLst>
        </pc:spChg>
        <pc:spChg chg="mod">
          <ac:chgData name="Cristian Chilipirea" userId="34ab170da5908fc4" providerId="LiveId" clId="{D7DA5927-D473-4AEE-8BEF-0909585F6886}" dt="2021-03-10T20:51:35.005" v="345" actId="1076"/>
          <ac:spMkLst>
            <pc:docMk/>
            <pc:sldMk cId="321793941" sldId="591"/>
            <ac:spMk id="10" creationId="{E9215D6D-AEC4-42D2-BA6E-BE865345ADAD}"/>
          </ac:spMkLst>
        </pc:spChg>
        <pc:spChg chg="mod">
          <ac:chgData name="Cristian Chilipirea" userId="34ab170da5908fc4" providerId="LiveId" clId="{D7DA5927-D473-4AEE-8BEF-0909585F6886}" dt="2021-03-10T20:51:35.005" v="345" actId="1076"/>
          <ac:spMkLst>
            <pc:docMk/>
            <pc:sldMk cId="321793941" sldId="591"/>
            <ac:spMk id="11" creationId="{42784EC8-90EF-4911-B596-D7A9F219B1FD}"/>
          </ac:spMkLst>
        </pc:spChg>
        <pc:spChg chg="mod">
          <ac:chgData name="Cristian Chilipirea" userId="34ab170da5908fc4" providerId="LiveId" clId="{D7DA5927-D473-4AEE-8BEF-0909585F6886}" dt="2021-03-10T20:51:35.005" v="345" actId="1076"/>
          <ac:spMkLst>
            <pc:docMk/>
            <pc:sldMk cId="321793941" sldId="591"/>
            <ac:spMk id="12" creationId="{9DA3A207-BD67-41C1-AB61-078C67E0C605}"/>
          </ac:spMkLst>
        </pc:spChg>
        <pc:spChg chg="mod">
          <ac:chgData name="Cristian Chilipirea" userId="34ab170da5908fc4" providerId="LiveId" clId="{D7DA5927-D473-4AEE-8BEF-0909585F6886}" dt="2021-03-10T20:51:35.005" v="345" actId="1076"/>
          <ac:spMkLst>
            <pc:docMk/>
            <pc:sldMk cId="321793941" sldId="591"/>
            <ac:spMk id="13" creationId="{9309AEE6-D48D-45B6-A204-DFDAAC81B611}"/>
          </ac:spMkLst>
        </pc:spChg>
        <pc:spChg chg="mod">
          <ac:chgData name="Cristian Chilipirea" userId="34ab170da5908fc4" providerId="LiveId" clId="{D7DA5927-D473-4AEE-8BEF-0909585F6886}" dt="2021-03-10T20:51:35.005" v="345" actId="1076"/>
          <ac:spMkLst>
            <pc:docMk/>
            <pc:sldMk cId="321793941" sldId="591"/>
            <ac:spMk id="14" creationId="{F9486A59-3A13-43D7-AB65-E823DAF43242}"/>
          </ac:spMkLst>
        </pc:spChg>
        <pc:spChg chg="mod">
          <ac:chgData name="Cristian Chilipirea" userId="34ab170da5908fc4" providerId="LiveId" clId="{D7DA5927-D473-4AEE-8BEF-0909585F6886}" dt="2021-03-10T20:51:35.005" v="345" actId="1076"/>
          <ac:spMkLst>
            <pc:docMk/>
            <pc:sldMk cId="321793941" sldId="591"/>
            <ac:spMk id="15" creationId="{F0BD98AC-79D0-4269-83B6-23C5B4783668}"/>
          </ac:spMkLst>
        </pc:spChg>
        <pc:spChg chg="mod">
          <ac:chgData name="Cristian Chilipirea" userId="34ab170da5908fc4" providerId="LiveId" clId="{D7DA5927-D473-4AEE-8BEF-0909585F6886}" dt="2021-03-10T20:51:35.005" v="345" actId="1076"/>
          <ac:spMkLst>
            <pc:docMk/>
            <pc:sldMk cId="321793941" sldId="591"/>
            <ac:spMk id="16" creationId="{2C2BB258-7F61-47F3-83FF-B2B79C5346B5}"/>
          </ac:spMkLst>
        </pc:spChg>
        <pc:spChg chg="mod">
          <ac:chgData name="Cristian Chilipirea" userId="34ab170da5908fc4" providerId="LiveId" clId="{D7DA5927-D473-4AEE-8BEF-0909585F6886}" dt="2021-03-10T20:51:35.005" v="345" actId="1076"/>
          <ac:spMkLst>
            <pc:docMk/>
            <pc:sldMk cId="321793941" sldId="591"/>
            <ac:spMk id="28" creationId="{8B6149B4-5D23-4526-BE8A-86B06C5A75CE}"/>
          </ac:spMkLst>
        </pc:spChg>
        <pc:spChg chg="mod">
          <ac:chgData name="Cristian Chilipirea" userId="34ab170da5908fc4" providerId="LiveId" clId="{D7DA5927-D473-4AEE-8BEF-0909585F6886}" dt="2021-03-10T20:51:35.005" v="345" actId="1076"/>
          <ac:spMkLst>
            <pc:docMk/>
            <pc:sldMk cId="321793941" sldId="591"/>
            <ac:spMk id="30" creationId="{75569835-BEC0-475C-9A65-BAC9EF1C0503}"/>
          </ac:spMkLst>
        </pc:spChg>
        <pc:spChg chg="mod">
          <ac:chgData name="Cristian Chilipirea" userId="34ab170da5908fc4" providerId="LiveId" clId="{D7DA5927-D473-4AEE-8BEF-0909585F6886}" dt="2021-03-10T20:51:35.005" v="345" actId="1076"/>
          <ac:spMkLst>
            <pc:docMk/>
            <pc:sldMk cId="321793941" sldId="591"/>
            <ac:spMk id="31" creationId="{7F44D038-2036-4D61-81D8-57BC5E3671CA}"/>
          </ac:spMkLst>
        </pc:spChg>
        <pc:spChg chg="mod">
          <ac:chgData name="Cristian Chilipirea" userId="34ab170da5908fc4" providerId="LiveId" clId="{D7DA5927-D473-4AEE-8BEF-0909585F6886}" dt="2021-03-10T20:51:35.005" v="345" actId="1076"/>
          <ac:spMkLst>
            <pc:docMk/>
            <pc:sldMk cId="321793941" sldId="591"/>
            <ac:spMk id="32" creationId="{8F862C70-CEA3-4685-8319-B7D3CF9EEA3B}"/>
          </ac:spMkLst>
        </pc:spChg>
        <pc:spChg chg="mod">
          <ac:chgData name="Cristian Chilipirea" userId="34ab170da5908fc4" providerId="LiveId" clId="{D7DA5927-D473-4AEE-8BEF-0909585F6886}" dt="2021-03-10T20:51:35.005" v="345" actId="1076"/>
          <ac:spMkLst>
            <pc:docMk/>
            <pc:sldMk cId="321793941" sldId="591"/>
            <ac:spMk id="33" creationId="{D9AFF45C-7426-4848-8132-A5C3DDC04B12}"/>
          </ac:spMkLst>
        </pc:spChg>
        <pc:spChg chg="mod">
          <ac:chgData name="Cristian Chilipirea" userId="34ab170da5908fc4" providerId="LiveId" clId="{D7DA5927-D473-4AEE-8BEF-0909585F6886}" dt="2021-03-10T20:51:35.005" v="345" actId="1076"/>
          <ac:spMkLst>
            <pc:docMk/>
            <pc:sldMk cId="321793941" sldId="591"/>
            <ac:spMk id="34" creationId="{A659C9AD-1080-4C3A-8C72-A555F0A5216A}"/>
          </ac:spMkLst>
        </pc:spChg>
        <pc:spChg chg="mod">
          <ac:chgData name="Cristian Chilipirea" userId="34ab170da5908fc4" providerId="LiveId" clId="{D7DA5927-D473-4AEE-8BEF-0909585F6886}" dt="2021-03-10T20:51:35.005" v="345" actId="1076"/>
          <ac:spMkLst>
            <pc:docMk/>
            <pc:sldMk cId="321793941" sldId="591"/>
            <ac:spMk id="35" creationId="{93A0EB36-C286-45D1-870B-5FDBB37A813E}"/>
          </ac:spMkLst>
        </pc:spChg>
        <pc:spChg chg="mod">
          <ac:chgData name="Cristian Chilipirea" userId="34ab170da5908fc4" providerId="LiveId" clId="{D7DA5927-D473-4AEE-8BEF-0909585F6886}" dt="2021-03-10T20:51:35.005" v="345" actId="1076"/>
          <ac:spMkLst>
            <pc:docMk/>
            <pc:sldMk cId="321793941" sldId="591"/>
            <ac:spMk id="84" creationId="{1C5F850E-4DB7-4027-A84F-41FB67CB6E82}"/>
          </ac:spMkLst>
        </pc:spChg>
        <pc:spChg chg="mod">
          <ac:chgData name="Cristian Chilipirea" userId="34ab170da5908fc4" providerId="LiveId" clId="{D7DA5927-D473-4AEE-8BEF-0909585F6886}" dt="2021-03-10T20:51:35.005" v="345" actId="1076"/>
          <ac:spMkLst>
            <pc:docMk/>
            <pc:sldMk cId="321793941" sldId="591"/>
            <ac:spMk id="85" creationId="{BE394DC2-7CE5-4E5D-8EBF-EB5498655366}"/>
          </ac:spMkLst>
        </pc:spChg>
        <pc:spChg chg="mod">
          <ac:chgData name="Cristian Chilipirea" userId="34ab170da5908fc4" providerId="LiveId" clId="{D7DA5927-D473-4AEE-8BEF-0909585F6886}" dt="2021-03-10T20:51:35.005" v="345" actId="1076"/>
          <ac:spMkLst>
            <pc:docMk/>
            <pc:sldMk cId="321793941" sldId="591"/>
            <ac:spMk id="86" creationId="{29E19908-4B1B-4865-A840-3731B95A4B3F}"/>
          </ac:spMkLst>
        </pc:spChg>
        <pc:spChg chg="mod">
          <ac:chgData name="Cristian Chilipirea" userId="34ab170da5908fc4" providerId="LiveId" clId="{D7DA5927-D473-4AEE-8BEF-0909585F6886}" dt="2021-03-10T20:51:35.005" v="345" actId="1076"/>
          <ac:spMkLst>
            <pc:docMk/>
            <pc:sldMk cId="321793941" sldId="591"/>
            <ac:spMk id="87" creationId="{7F6F1F3B-6769-464F-8DC4-F8D0EA7D68B1}"/>
          </ac:spMkLst>
        </pc:spChg>
        <pc:spChg chg="mod">
          <ac:chgData name="Cristian Chilipirea" userId="34ab170da5908fc4" providerId="LiveId" clId="{D7DA5927-D473-4AEE-8BEF-0909585F6886}" dt="2021-03-10T20:51:35.005" v="345" actId="1076"/>
          <ac:spMkLst>
            <pc:docMk/>
            <pc:sldMk cId="321793941" sldId="591"/>
            <ac:spMk id="88" creationId="{0BDC2F7D-3913-47E8-A09B-52E99DDC1007}"/>
          </ac:spMkLst>
        </pc:spChg>
        <pc:spChg chg="mod">
          <ac:chgData name="Cristian Chilipirea" userId="34ab170da5908fc4" providerId="LiveId" clId="{D7DA5927-D473-4AEE-8BEF-0909585F6886}" dt="2021-03-10T20:51:35.005" v="345" actId="1076"/>
          <ac:spMkLst>
            <pc:docMk/>
            <pc:sldMk cId="321793941" sldId="591"/>
            <ac:spMk id="89" creationId="{BF2DF9D8-D7CC-4C1A-9D02-27BA82743C00}"/>
          </ac:spMkLst>
        </pc:spChg>
        <pc:spChg chg="mod">
          <ac:chgData name="Cristian Chilipirea" userId="34ab170da5908fc4" providerId="LiveId" clId="{D7DA5927-D473-4AEE-8BEF-0909585F6886}" dt="2021-03-10T20:51:35.005" v="345" actId="1076"/>
          <ac:spMkLst>
            <pc:docMk/>
            <pc:sldMk cId="321793941" sldId="591"/>
            <ac:spMk id="90" creationId="{7809CF5B-759F-45DD-AA2E-4010F3CA606E}"/>
          </ac:spMkLst>
        </pc:spChg>
        <pc:spChg chg="mod">
          <ac:chgData name="Cristian Chilipirea" userId="34ab170da5908fc4" providerId="LiveId" clId="{D7DA5927-D473-4AEE-8BEF-0909585F6886}" dt="2021-03-10T20:51:35.005" v="345" actId="1076"/>
          <ac:spMkLst>
            <pc:docMk/>
            <pc:sldMk cId="321793941" sldId="591"/>
            <ac:spMk id="91" creationId="{9B807350-0855-42A6-AE90-F8B139166C56}"/>
          </ac:spMkLst>
        </pc:spChg>
        <pc:spChg chg="mod">
          <ac:chgData name="Cristian Chilipirea" userId="34ab170da5908fc4" providerId="LiveId" clId="{D7DA5927-D473-4AEE-8BEF-0909585F6886}" dt="2021-03-10T20:51:35.005" v="345" actId="1076"/>
          <ac:spMkLst>
            <pc:docMk/>
            <pc:sldMk cId="321793941" sldId="591"/>
            <ac:spMk id="92" creationId="{23AEE12C-4DB8-4245-884F-33B51B068016}"/>
          </ac:spMkLst>
        </pc:spChg>
        <pc:spChg chg="mod">
          <ac:chgData name="Cristian Chilipirea" userId="34ab170da5908fc4" providerId="LiveId" clId="{D7DA5927-D473-4AEE-8BEF-0909585F6886}" dt="2021-03-10T20:51:35.005" v="345" actId="1076"/>
          <ac:spMkLst>
            <pc:docMk/>
            <pc:sldMk cId="321793941" sldId="591"/>
            <ac:spMk id="93" creationId="{9C063DC9-C831-42D3-B66D-7D18CE2E8E4E}"/>
          </ac:spMkLst>
        </pc:spChg>
        <pc:spChg chg="mod">
          <ac:chgData name="Cristian Chilipirea" userId="34ab170da5908fc4" providerId="LiveId" clId="{D7DA5927-D473-4AEE-8BEF-0909585F6886}" dt="2021-03-10T20:51:35.005" v="345" actId="1076"/>
          <ac:spMkLst>
            <pc:docMk/>
            <pc:sldMk cId="321793941" sldId="591"/>
            <ac:spMk id="94" creationId="{E4C1BF2F-2CAF-448C-84CC-D24070B1D843}"/>
          </ac:spMkLst>
        </pc:spChg>
        <pc:spChg chg="mod">
          <ac:chgData name="Cristian Chilipirea" userId="34ab170da5908fc4" providerId="LiveId" clId="{D7DA5927-D473-4AEE-8BEF-0909585F6886}" dt="2021-03-10T20:51:35.005" v="345" actId="1076"/>
          <ac:spMkLst>
            <pc:docMk/>
            <pc:sldMk cId="321793941" sldId="591"/>
            <ac:spMk id="95" creationId="{48C4A364-5B41-43C8-A3AD-4CAFD51010C3}"/>
          </ac:spMkLst>
        </pc:spChg>
        <pc:spChg chg="mod">
          <ac:chgData name="Cristian Chilipirea" userId="34ab170da5908fc4" providerId="LiveId" clId="{D7DA5927-D473-4AEE-8BEF-0909585F6886}" dt="2021-03-10T20:51:35.005" v="345" actId="1076"/>
          <ac:spMkLst>
            <pc:docMk/>
            <pc:sldMk cId="321793941" sldId="591"/>
            <ac:spMk id="96" creationId="{782D31DA-5B9E-43A0-8DD6-37C0AF477AE6}"/>
          </ac:spMkLst>
        </pc:spChg>
        <pc:spChg chg="mod">
          <ac:chgData name="Cristian Chilipirea" userId="34ab170da5908fc4" providerId="LiveId" clId="{D7DA5927-D473-4AEE-8BEF-0909585F6886}" dt="2021-03-10T20:51:35.005" v="345" actId="1076"/>
          <ac:spMkLst>
            <pc:docMk/>
            <pc:sldMk cId="321793941" sldId="591"/>
            <ac:spMk id="97" creationId="{0AF62A28-99D6-4C97-8BB7-F0C23FCC68DA}"/>
          </ac:spMkLst>
        </pc:spChg>
        <pc:spChg chg="mod">
          <ac:chgData name="Cristian Chilipirea" userId="34ab170da5908fc4" providerId="LiveId" clId="{D7DA5927-D473-4AEE-8BEF-0909585F6886}" dt="2021-03-10T20:51:35.005" v="345" actId="1076"/>
          <ac:spMkLst>
            <pc:docMk/>
            <pc:sldMk cId="321793941" sldId="591"/>
            <ac:spMk id="98" creationId="{7D197E47-E4DD-4445-9FA2-57E6305D2C3F}"/>
          </ac:spMkLst>
        </pc:spChg>
        <pc:spChg chg="mod">
          <ac:chgData name="Cristian Chilipirea" userId="34ab170da5908fc4" providerId="LiveId" clId="{D7DA5927-D473-4AEE-8BEF-0909585F6886}" dt="2021-03-10T20:51:35.005" v="345" actId="1076"/>
          <ac:spMkLst>
            <pc:docMk/>
            <pc:sldMk cId="321793941" sldId="591"/>
            <ac:spMk id="99" creationId="{A77072B0-3ADD-4082-B77B-B00383AA4438}"/>
          </ac:spMkLst>
        </pc:spChg>
        <pc:spChg chg="mod">
          <ac:chgData name="Cristian Chilipirea" userId="34ab170da5908fc4" providerId="LiveId" clId="{D7DA5927-D473-4AEE-8BEF-0909585F6886}" dt="2021-03-10T20:51:35.005" v="345" actId="1076"/>
          <ac:spMkLst>
            <pc:docMk/>
            <pc:sldMk cId="321793941" sldId="591"/>
            <ac:spMk id="100" creationId="{6F781F29-AE0F-4774-8258-D96A74FB60F8}"/>
          </ac:spMkLst>
        </pc:spChg>
        <pc:spChg chg="mod">
          <ac:chgData name="Cristian Chilipirea" userId="34ab170da5908fc4" providerId="LiveId" clId="{D7DA5927-D473-4AEE-8BEF-0909585F6886}" dt="2021-03-10T20:51:35.005" v="345" actId="1076"/>
          <ac:spMkLst>
            <pc:docMk/>
            <pc:sldMk cId="321793941" sldId="591"/>
            <ac:spMk id="101" creationId="{5D2CD746-3465-4657-8760-B4E3AEDA4A4B}"/>
          </ac:spMkLst>
        </pc:spChg>
        <pc:spChg chg="mod">
          <ac:chgData name="Cristian Chilipirea" userId="34ab170da5908fc4" providerId="LiveId" clId="{D7DA5927-D473-4AEE-8BEF-0909585F6886}" dt="2021-03-10T20:51:35.005" v="345" actId="1076"/>
          <ac:spMkLst>
            <pc:docMk/>
            <pc:sldMk cId="321793941" sldId="591"/>
            <ac:spMk id="102" creationId="{817EDD40-F90B-445D-B095-86516DB5404F}"/>
          </ac:spMkLst>
        </pc:spChg>
        <pc:spChg chg="mod">
          <ac:chgData name="Cristian Chilipirea" userId="34ab170da5908fc4" providerId="LiveId" clId="{D7DA5927-D473-4AEE-8BEF-0909585F6886}" dt="2021-03-10T20:51:35.005" v="345" actId="1076"/>
          <ac:spMkLst>
            <pc:docMk/>
            <pc:sldMk cId="321793941" sldId="591"/>
            <ac:spMk id="103" creationId="{4D6F18A0-6AD8-4912-A4BB-F57C5C344AE7}"/>
          </ac:spMkLst>
        </pc:spChg>
        <pc:spChg chg="mod">
          <ac:chgData name="Cristian Chilipirea" userId="34ab170da5908fc4" providerId="LiveId" clId="{D7DA5927-D473-4AEE-8BEF-0909585F6886}" dt="2021-03-10T20:51:35.005" v="345" actId="1076"/>
          <ac:spMkLst>
            <pc:docMk/>
            <pc:sldMk cId="321793941" sldId="591"/>
            <ac:spMk id="104" creationId="{C3155509-9BAE-4F37-9E10-2C7BE50346A1}"/>
          </ac:spMkLst>
        </pc:spChg>
        <pc:spChg chg="mod">
          <ac:chgData name="Cristian Chilipirea" userId="34ab170da5908fc4" providerId="LiveId" clId="{D7DA5927-D473-4AEE-8BEF-0909585F6886}" dt="2021-03-10T20:51:35.005" v="345" actId="1076"/>
          <ac:spMkLst>
            <pc:docMk/>
            <pc:sldMk cId="321793941" sldId="591"/>
            <ac:spMk id="105" creationId="{12F4FE6B-BAD1-4292-928A-B8033B4A4899}"/>
          </ac:spMkLst>
        </pc:spChg>
        <pc:spChg chg="mod">
          <ac:chgData name="Cristian Chilipirea" userId="34ab170da5908fc4" providerId="LiveId" clId="{D7DA5927-D473-4AEE-8BEF-0909585F6886}" dt="2021-03-10T20:51:35.005" v="345" actId="1076"/>
          <ac:spMkLst>
            <pc:docMk/>
            <pc:sldMk cId="321793941" sldId="591"/>
            <ac:spMk id="106" creationId="{8B663E60-A17F-48B6-8A6B-0DD11CD54235}"/>
          </ac:spMkLst>
        </pc:spChg>
        <pc:cxnChg chg="mod">
          <ac:chgData name="Cristian Chilipirea" userId="34ab170da5908fc4" providerId="LiveId" clId="{D7DA5927-D473-4AEE-8BEF-0909585F6886}" dt="2021-03-10T20:51:35.005" v="345" actId="1076"/>
          <ac:cxnSpMkLst>
            <pc:docMk/>
            <pc:sldMk cId="321793941" sldId="591"/>
            <ac:cxnSpMk id="17" creationId="{F9C1B811-70F4-43BE-8227-71A98FD546F7}"/>
          </ac:cxnSpMkLst>
        </pc:cxnChg>
        <pc:cxnChg chg="mod">
          <ac:chgData name="Cristian Chilipirea" userId="34ab170da5908fc4" providerId="LiveId" clId="{D7DA5927-D473-4AEE-8BEF-0909585F6886}" dt="2021-03-10T20:51:35.005" v="345" actId="1076"/>
          <ac:cxnSpMkLst>
            <pc:docMk/>
            <pc:sldMk cId="321793941" sldId="591"/>
            <ac:cxnSpMk id="18" creationId="{1293B9C4-59B7-496F-8549-F8DD3AF9D3F4}"/>
          </ac:cxnSpMkLst>
        </pc:cxnChg>
        <pc:cxnChg chg="mod">
          <ac:chgData name="Cristian Chilipirea" userId="34ab170da5908fc4" providerId="LiveId" clId="{D7DA5927-D473-4AEE-8BEF-0909585F6886}" dt="2021-03-10T20:51:35.005" v="345" actId="1076"/>
          <ac:cxnSpMkLst>
            <pc:docMk/>
            <pc:sldMk cId="321793941" sldId="591"/>
            <ac:cxnSpMk id="19" creationId="{7DC1FF99-849E-4247-A76C-B02EE7BE3F84}"/>
          </ac:cxnSpMkLst>
        </pc:cxnChg>
        <pc:cxnChg chg="mod">
          <ac:chgData name="Cristian Chilipirea" userId="34ab170da5908fc4" providerId="LiveId" clId="{D7DA5927-D473-4AEE-8BEF-0909585F6886}" dt="2021-03-10T20:51:35.005" v="345" actId="1076"/>
          <ac:cxnSpMkLst>
            <pc:docMk/>
            <pc:sldMk cId="321793941" sldId="591"/>
            <ac:cxnSpMk id="20" creationId="{02353525-5FF7-43E9-BA27-FA0B44A62FA6}"/>
          </ac:cxnSpMkLst>
        </pc:cxnChg>
        <pc:cxnChg chg="mod">
          <ac:chgData name="Cristian Chilipirea" userId="34ab170da5908fc4" providerId="LiveId" clId="{D7DA5927-D473-4AEE-8BEF-0909585F6886}" dt="2021-03-10T20:51:35.005" v="345" actId="1076"/>
          <ac:cxnSpMkLst>
            <pc:docMk/>
            <pc:sldMk cId="321793941" sldId="591"/>
            <ac:cxnSpMk id="21" creationId="{740EA462-DB64-44AE-9CE7-25B1CB5D5FE5}"/>
          </ac:cxnSpMkLst>
        </pc:cxnChg>
        <pc:cxnChg chg="mod">
          <ac:chgData name="Cristian Chilipirea" userId="34ab170da5908fc4" providerId="LiveId" clId="{D7DA5927-D473-4AEE-8BEF-0909585F6886}" dt="2021-03-10T20:51:35.005" v="345" actId="1076"/>
          <ac:cxnSpMkLst>
            <pc:docMk/>
            <pc:sldMk cId="321793941" sldId="591"/>
            <ac:cxnSpMk id="22" creationId="{7A6ACBE3-A358-4126-8E8B-83550041F3A1}"/>
          </ac:cxnSpMkLst>
        </pc:cxnChg>
        <pc:cxnChg chg="mod">
          <ac:chgData name="Cristian Chilipirea" userId="34ab170da5908fc4" providerId="LiveId" clId="{D7DA5927-D473-4AEE-8BEF-0909585F6886}" dt="2021-03-10T20:51:35.005" v="345" actId="1076"/>
          <ac:cxnSpMkLst>
            <pc:docMk/>
            <pc:sldMk cId="321793941" sldId="591"/>
            <ac:cxnSpMk id="23" creationId="{D0EABC46-0ECC-4308-8D40-C8B2CE964074}"/>
          </ac:cxnSpMkLst>
        </pc:cxnChg>
        <pc:cxnChg chg="mod">
          <ac:chgData name="Cristian Chilipirea" userId="34ab170da5908fc4" providerId="LiveId" clId="{D7DA5927-D473-4AEE-8BEF-0909585F6886}" dt="2021-03-10T20:51:35.005" v="345" actId="1076"/>
          <ac:cxnSpMkLst>
            <pc:docMk/>
            <pc:sldMk cId="321793941" sldId="591"/>
            <ac:cxnSpMk id="24" creationId="{BF27AFDE-B944-47E3-A205-AE0DF90CBB62}"/>
          </ac:cxnSpMkLst>
        </pc:cxnChg>
        <pc:cxnChg chg="mod">
          <ac:chgData name="Cristian Chilipirea" userId="34ab170da5908fc4" providerId="LiveId" clId="{D7DA5927-D473-4AEE-8BEF-0909585F6886}" dt="2021-03-10T20:51:35.005" v="345" actId="1076"/>
          <ac:cxnSpMkLst>
            <pc:docMk/>
            <pc:sldMk cId="321793941" sldId="591"/>
            <ac:cxnSpMk id="25" creationId="{8B3C8EC8-C969-4459-838F-03996380ECF8}"/>
          </ac:cxnSpMkLst>
        </pc:cxnChg>
        <pc:cxnChg chg="mod">
          <ac:chgData name="Cristian Chilipirea" userId="34ab170da5908fc4" providerId="LiveId" clId="{D7DA5927-D473-4AEE-8BEF-0909585F6886}" dt="2021-03-10T20:51:35.005" v="345" actId="1076"/>
          <ac:cxnSpMkLst>
            <pc:docMk/>
            <pc:sldMk cId="321793941" sldId="591"/>
            <ac:cxnSpMk id="26" creationId="{14145B65-C9C0-4C7F-BA50-A3292FC5D453}"/>
          </ac:cxnSpMkLst>
        </pc:cxnChg>
        <pc:cxnChg chg="mod">
          <ac:chgData name="Cristian Chilipirea" userId="34ab170da5908fc4" providerId="LiveId" clId="{D7DA5927-D473-4AEE-8BEF-0909585F6886}" dt="2021-03-10T20:51:35.005" v="345" actId="1076"/>
          <ac:cxnSpMkLst>
            <pc:docMk/>
            <pc:sldMk cId="321793941" sldId="591"/>
            <ac:cxnSpMk id="38" creationId="{2FDE1BEF-1612-41B6-8299-55E8EF2E397C}"/>
          </ac:cxnSpMkLst>
        </pc:cxnChg>
        <pc:cxnChg chg="mod">
          <ac:chgData name="Cristian Chilipirea" userId="34ab170da5908fc4" providerId="LiveId" clId="{D7DA5927-D473-4AEE-8BEF-0909585F6886}" dt="2021-03-10T20:51:35.005" v="345" actId="1076"/>
          <ac:cxnSpMkLst>
            <pc:docMk/>
            <pc:sldMk cId="321793941" sldId="591"/>
            <ac:cxnSpMk id="40" creationId="{CCBA9CB5-6CA6-429C-896E-A79D6330B255}"/>
          </ac:cxnSpMkLst>
        </pc:cxnChg>
        <pc:cxnChg chg="mod">
          <ac:chgData name="Cristian Chilipirea" userId="34ab170da5908fc4" providerId="LiveId" clId="{D7DA5927-D473-4AEE-8BEF-0909585F6886}" dt="2021-03-10T20:51:35.005" v="345" actId="1076"/>
          <ac:cxnSpMkLst>
            <pc:docMk/>
            <pc:sldMk cId="321793941" sldId="591"/>
            <ac:cxnSpMk id="41" creationId="{C66CA45E-ACAF-4724-8040-378A71E2499B}"/>
          </ac:cxnSpMkLst>
        </pc:cxnChg>
        <pc:cxnChg chg="mod">
          <ac:chgData name="Cristian Chilipirea" userId="34ab170da5908fc4" providerId="LiveId" clId="{D7DA5927-D473-4AEE-8BEF-0909585F6886}" dt="2021-03-10T20:51:35.005" v="345" actId="1076"/>
          <ac:cxnSpMkLst>
            <pc:docMk/>
            <pc:sldMk cId="321793941" sldId="591"/>
            <ac:cxnSpMk id="42" creationId="{E448965F-BD58-4126-80A4-20012DD1D189}"/>
          </ac:cxnSpMkLst>
        </pc:cxnChg>
        <pc:cxnChg chg="mod">
          <ac:chgData name="Cristian Chilipirea" userId="34ab170da5908fc4" providerId="LiveId" clId="{D7DA5927-D473-4AEE-8BEF-0909585F6886}" dt="2021-03-10T20:51:35.005" v="345" actId="1076"/>
          <ac:cxnSpMkLst>
            <pc:docMk/>
            <pc:sldMk cId="321793941" sldId="591"/>
            <ac:cxnSpMk id="43" creationId="{1861C38C-382E-4E92-B32D-0427C39679E6}"/>
          </ac:cxnSpMkLst>
        </pc:cxnChg>
        <pc:cxnChg chg="mod">
          <ac:chgData name="Cristian Chilipirea" userId="34ab170da5908fc4" providerId="LiveId" clId="{D7DA5927-D473-4AEE-8BEF-0909585F6886}" dt="2021-03-10T20:51:35.005" v="345" actId="1076"/>
          <ac:cxnSpMkLst>
            <pc:docMk/>
            <pc:sldMk cId="321793941" sldId="591"/>
            <ac:cxnSpMk id="44" creationId="{49D2EB0D-29B5-438C-883D-FFEB02FECCCD}"/>
          </ac:cxnSpMkLst>
        </pc:cxnChg>
        <pc:cxnChg chg="mod">
          <ac:chgData name="Cristian Chilipirea" userId="34ab170da5908fc4" providerId="LiveId" clId="{D7DA5927-D473-4AEE-8BEF-0909585F6886}" dt="2021-03-10T20:51:35.005" v="345" actId="1076"/>
          <ac:cxnSpMkLst>
            <pc:docMk/>
            <pc:sldMk cId="321793941" sldId="591"/>
            <ac:cxnSpMk id="47" creationId="{FBF75897-25E0-42BC-9FDA-9CDBCCF25B21}"/>
          </ac:cxnSpMkLst>
        </pc:cxnChg>
        <pc:cxnChg chg="mod">
          <ac:chgData name="Cristian Chilipirea" userId="34ab170da5908fc4" providerId="LiveId" clId="{D7DA5927-D473-4AEE-8BEF-0909585F6886}" dt="2021-03-10T20:51:35.005" v="345" actId="1076"/>
          <ac:cxnSpMkLst>
            <pc:docMk/>
            <pc:sldMk cId="321793941" sldId="591"/>
            <ac:cxnSpMk id="48" creationId="{A08B85C2-A3EA-4E45-AE83-CE3C28DDD761}"/>
          </ac:cxnSpMkLst>
        </pc:cxnChg>
        <pc:cxnChg chg="mod">
          <ac:chgData name="Cristian Chilipirea" userId="34ab170da5908fc4" providerId="LiveId" clId="{D7DA5927-D473-4AEE-8BEF-0909585F6886}" dt="2021-03-10T20:51:35.005" v="345" actId="1076"/>
          <ac:cxnSpMkLst>
            <pc:docMk/>
            <pc:sldMk cId="321793941" sldId="591"/>
            <ac:cxnSpMk id="50" creationId="{8A496ECE-FB82-4218-A1BF-83BC1F53DED1}"/>
          </ac:cxnSpMkLst>
        </pc:cxnChg>
        <pc:cxnChg chg="add del mod">
          <ac:chgData name="Cristian Chilipirea" userId="34ab170da5908fc4" providerId="LiveId" clId="{D7DA5927-D473-4AEE-8BEF-0909585F6886}" dt="2021-03-10T20:53:23.705" v="367" actId="478"/>
          <ac:cxnSpMkLst>
            <pc:docMk/>
            <pc:sldMk cId="321793941" sldId="591"/>
            <ac:cxnSpMk id="70" creationId="{7FBD6EA3-93F3-4EAA-AEA4-3F99D9F2271F}"/>
          </ac:cxnSpMkLst>
        </pc:cxnChg>
        <pc:cxnChg chg="mod">
          <ac:chgData name="Cristian Chilipirea" userId="34ab170da5908fc4" providerId="LiveId" clId="{D7DA5927-D473-4AEE-8BEF-0909585F6886}" dt="2021-03-10T20:51:35.005" v="345" actId="1076"/>
          <ac:cxnSpMkLst>
            <pc:docMk/>
            <pc:sldMk cId="321793941" sldId="591"/>
            <ac:cxnSpMk id="71" creationId="{A698D50D-2A2A-43A9-9E05-6BCE3CB8867B}"/>
          </ac:cxnSpMkLst>
        </pc:cxnChg>
        <pc:cxnChg chg="add del mod">
          <ac:chgData name="Cristian Chilipirea" userId="34ab170da5908fc4" providerId="LiveId" clId="{D7DA5927-D473-4AEE-8BEF-0909585F6886}" dt="2021-03-10T20:53:23.129" v="366" actId="478"/>
          <ac:cxnSpMkLst>
            <pc:docMk/>
            <pc:sldMk cId="321793941" sldId="591"/>
            <ac:cxnSpMk id="72" creationId="{F8285B87-CD95-424D-A31D-E6CFCCDD3D87}"/>
          </ac:cxnSpMkLst>
        </pc:cxnChg>
        <pc:cxnChg chg="mod">
          <ac:chgData name="Cristian Chilipirea" userId="34ab170da5908fc4" providerId="LiveId" clId="{D7DA5927-D473-4AEE-8BEF-0909585F6886}" dt="2021-03-10T20:51:35.005" v="345" actId="1076"/>
          <ac:cxnSpMkLst>
            <pc:docMk/>
            <pc:sldMk cId="321793941" sldId="591"/>
            <ac:cxnSpMk id="74" creationId="{6AC50C09-4211-4160-B5BA-91A016EFB0E2}"/>
          </ac:cxnSpMkLst>
        </pc:cxnChg>
        <pc:cxnChg chg="mod">
          <ac:chgData name="Cristian Chilipirea" userId="34ab170da5908fc4" providerId="LiveId" clId="{D7DA5927-D473-4AEE-8BEF-0909585F6886}" dt="2021-03-10T20:51:35.005" v="345" actId="1076"/>
          <ac:cxnSpMkLst>
            <pc:docMk/>
            <pc:sldMk cId="321793941" sldId="591"/>
            <ac:cxnSpMk id="77" creationId="{29AD7221-6855-490D-9F77-E090BB0B2884}"/>
          </ac:cxnSpMkLst>
        </pc:cxnChg>
        <pc:cxnChg chg="mod">
          <ac:chgData name="Cristian Chilipirea" userId="34ab170da5908fc4" providerId="LiveId" clId="{D7DA5927-D473-4AEE-8BEF-0909585F6886}" dt="2021-03-10T20:51:35.005" v="345" actId="1076"/>
          <ac:cxnSpMkLst>
            <pc:docMk/>
            <pc:sldMk cId="321793941" sldId="591"/>
            <ac:cxnSpMk id="80" creationId="{F1325948-2FA1-49D7-8B03-54D04B9F5E37}"/>
          </ac:cxnSpMkLst>
        </pc:cxnChg>
        <pc:cxnChg chg="mod">
          <ac:chgData name="Cristian Chilipirea" userId="34ab170da5908fc4" providerId="LiveId" clId="{D7DA5927-D473-4AEE-8BEF-0909585F6886}" dt="2021-03-10T20:51:35.005" v="345" actId="1076"/>
          <ac:cxnSpMkLst>
            <pc:docMk/>
            <pc:sldMk cId="321793941" sldId="591"/>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3931174030" sldId="591"/>
        </pc:sldMkLst>
      </pc:sldChg>
      <pc:sldChg chg="addSp delSp modSp add mod modClrScheme chgLayout">
        <pc:chgData name="Cristian Chilipirea" userId="34ab170da5908fc4" providerId="LiveId" clId="{D7DA5927-D473-4AEE-8BEF-0909585F6886}" dt="2021-03-10T20:53:20.921" v="365" actId="478"/>
        <pc:sldMkLst>
          <pc:docMk/>
          <pc:sldMk cId="1634983897" sldId="592"/>
        </pc:sldMkLst>
        <pc:spChg chg="add del mod ord">
          <ac:chgData name="Cristian Chilipirea" userId="34ab170da5908fc4" providerId="LiveId" clId="{D7DA5927-D473-4AEE-8BEF-0909585F6886}" dt="2021-03-10T20:51:40.477" v="346" actId="478"/>
          <ac:spMkLst>
            <pc:docMk/>
            <pc:sldMk cId="1634983897" sldId="592"/>
            <ac:spMk id="3" creationId="{F763D126-62C0-4DB5-80D9-4A191E9F2044}"/>
          </ac:spMkLst>
        </pc:spChg>
        <pc:spChg chg="mod ord">
          <ac:chgData name="Cristian Chilipirea" userId="34ab170da5908fc4" providerId="LiveId" clId="{D7DA5927-D473-4AEE-8BEF-0909585F6886}" dt="2021-03-10T20:35:25.800" v="143" actId="700"/>
          <ac:spMkLst>
            <pc:docMk/>
            <pc:sldMk cId="1634983897" sldId="592"/>
            <ac:spMk id="4" creationId="{C7DE4BF6-7E89-4206-B154-C6CE2F1E1414}"/>
          </ac:spMkLst>
        </pc:spChg>
        <pc:spChg chg="mod ord">
          <ac:chgData name="Cristian Chilipirea" userId="34ab170da5908fc4" providerId="LiveId" clId="{D7DA5927-D473-4AEE-8BEF-0909585F6886}" dt="2021-03-10T20:44:27.815" v="291" actId="207"/>
          <ac:spMkLst>
            <pc:docMk/>
            <pc:sldMk cId="1634983897" sldId="592"/>
            <ac:spMk id="7" creationId="{6F422BB9-6A7F-4BD2-9676-A6410BB10371}"/>
          </ac:spMkLst>
        </pc:spChg>
        <pc:spChg chg="mod">
          <ac:chgData name="Cristian Chilipirea" userId="34ab170da5908fc4" providerId="LiveId" clId="{D7DA5927-D473-4AEE-8BEF-0909585F6886}" dt="2021-03-10T20:51:47.820" v="347" actId="1076"/>
          <ac:spMkLst>
            <pc:docMk/>
            <pc:sldMk cId="1634983897" sldId="592"/>
            <ac:spMk id="8" creationId="{9A61D0B8-8FDE-43F7-AAE0-952163293C76}"/>
          </ac:spMkLst>
        </pc:spChg>
        <pc:spChg chg="mod">
          <ac:chgData name="Cristian Chilipirea" userId="34ab170da5908fc4" providerId="LiveId" clId="{D7DA5927-D473-4AEE-8BEF-0909585F6886}" dt="2021-03-10T20:51:47.820" v="347" actId="1076"/>
          <ac:spMkLst>
            <pc:docMk/>
            <pc:sldMk cId="1634983897" sldId="592"/>
            <ac:spMk id="9" creationId="{BE6259CB-7C3A-440D-B9C6-CFCA86F52B2C}"/>
          </ac:spMkLst>
        </pc:spChg>
        <pc:spChg chg="mod">
          <ac:chgData name="Cristian Chilipirea" userId="34ab170da5908fc4" providerId="LiveId" clId="{D7DA5927-D473-4AEE-8BEF-0909585F6886}" dt="2021-03-10T20:51:47.820" v="347" actId="1076"/>
          <ac:spMkLst>
            <pc:docMk/>
            <pc:sldMk cId="1634983897" sldId="592"/>
            <ac:spMk id="10" creationId="{E9215D6D-AEC4-42D2-BA6E-BE865345ADAD}"/>
          </ac:spMkLst>
        </pc:spChg>
        <pc:spChg chg="mod">
          <ac:chgData name="Cristian Chilipirea" userId="34ab170da5908fc4" providerId="LiveId" clId="{D7DA5927-D473-4AEE-8BEF-0909585F6886}" dt="2021-03-10T20:51:47.820" v="347" actId="1076"/>
          <ac:spMkLst>
            <pc:docMk/>
            <pc:sldMk cId="1634983897" sldId="592"/>
            <ac:spMk id="11" creationId="{42784EC8-90EF-4911-B596-D7A9F219B1FD}"/>
          </ac:spMkLst>
        </pc:spChg>
        <pc:spChg chg="mod">
          <ac:chgData name="Cristian Chilipirea" userId="34ab170da5908fc4" providerId="LiveId" clId="{D7DA5927-D473-4AEE-8BEF-0909585F6886}" dt="2021-03-10T20:51:47.820" v="347" actId="1076"/>
          <ac:spMkLst>
            <pc:docMk/>
            <pc:sldMk cId="1634983897" sldId="592"/>
            <ac:spMk id="12" creationId="{9DA3A207-BD67-41C1-AB61-078C67E0C605}"/>
          </ac:spMkLst>
        </pc:spChg>
        <pc:spChg chg="mod">
          <ac:chgData name="Cristian Chilipirea" userId="34ab170da5908fc4" providerId="LiveId" clId="{D7DA5927-D473-4AEE-8BEF-0909585F6886}" dt="2021-03-10T20:51:47.820" v="347" actId="1076"/>
          <ac:spMkLst>
            <pc:docMk/>
            <pc:sldMk cId="1634983897" sldId="592"/>
            <ac:spMk id="13" creationId="{9309AEE6-D48D-45B6-A204-DFDAAC81B611}"/>
          </ac:spMkLst>
        </pc:spChg>
        <pc:spChg chg="mod">
          <ac:chgData name="Cristian Chilipirea" userId="34ab170da5908fc4" providerId="LiveId" clId="{D7DA5927-D473-4AEE-8BEF-0909585F6886}" dt="2021-03-10T20:51:47.820" v="347" actId="1076"/>
          <ac:spMkLst>
            <pc:docMk/>
            <pc:sldMk cId="1634983897" sldId="592"/>
            <ac:spMk id="14" creationId="{F9486A59-3A13-43D7-AB65-E823DAF43242}"/>
          </ac:spMkLst>
        </pc:spChg>
        <pc:spChg chg="mod">
          <ac:chgData name="Cristian Chilipirea" userId="34ab170da5908fc4" providerId="LiveId" clId="{D7DA5927-D473-4AEE-8BEF-0909585F6886}" dt="2021-03-10T20:51:47.820" v="347" actId="1076"/>
          <ac:spMkLst>
            <pc:docMk/>
            <pc:sldMk cId="1634983897" sldId="592"/>
            <ac:spMk id="15" creationId="{F0BD98AC-79D0-4269-83B6-23C5B4783668}"/>
          </ac:spMkLst>
        </pc:spChg>
        <pc:spChg chg="mod">
          <ac:chgData name="Cristian Chilipirea" userId="34ab170da5908fc4" providerId="LiveId" clId="{D7DA5927-D473-4AEE-8BEF-0909585F6886}" dt="2021-03-10T20:51:47.820" v="347" actId="1076"/>
          <ac:spMkLst>
            <pc:docMk/>
            <pc:sldMk cId="1634983897" sldId="592"/>
            <ac:spMk id="16" creationId="{2C2BB258-7F61-47F3-83FF-B2B79C5346B5}"/>
          </ac:spMkLst>
        </pc:spChg>
        <pc:spChg chg="mod">
          <ac:chgData name="Cristian Chilipirea" userId="34ab170da5908fc4" providerId="LiveId" clId="{D7DA5927-D473-4AEE-8BEF-0909585F6886}" dt="2021-03-10T20:51:47.820" v="347" actId="1076"/>
          <ac:spMkLst>
            <pc:docMk/>
            <pc:sldMk cId="1634983897" sldId="592"/>
            <ac:spMk id="28" creationId="{8B6149B4-5D23-4526-BE8A-86B06C5A75CE}"/>
          </ac:spMkLst>
        </pc:spChg>
        <pc:spChg chg="mod">
          <ac:chgData name="Cristian Chilipirea" userId="34ab170da5908fc4" providerId="LiveId" clId="{D7DA5927-D473-4AEE-8BEF-0909585F6886}" dt="2021-03-10T20:51:47.820" v="347" actId="1076"/>
          <ac:spMkLst>
            <pc:docMk/>
            <pc:sldMk cId="1634983897" sldId="592"/>
            <ac:spMk id="30" creationId="{75569835-BEC0-475C-9A65-BAC9EF1C0503}"/>
          </ac:spMkLst>
        </pc:spChg>
        <pc:spChg chg="mod">
          <ac:chgData name="Cristian Chilipirea" userId="34ab170da5908fc4" providerId="LiveId" clId="{D7DA5927-D473-4AEE-8BEF-0909585F6886}" dt="2021-03-10T20:51:47.820" v="347" actId="1076"/>
          <ac:spMkLst>
            <pc:docMk/>
            <pc:sldMk cId="1634983897" sldId="592"/>
            <ac:spMk id="31" creationId="{7F44D038-2036-4D61-81D8-57BC5E3671CA}"/>
          </ac:spMkLst>
        </pc:spChg>
        <pc:spChg chg="mod">
          <ac:chgData name="Cristian Chilipirea" userId="34ab170da5908fc4" providerId="LiveId" clId="{D7DA5927-D473-4AEE-8BEF-0909585F6886}" dt="2021-03-10T20:51:47.820" v="347" actId="1076"/>
          <ac:spMkLst>
            <pc:docMk/>
            <pc:sldMk cId="1634983897" sldId="592"/>
            <ac:spMk id="32" creationId="{8F862C70-CEA3-4685-8319-B7D3CF9EEA3B}"/>
          </ac:spMkLst>
        </pc:spChg>
        <pc:spChg chg="mod">
          <ac:chgData name="Cristian Chilipirea" userId="34ab170da5908fc4" providerId="LiveId" clId="{D7DA5927-D473-4AEE-8BEF-0909585F6886}" dt="2021-03-10T20:51:47.820" v="347" actId="1076"/>
          <ac:spMkLst>
            <pc:docMk/>
            <pc:sldMk cId="1634983897" sldId="592"/>
            <ac:spMk id="33" creationId="{D9AFF45C-7426-4848-8132-A5C3DDC04B12}"/>
          </ac:spMkLst>
        </pc:spChg>
        <pc:spChg chg="mod">
          <ac:chgData name="Cristian Chilipirea" userId="34ab170da5908fc4" providerId="LiveId" clId="{D7DA5927-D473-4AEE-8BEF-0909585F6886}" dt="2021-03-10T20:51:47.820" v="347" actId="1076"/>
          <ac:spMkLst>
            <pc:docMk/>
            <pc:sldMk cId="1634983897" sldId="592"/>
            <ac:spMk id="34" creationId="{A659C9AD-1080-4C3A-8C72-A555F0A5216A}"/>
          </ac:spMkLst>
        </pc:spChg>
        <pc:spChg chg="mod">
          <ac:chgData name="Cristian Chilipirea" userId="34ab170da5908fc4" providerId="LiveId" clId="{D7DA5927-D473-4AEE-8BEF-0909585F6886}" dt="2021-03-10T20:51:47.820" v="347" actId="1076"/>
          <ac:spMkLst>
            <pc:docMk/>
            <pc:sldMk cId="1634983897" sldId="592"/>
            <ac:spMk id="35" creationId="{93A0EB36-C286-45D1-870B-5FDBB37A813E}"/>
          </ac:spMkLst>
        </pc:spChg>
        <pc:spChg chg="mod">
          <ac:chgData name="Cristian Chilipirea" userId="34ab170da5908fc4" providerId="LiveId" clId="{D7DA5927-D473-4AEE-8BEF-0909585F6886}" dt="2021-03-10T20:51:47.820" v="347" actId="1076"/>
          <ac:spMkLst>
            <pc:docMk/>
            <pc:sldMk cId="1634983897" sldId="592"/>
            <ac:spMk id="84" creationId="{1C5F850E-4DB7-4027-A84F-41FB67CB6E82}"/>
          </ac:spMkLst>
        </pc:spChg>
        <pc:spChg chg="mod">
          <ac:chgData name="Cristian Chilipirea" userId="34ab170da5908fc4" providerId="LiveId" clId="{D7DA5927-D473-4AEE-8BEF-0909585F6886}" dt="2021-03-10T20:51:47.820" v="347" actId="1076"/>
          <ac:spMkLst>
            <pc:docMk/>
            <pc:sldMk cId="1634983897" sldId="592"/>
            <ac:spMk id="85" creationId="{BE394DC2-7CE5-4E5D-8EBF-EB5498655366}"/>
          </ac:spMkLst>
        </pc:spChg>
        <pc:spChg chg="mod">
          <ac:chgData name="Cristian Chilipirea" userId="34ab170da5908fc4" providerId="LiveId" clId="{D7DA5927-D473-4AEE-8BEF-0909585F6886}" dt="2021-03-10T20:51:47.820" v="347" actId="1076"/>
          <ac:spMkLst>
            <pc:docMk/>
            <pc:sldMk cId="1634983897" sldId="592"/>
            <ac:spMk id="86" creationId="{29E19908-4B1B-4865-A840-3731B95A4B3F}"/>
          </ac:spMkLst>
        </pc:spChg>
        <pc:spChg chg="mod">
          <ac:chgData name="Cristian Chilipirea" userId="34ab170da5908fc4" providerId="LiveId" clId="{D7DA5927-D473-4AEE-8BEF-0909585F6886}" dt="2021-03-10T20:51:47.820" v="347" actId="1076"/>
          <ac:spMkLst>
            <pc:docMk/>
            <pc:sldMk cId="1634983897" sldId="592"/>
            <ac:spMk id="87" creationId="{7F6F1F3B-6769-464F-8DC4-F8D0EA7D68B1}"/>
          </ac:spMkLst>
        </pc:spChg>
        <pc:spChg chg="mod">
          <ac:chgData name="Cristian Chilipirea" userId="34ab170da5908fc4" providerId="LiveId" clId="{D7DA5927-D473-4AEE-8BEF-0909585F6886}" dt="2021-03-10T20:51:47.820" v="347" actId="1076"/>
          <ac:spMkLst>
            <pc:docMk/>
            <pc:sldMk cId="1634983897" sldId="592"/>
            <ac:spMk id="88" creationId="{0BDC2F7D-3913-47E8-A09B-52E99DDC1007}"/>
          </ac:spMkLst>
        </pc:spChg>
        <pc:spChg chg="mod">
          <ac:chgData name="Cristian Chilipirea" userId="34ab170da5908fc4" providerId="LiveId" clId="{D7DA5927-D473-4AEE-8BEF-0909585F6886}" dt="2021-03-10T20:51:47.820" v="347" actId="1076"/>
          <ac:spMkLst>
            <pc:docMk/>
            <pc:sldMk cId="1634983897" sldId="592"/>
            <ac:spMk id="89" creationId="{BF2DF9D8-D7CC-4C1A-9D02-27BA82743C00}"/>
          </ac:spMkLst>
        </pc:spChg>
        <pc:spChg chg="mod">
          <ac:chgData name="Cristian Chilipirea" userId="34ab170da5908fc4" providerId="LiveId" clId="{D7DA5927-D473-4AEE-8BEF-0909585F6886}" dt="2021-03-10T20:51:47.820" v="347" actId="1076"/>
          <ac:spMkLst>
            <pc:docMk/>
            <pc:sldMk cId="1634983897" sldId="592"/>
            <ac:spMk id="90" creationId="{7809CF5B-759F-45DD-AA2E-4010F3CA606E}"/>
          </ac:spMkLst>
        </pc:spChg>
        <pc:spChg chg="mod">
          <ac:chgData name="Cristian Chilipirea" userId="34ab170da5908fc4" providerId="LiveId" clId="{D7DA5927-D473-4AEE-8BEF-0909585F6886}" dt="2021-03-10T20:51:47.820" v="347" actId="1076"/>
          <ac:spMkLst>
            <pc:docMk/>
            <pc:sldMk cId="1634983897" sldId="592"/>
            <ac:spMk id="91" creationId="{9B807350-0855-42A6-AE90-F8B139166C56}"/>
          </ac:spMkLst>
        </pc:spChg>
        <pc:spChg chg="mod">
          <ac:chgData name="Cristian Chilipirea" userId="34ab170da5908fc4" providerId="LiveId" clId="{D7DA5927-D473-4AEE-8BEF-0909585F6886}" dt="2021-03-10T20:51:47.820" v="347" actId="1076"/>
          <ac:spMkLst>
            <pc:docMk/>
            <pc:sldMk cId="1634983897" sldId="592"/>
            <ac:spMk id="92" creationId="{23AEE12C-4DB8-4245-884F-33B51B068016}"/>
          </ac:spMkLst>
        </pc:spChg>
        <pc:spChg chg="mod">
          <ac:chgData name="Cristian Chilipirea" userId="34ab170da5908fc4" providerId="LiveId" clId="{D7DA5927-D473-4AEE-8BEF-0909585F6886}" dt="2021-03-10T20:51:47.820" v="347" actId="1076"/>
          <ac:spMkLst>
            <pc:docMk/>
            <pc:sldMk cId="1634983897" sldId="592"/>
            <ac:spMk id="93" creationId="{9C063DC9-C831-42D3-B66D-7D18CE2E8E4E}"/>
          </ac:spMkLst>
        </pc:spChg>
        <pc:spChg chg="mod">
          <ac:chgData name="Cristian Chilipirea" userId="34ab170da5908fc4" providerId="LiveId" clId="{D7DA5927-D473-4AEE-8BEF-0909585F6886}" dt="2021-03-10T20:51:47.820" v="347" actId="1076"/>
          <ac:spMkLst>
            <pc:docMk/>
            <pc:sldMk cId="1634983897" sldId="592"/>
            <ac:spMk id="94" creationId="{E4C1BF2F-2CAF-448C-84CC-D24070B1D843}"/>
          </ac:spMkLst>
        </pc:spChg>
        <pc:spChg chg="mod">
          <ac:chgData name="Cristian Chilipirea" userId="34ab170da5908fc4" providerId="LiveId" clId="{D7DA5927-D473-4AEE-8BEF-0909585F6886}" dt="2021-03-10T20:51:47.820" v="347" actId="1076"/>
          <ac:spMkLst>
            <pc:docMk/>
            <pc:sldMk cId="1634983897" sldId="592"/>
            <ac:spMk id="95" creationId="{48C4A364-5B41-43C8-A3AD-4CAFD51010C3}"/>
          </ac:spMkLst>
        </pc:spChg>
        <pc:spChg chg="mod">
          <ac:chgData name="Cristian Chilipirea" userId="34ab170da5908fc4" providerId="LiveId" clId="{D7DA5927-D473-4AEE-8BEF-0909585F6886}" dt="2021-03-10T20:51:47.820" v="347" actId="1076"/>
          <ac:spMkLst>
            <pc:docMk/>
            <pc:sldMk cId="1634983897" sldId="592"/>
            <ac:spMk id="96" creationId="{782D31DA-5B9E-43A0-8DD6-37C0AF477AE6}"/>
          </ac:spMkLst>
        </pc:spChg>
        <pc:spChg chg="mod">
          <ac:chgData name="Cristian Chilipirea" userId="34ab170da5908fc4" providerId="LiveId" clId="{D7DA5927-D473-4AEE-8BEF-0909585F6886}" dt="2021-03-10T20:51:47.820" v="347" actId="1076"/>
          <ac:spMkLst>
            <pc:docMk/>
            <pc:sldMk cId="1634983897" sldId="592"/>
            <ac:spMk id="97" creationId="{0AF62A28-99D6-4C97-8BB7-F0C23FCC68DA}"/>
          </ac:spMkLst>
        </pc:spChg>
        <pc:spChg chg="mod">
          <ac:chgData name="Cristian Chilipirea" userId="34ab170da5908fc4" providerId="LiveId" clId="{D7DA5927-D473-4AEE-8BEF-0909585F6886}" dt="2021-03-10T20:51:47.820" v="347" actId="1076"/>
          <ac:spMkLst>
            <pc:docMk/>
            <pc:sldMk cId="1634983897" sldId="592"/>
            <ac:spMk id="98" creationId="{7D197E47-E4DD-4445-9FA2-57E6305D2C3F}"/>
          </ac:spMkLst>
        </pc:spChg>
        <pc:spChg chg="mod">
          <ac:chgData name="Cristian Chilipirea" userId="34ab170da5908fc4" providerId="LiveId" clId="{D7DA5927-D473-4AEE-8BEF-0909585F6886}" dt="2021-03-10T20:51:47.820" v="347" actId="1076"/>
          <ac:spMkLst>
            <pc:docMk/>
            <pc:sldMk cId="1634983897" sldId="592"/>
            <ac:spMk id="99" creationId="{A77072B0-3ADD-4082-B77B-B00383AA4438}"/>
          </ac:spMkLst>
        </pc:spChg>
        <pc:spChg chg="mod">
          <ac:chgData name="Cristian Chilipirea" userId="34ab170da5908fc4" providerId="LiveId" clId="{D7DA5927-D473-4AEE-8BEF-0909585F6886}" dt="2021-03-10T20:51:47.820" v="347" actId="1076"/>
          <ac:spMkLst>
            <pc:docMk/>
            <pc:sldMk cId="1634983897" sldId="592"/>
            <ac:spMk id="100" creationId="{6F781F29-AE0F-4774-8258-D96A74FB60F8}"/>
          </ac:spMkLst>
        </pc:spChg>
        <pc:spChg chg="mod">
          <ac:chgData name="Cristian Chilipirea" userId="34ab170da5908fc4" providerId="LiveId" clId="{D7DA5927-D473-4AEE-8BEF-0909585F6886}" dt="2021-03-10T20:51:47.820" v="347" actId="1076"/>
          <ac:spMkLst>
            <pc:docMk/>
            <pc:sldMk cId="1634983897" sldId="592"/>
            <ac:spMk id="101" creationId="{5D2CD746-3465-4657-8760-B4E3AEDA4A4B}"/>
          </ac:spMkLst>
        </pc:spChg>
        <pc:spChg chg="mod">
          <ac:chgData name="Cristian Chilipirea" userId="34ab170da5908fc4" providerId="LiveId" clId="{D7DA5927-D473-4AEE-8BEF-0909585F6886}" dt="2021-03-10T20:51:47.820" v="347" actId="1076"/>
          <ac:spMkLst>
            <pc:docMk/>
            <pc:sldMk cId="1634983897" sldId="592"/>
            <ac:spMk id="102" creationId="{817EDD40-F90B-445D-B095-86516DB5404F}"/>
          </ac:spMkLst>
        </pc:spChg>
        <pc:spChg chg="mod">
          <ac:chgData name="Cristian Chilipirea" userId="34ab170da5908fc4" providerId="LiveId" clId="{D7DA5927-D473-4AEE-8BEF-0909585F6886}" dt="2021-03-10T20:51:47.820" v="347" actId="1076"/>
          <ac:spMkLst>
            <pc:docMk/>
            <pc:sldMk cId="1634983897" sldId="592"/>
            <ac:spMk id="103" creationId="{4D6F18A0-6AD8-4912-A4BB-F57C5C344AE7}"/>
          </ac:spMkLst>
        </pc:spChg>
        <pc:spChg chg="mod">
          <ac:chgData name="Cristian Chilipirea" userId="34ab170da5908fc4" providerId="LiveId" clId="{D7DA5927-D473-4AEE-8BEF-0909585F6886}" dt="2021-03-10T20:51:47.820" v="347" actId="1076"/>
          <ac:spMkLst>
            <pc:docMk/>
            <pc:sldMk cId="1634983897" sldId="592"/>
            <ac:spMk id="104" creationId="{C3155509-9BAE-4F37-9E10-2C7BE50346A1}"/>
          </ac:spMkLst>
        </pc:spChg>
        <pc:spChg chg="mod">
          <ac:chgData name="Cristian Chilipirea" userId="34ab170da5908fc4" providerId="LiveId" clId="{D7DA5927-D473-4AEE-8BEF-0909585F6886}" dt="2021-03-10T20:51:47.820" v="347" actId="1076"/>
          <ac:spMkLst>
            <pc:docMk/>
            <pc:sldMk cId="1634983897" sldId="592"/>
            <ac:spMk id="105" creationId="{12F4FE6B-BAD1-4292-928A-B8033B4A4899}"/>
          </ac:spMkLst>
        </pc:spChg>
        <pc:spChg chg="mod">
          <ac:chgData name="Cristian Chilipirea" userId="34ab170da5908fc4" providerId="LiveId" clId="{D7DA5927-D473-4AEE-8BEF-0909585F6886}" dt="2021-03-10T20:51:47.820" v="347" actId="1076"/>
          <ac:spMkLst>
            <pc:docMk/>
            <pc:sldMk cId="1634983897" sldId="592"/>
            <ac:spMk id="106" creationId="{8B663E60-A17F-48B6-8A6B-0DD11CD54235}"/>
          </ac:spMkLst>
        </pc:spChg>
        <pc:cxnChg chg="mod">
          <ac:chgData name="Cristian Chilipirea" userId="34ab170da5908fc4" providerId="LiveId" clId="{D7DA5927-D473-4AEE-8BEF-0909585F6886}" dt="2021-03-10T20:51:47.820" v="347" actId="1076"/>
          <ac:cxnSpMkLst>
            <pc:docMk/>
            <pc:sldMk cId="1634983897" sldId="592"/>
            <ac:cxnSpMk id="17" creationId="{F9C1B811-70F4-43BE-8227-71A98FD546F7}"/>
          </ac:cxnSpMkLst>
        </pc:cxnChg>
        <pc:cxnChg chg="mod">
          <ac:chgData name="Cristian Chilipirea" userId="34ab170da5908fc4" providerId="LiveId" clId="{D7DA5927-D473-4AEE-8BEF-0909585F6886}" dt="2021-03-10T20:51:47.820" v="347" actId="1076"/>
          <ac:cxnSpMkLst>
            <pc:docMk/>
            <pc:sldMk cId="1634983897" sldId="592"/>
            <ac:cxnSpMk id="18" creationId="{1293B9C4-59B7-496F-8549-F8DD3AF9D3F4}"/>
          </ac:cxnSpMkLst>
        </pc:cxnChg>
        <pc:cxnChg chg="mod">
          <ac:chgData name="Cristian Chilipirea" userId="34ab170da5908fc4" providerId="LiveId" clId="{D7DA5927-D473-4AEE-8BEF-0909585F6886}" dt="2021-03-10T20:51:47.820" v="347" actId="1076"/>
          <ac:cxnSpMkLst>
            <pc:docMk/>
            <pc:sldMk cId="1634983897" sldId="592"/>
            <ac:cxnSpMk id="19" creationId="{7DC1FF99-849E-4247-A76C-B02EE7BE3F84}"/>
          </ac:cxnSpMkLst>
        </pc:cxnChg>
        <pc:cxnChg chg="mod">
          <ac:chgData name="Cristian Chilipirea" userId="34ab170da5908fc4" providerId="LiveId" clId="{D7DA5927-D473-4AEE-8BEF-0909585F6886}" dt="2021-03-10T20:51:47.820" v="347" actId="1076"/>
          <ac:cxnSpMkLst>
            <pc:docMk/>
            <pc:sldMk cId="1634983897" sldId="592"/>
            <ac:cxnSpMk id="20" creationId="{02353525-5FF7-43E9-BA27-FA0B44A62FA6}"/>
          </ac:cxnSpMkLst>
        </pc:cxnChg>
        <pc:cxnChg chg="mod">
          <ac:chgData name="Cristian Chilipirea" userId="34ab170da5908fc4" providerId="LiveId" clId="{D7DA5927-D473-4AEE-8BEF-0909585F6886}" dt="2021-03-10T20:51:47.820" v="347" actId="1076"/>
          <ac:cxnSpMkLst>
            <pc:docMk/>
            <pc:sldMk cId="1634983897" sldId="592"/>
            <ac:cxnSpMk id="21" creationId="{740EA462-DB64-44AE-9CE7-25B1CB5D5FE5}"/>
          </ac:cxnSpMkLst>
        </pc:cxnChg>
        <pc:cxnChg chg="mod">
          <ac:chgData name="Cristian Chilipirea" userId="34ab170da5908fc4" providerId="LiveId" clId="{D7DA5927-D473-4AEE-8BEF-0909585F6886}" dt="2021-03-10T20:51:47.820" v="347" actId="1076"/>
          <ac:cxnSpMkLst>
            <pc:docMk/>
            <pc:sldMk cId="1634983897" sldId="592"/>
            <ac:cxnSpMk id="22" creationId="{7A6ACBE3-A358-4126-8E8B-83550041F3A1}"/>
          </ac:cxnSpMkLst>
        </pc:cxnChg>
        <pc:cxnChg chg="mod">
          <ac:chgData name="Cristian Chilipirea" userId="34ab170da5908fc4" providerId="LiveId" clId="{D7DA5927-D473-4AEE-8BEF-0909585F6886}" dt="2021-03-10T20:51:47.820" v="347" actId="1076"/>
          <ac:cxnSpMkLst>
            <pc:docMk/>
            <pc:sldMk cId="1634983897" sldId="592"/>
            <ac:cxnSpMk id="23" creationId="{D0EABC46-0ECC-4308-8D40-C8B2CE964074}"/>
          </ac:cxnSpMkLst>
        </pc:cxnChg>
        <pc:cxnChg chg="mod">
          <ac:chgData name="Cristian Chilipirea" userId="34ab170da5908fc4" providerId="LiveId" clId="{D7DA5927-D473-4AEE-8BEF-0909585F6886}" dt="2021-03-10T20:51:47.820" v="347" actId="1076"/>
          <ac:cxnSpMkLst>
            <pc:docMk/>
            <pc:sldMk cId="1634983897" sldId="592"/>
            <ac:cxnSpMk id="24" creationId="{BF27AFDE-B944-47E3-A205-AE0DF90CBB62}"/>
          </ac:cxnSpMkLst>
        </pc:cxnChg>
        <pc:cxnChg chg="mod">
          <ac:chgData name="Cristian Chilipirea" userId="34ab170da5908fc4" providerId="LiveId" clId="{D7DA5927-D473-4AEE-8BEF-0909585F6886}" dt="2021-03-10T20:51:47.820" v="347" actId="1076"/>
          <ac:cxnSpMkLst>
            <pc:docMk/>
            <pc:sldMk cId="1634983897" sldId="592"/>
            <ac:cxnSpMk id="25" creationId="{8B3C8EC8-C969-4459-838F-03996380ECF8}"/>
          </ac:cxnSpMkLst>
        </pc:cxnChg>
        <pc:cxnChg chg="mod">
          <ac:chgData name="Cristian Chilipirea" userId="34ab170da5908fc4" providerId="LiveId" clId="{D7DA5927-D473-4AEE-8BEF-0909585F6886}" dt="2021-03-10T20:51:47.820" v="347" actId="1076"/>
          <ac:cxnSpMkLst>
            <pc:docMk/>
            <pc:sldMk cId="1634983897" sldId="592"/>
            <ac:cxnSpMk id="26" creationId="{14145B65-C9C0-4C7F-BA50-A3292FC5D453}"/>
          </ac:cxnSpMkLst>
        </pc:cxnChg>
        <pc:cxnChg chg="mod">
          <ac:chgData name="Cristian Chilipirea" userId="34ab170da5908fc4" providerId="LiveId" clId="{D7DA5927-D473-4AEE-8BEF-0909585F6886}" dt="2021-03-10T20:51:47.820" v="347" actId="1076"/>
          <ac:cxnSpMkLst>
            <pc:docMk/>
            <pc:sldMk cId="1634983897" sldId="592"/>
            <ac:cxnSpMk id="38" creationId="{2FDE1BEF-1612-41B6-8299-55E8EF2E397C}"/>
          </ac:cxnSpMkLst>
        </pc:cxnChg>
        <pc:cxnChg chg="mod">
          <ac:chgData name="Cristian Chilipirea" userId="34ab170da5908fc4" providerId="LiveId" clId="{D7DA5927-D473-4AEE-8BEF-0909585F6886}" dt="2021-03-10T20:51:47.820" v="347" actId="1076"/>
          <ac:cxnSpMkLst>
            <pc:docMk/>
            <pc:sldMk cId="1634983897" sldId="592"/>
            <ac:cxnSpMk id="40" creationId="{CCBA9CB5-6CA6-429C-896E-A79D6330B255}"/>
          </ac:cxnSpMkLst>
        </pc:cxnChg>
        <pc:cxnChg chg="mod">
          <ac:chgData name="Cristian Chilipirea" userId="34ab170da5908fc4" providerId="LiveId" clId="{D7DA5927-D473-4AEE-8BEF-0909585F6886}" dt="2021-03-10T20:51:47.820" v="347" actId="1076"/>
          <ac:cxnSpMkLst>
            <pc:docMk/>
            <pc:sldMk cId="1634983897" sldId="592"/>
            <ac:cxnSpMk id="41" creationId="{C66CA45E-ACAF-4724-8040-378A71E2499B}"/>
          </ac:cxnSpMkLst>
        </pc:cxnChg>
        <pc:cxnChg chg="mod">
          <ac:chgData name="Cristian Chilipirea" userId="34ab170da5908fc4" providerId="LiveId" clId="{D7DA5927-D473-4AEE-8BEF-0909585F6886}" dt="2021-03-10T20:51:47.820" v="347" actId="1076"/>
          <ac:cxnSpMkLst>
            <pc:docMk/>
            <pc:sldMk cId="1634983897" sldId="592"/>
            <ac:cxnSpMk id="42" creationId="{E448965F-BD58-4126-80A4-20012DD1D189}"/>
          </ac:cxnSpMkLst>
        </pc:cxnChg>
        <pc:cxnChg chg="mod">
          <ac:chgData name="Cristian Chilipirea" userId="34ab170da5908fc4" providerId="LiveId" clId="{D7DA5927-D473-4AEE-8BEF-0909585F6886}" dt="2021-03-10T20:51:47.820" v="347" actId="1076"/>
          <ac:cxnSpMkLst>
            <pc:docMk/>
            <pc:sldMk cId="1634983897" sldId="592"/>
            <ac:cxnSpMk id="43" creationId="{1861C38C-382E-4E92-B32D-0427C39679E6}"/>
          </ac:cxnSpMkLst>
        </pc:cxnChg>
        <pc:cxnChg chg="mod">
          <ac:chgData name="Cristian Chilipirea" userId="34ab170da5908fc4" providerId="LiveId" clId="{D7DA5927-D473-4AEE-8BEF-0909585F6886}" dt="2021-03-10T20:51:47.820" v="347" actId="1076"/>
          <ac:cxnSpMkLst>
            <pc:docMk/>
            <pc:sldMk cId="1634983897" sldId="592"/>
            <ac:cxnSpMk id="44" creationId="{49D2EB0D-29B5-438C-883D-FFEB02FECCCD}"/>
          </ac:cxnSpMkLst>
        </pc:cxnChg>
        <pc:cxnChg chg="mod">
          <ac:chgData name="Cristian Chilipirea" userId="34ab170da5908fc4" providerId="LiveId" clId="{D7DA5927-D473-4AEE-8BEF-0909585F6886}" dt="2021-03-10T20:51:47.820" v="347" actId="1076"/>
          <ac:cxnSpMkLst>
            <pc:docMk/>
            <pc:sldMk cId="1634983897" sldId="592"/>
            <ac:cxnSpMk id="47" creationId="{FBF75897-25E0-42BC-9FDA-9CDBCCF25B21}"/>
          </ac:cxnSpMkLst>
        </pc:cxnChg>
        <pc:cxnChg chg="mod">
          <ac:chgData name="Cristian Chilipirea" userId="34ab170da5908fc4" providerId="LiveId" clId="{D7DA5927-D473-4AEE-8BEF-0909585F6886}" dt="2021-03-10T20:51:47.820" v="347" actId="1076"/>
          <ac:cxnSpMkLst>
            <pc:docMk/>
            <pc:sldMk cId="1634983897" sldId="592"/>
            <ac:cxnSpMk id="48" creationId="{A08B85C2-A3EA-4E45-AE83-CE3C28DDD761}"/>
          </ac:cxnSpMkLst>
        </pc:cxnChg>
        <pc:cxnChg chg="mod">
          <ac:chgData name="Cristian Chilipirea" userId="34ab170da5908fc4" providerId="LiveId" clId="{D7DA5927-D473-4AEE-8BEF-0909585F6886}" dt="2021-03-10T20:51:47.820" v="347" actId="1076"/>
          <ac:cxnSpMkLst>
            <pc:docMk/>
            <pc:sldMk cId="1634983897" sldId="592"/>
            <ac:cxnSpMk id="50" creationId="{8A496ECE-FB82-4218-A1BF-83BC1F53DED1}"/>
          </ac:cxnSpMkLst>
        </pc:cxnChg>
        <pc:cxnChg chg="add del mod">
          <ac:chgData name="Cristian Chilipirea" userId="34ab170da5908fc4" providerId="LiveId" clId="{D7DA5927-D473-4AEE-8BEF-0909585F6886}" dt="2021-03-10T20:53:20.921" v="365" actId="478"/>
          <ac:cxnSpMkLst>
            <pc:docMk/>
            <pc:sldMk cId="1634983897" sldId="592"/>
            <ac:cxnSpMk id="70" creationId="{8F194546-DE35-4698-A60D-28A53825773E}"/>
          </ac:cxnSpMkLst>
        </pc:cxnChg>
        <pc:cxnChg chg="mod">
          <ac:chgData name="Cristian Chilipirea" userId="34ab170da5908fc4" providerId="LiveId" clId="{D7DA5927-D473-4AEE-8BEF-0909585F6886}" dt="2021-03-10T20:51:47.820" v="347" actId="1076"/>
          <ac:cxnSpMkLst>
            <pc:docMk/>
            <pc:sldMk cId="1634983897" sldId="592"/>
            <ac:cxnSpMk id="71" creationId="{A698D50D-2A2A-43A9-9E05-6BCE3CB8867B}"/>
          </ac:cxnSpMkLst>
        </pc:cxnChg>
        <pc:cxnChg chg="add del mod">
          <ac:chgData name="Cristian Chilipirea" userId="34ab170da5908fc4" providerId="LiveId" clId="{D7DA5927-D473-4AEE-8BEF-0909585F6886}" dt="2021-03-10T20:53:20.065" v="364" actId="478"/>
          <ac:cxnSpMkLst>
            <pc:docMk/>
            <pc:sldMk cId="1634983897" sldId="592"/>
            <ac:cxnSpMk id="72" creationId="{133CBE88-06D5-4C11-8793-BA4909A2796E}"/>
          </ac:cxnSpMkLst>
        </pc:cxnChg>
        <pc:cxnChg chg="mod">
          <ac:chgData name="Cristian Chilipirea" userId="34ab170da5908fc4" providerId="LiveId" clId="{D7DA5927-D473-4AEE-8BEF-0909585F6886}" dt="2021-03-10T20:51:47.820" v="347" actId="1076"/>
          <ac:cxnSpMkLst>
            <pc:docMk/>
            <pc:sldMk cId="1634983897" sldId="592"/>
            <ac:cxnSpMk id="74" creationId="{6AC50C09-4211-4160-B5BA-91A016EFB0E2}"/>
          </ac:cxnSpMkLst>
        </pc:cxnChg>
        <pc:cxnChg chg="mod">
          <ac:chgData name="Cristian Chilipirea" userId="34ab170da5908fc4" providerId="LiveId" clId="{D7DA5927-D473-4AEE-8BEF-0909585F6886}" dt="2021-03-10T20:51:47.820" v="347" actId="1076"/>
          <ac:cxnSpMkLst>
            <pc:docMk/>
            <pc:sldMk cId="1634983897" sldId="592"/>
            <ac:cxnSpMk id="77" creationId="{29AD7221-6855-490D-9F77-E090BB0B2884}"/>
          </ac:cxnSpMkLst>
        </pc:cxnChg>
        <pc:cxnChg chg="mod">
          <ac:chgData name="Cristian Chilipirea" userId="34ab170da5908fc4" providerId="LiveId" clId="{D7DA5927-D473-4AEE-8BEF-0909585F6886}" dt="2021-03-10T20:51:47.820" v="347" actId="1076"/>
          <ac:cxnSpMkLst>
            <pc:docMk/>
            <pc:sldMk cId="1634983897" sldId="592"/>
            <ac:cxnSpMk id="80" creationId="{F1325948-2FA1-49D7-8B03-54D04B9F5E37}"/>
          </ac:cxnSpMkLst>
        </pc:cxnChg>
        <pc:cxnChg chg="mod">
          <ac:chgData name="Cristian Chilipirea" userId="34ab170da5908fc4" providerId="LiveId" clId="{D7DA5927-D473-4AEE-8BEF-0909585F6886}" dt="2021-03-10T20:51:47.820" v="347" actId="1076"/>
          <ac:cxnSpMkLst>
            <pc:docMk/>
            <pc:sldMk cId="1634983897" sldId="592"/>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4221651538" sldId="592"/>
        </pc:sldMkLst>
      </pc:sldChg>
      <pc:sldChg chg="addSp delSp modSp add mod modClrScheme chgLayout">
        <pc:chgData name="Cristian Chilipirea" userId="34ab170da5908fc4" providerId="LiveId" clId="{D7DA5927-D473-4AEE-8BEF-0909585F6886}" dt="2021-03-10T20:53:17.609" v="363" actId="478"/>
        <pc:sldMkLst>
          <pc:docMk/>
          <pc:sldMk cId="1149418056" sldId="593"/>
        </pc:sldMkLst>
        <pc:spChg chg="add del mod ord">
          <ac:chgData name="Cristian Chilipirea" userId="34ab170da5908fc4" providerId="LiveId" clId="{D7DA5927-D473-4AEE-8BEF-0909585F6886}" dt="2021-03-10T20:51:54.113" v="348" actId="478"/>
          <ac:spMkLst>
            <pc:docMk/>
            <pc:sldMk cId="1149418056" sldId="593"/>
            <ac:spMk id="3" creationId="{9CFD65F1-9C5E-4D5D-BA4A-A068480A707C}"/>
          </ac:spMkLst>
        </pc:spChg>
        <pc:spChg chg="mod ord">
          <ac:chgData name="Cristian Chilipirea" userId="34ab170da5908fc4" providerId="LiveId" clId="{D7DA5927-D473-4AEE-8BEF-0909585F6886}" dt="2021-03-10T20:35:25.800" v="143" actId="700"/>
          <ac:spMkLst>
            <pc:docMk/>
            <pc:sldMk cId="1149418056" sldId="593"/>
            <ac:spMk id="4" creationId="{C7DE4BF6-7E89-4206-B154-C6CE2F1E1414}"/>
          </ac:spMkLst>
        </pc:spChg>
        <pc:spChg chg="mod ord">
          <ac:chgData name="Cristian Chilipirea" userId="34ab170da5908fc4" providerId="LiveId" clId="{D7DA5927-D473-4AEE-8BEF-0909585F6886}" dt="2021-03-10T20:44:24.765" v="290" actId="207"/>
          <ac:spMkLst>
            <pc:docMk/>
            <pc:sldMk cId="1149418056" sldId="593"/>
            <ac:spMk id="7" creationId="{6F422BB9-6A7F-4BD2-9676-A6410BB10371}"/>
          </ac:spMkLst>
        </pc:spChg>
        <pc:spChg chg="mod">
          <ac:chgData name="Cristian Chilipirea" userId="34ab170da5908fc4" providerId="LiveId" clId="{D7DA5927-D473-4AEE-8BEF-0909585F6886}" dt="2021-03-10T20:52:07.444" v="349" actId="1076"/>
          <ac:spMkLst>
            <pc:docMk/>
            <pc:sldMk cId="1149418056" sldId="593"/>
            <ac:spMk id="8" creationId="{9A61D0B8-8FDE-43F7-AAE0-952163293C76}"/>
          </ac:spMkLst>
        </pc:spChg>
        <pc:spChg chg="mod">
          <ac:chgData name="Cristian Chilipirea" userId="34ab170da5908fc4" providerId="LiveId" clId="{D7DA5927-D473-4AEE-8BEF-0909585F6886}" dt="2021-03-10T20:52:07.444" v="349" actId="1076"/>
          <ac:spMkLst>
            <pc:docMk/>
            <pc:sldMk cId="1149418056" sldId="593"/>
            <ac:spMk id="9" creationId="{BE6259CB-7C3A-440D-B9C6-CFCA86F52B2C}"/>
          </ac:spMkLst>
        </pc:spChg>
        <pc:spChg chg="mod">
          <ac:chgData name="Cristian Chilipirea" userId="34ab170da5908fc4" providerId="LiveId" clId="{D7DA5927-D473-4AEE-8BEF-0909585F6886}" dt="2021-03-10T20:52:07.444" v="349" actId="1076"/>
          <ac:spMkLst>
            <pc:docMk/>
            <pc:sldMk cId="1149418056" sldId="593"/>
            <ac:spMk id="10" creationId="{E9215D6D-AEC4-42D2-BA6E-BE865345ADAD}"/>
          </ac:spMkLst>
        </pc:spChg>
        <pc:spChg chg="mod">
          <ac:chgData name="Cristian Chilipirea" userId="34ab170da5908fc4" providerId="LiveId" clId="{D7DA5927-D473-4AEE-8BEF-0909585F6886}" dt="2021-03-10T20:52:07.444" v="349" actId="1076"/>
          <ac:spMkLst>
            <pc:docMk/>
            <pc:sldMk cId="1149418056" sldId="593"/>
            <ac:spMk id="11" creationId="{42784EC8-90EF-4911-B596-D7A9F219B1FD}"/>
          </ac:spMkLst>
        </pc:spChg>
        <pc:spChg chg="mod">
          <ac:chgData name="Cristian Chilipirea" userId="34ab170da5908fc4" providerId="LiveId" clId="{D7DA5927-D473-4AEE-8BEF-0909585F6886}" dt="2021-03-10T20:52:07.444" v="349" actId="1076"/>
          <ac:spMkLst>
            <pc:docMk/>
            <pc:sldMk cId="1149418056" sldId="593"/>
            <ac:spMk id="12" creationId="{9DA3A207-BD67-41C1-AB61-078C67E0C605}"/>
          </ac:spMkLst>
        </pc:spChg>
        <pc:spChg chg="mod">
          <ac:chgData name="Cristian Chilipirea" userId="34ab170da5908fc4" providerId="LiveId" clId="{D7DA5927-D473-4AEE-8BEF-0909585F6886}" dt="2021-03-10T20:52:07.444" v="349" actId="1076"/>
          <ac:spMkLst>
            <pc:docMk/>
            <pc:sldMk cId="1149418056" sldId="593"/>
            <ac:spMk id="13" creationId="{9309AEE6-D48D-45B6-A204-DFDAAC81B611}"/>
          </ac:spMkLst>
        </pc:spChg>
        <pc:spChg chg="mod">
          <ac:chgData name="Cristian Chilipirea" userId="34ab170da5908fc4" providerId="LiveId" clId="{D7DA5927-D473-4AEE-8BEF-0909585F6886}" dt="2021-03-10T20:52:07.444" v="349" actId="1076"/>
          <ac:spMkLst>
            <pc:docMk/>
            <pc:sldMk cId="1149418056" sldId="593"/>
            <ac:spMk id="14" creationId="{F9486A59-3A13-43D7-AB65-E823DAF43242}"/>
          </ac:spMkLst>
        </pc:spChg>
        <pc:spChg chg="mod">
          <ac:chgData name="Cristian Chilipirea" userId="34ab170da5908fc4" providerId="LiveId" clId="{D7DA5927-D473-4AEE-8BEF-0909585F6886}" dt="2021-03-10T20:52:07.444" v="349" actId="1076"/>
          <ac:spMkLst>
            <pc:docMk/>
            <pc:sldMk cId="1149418056" sldId="593"/>
            <ac:spMk id="15" creationId="{F0BD98AC-79D0-4269-83B6-23C5B4783668}"/>
          </ac:spMkLst>
        </pc:spChg>
        <pc:spChg chg="mod">
          <ac:chgData name="Cristian Chilipirea" userId="34ab170da5908fc4" providerId="LiveId" clId="{D7DA5927-D473-4AEE-8BEF-0909585F6886}" dt="2021-03-10T20:52:07.444" v="349" actId="1076"/>
          <ac:spMkLst>
            <pc:docMk/>
            <pc:sldMk cId="1149418056" sldId="593"/>
            <ac:spMk id="16" creationId="{2C2BB258-7F61-47F3-83FF-B2B79C5346B5}"/>
          </ac:spMkLst>
        </pc:spChg>
        <pc:spChg chg="mod">
          <ac:chgData name="Cristian Chilipirea" userId="34ab170da5908fc4" providerId="LiveId" clId="{D7DA5927-D473-4AEE-8BEF-0909585F6886}" dt="2021-03-10T20:52:07.444" v="349" actId="1076"/>
          <ac:spMkLst>
            <pc:docMk/>
            <pc:sldMk cId="1149418056" sldId="593"/>
            <ac:spMk id="28" creationId="{8B6149B4-5D23-4526-BE8A-86B06C5A75CE}"/>
          </ac:spMkLst>
        </pc:spChg>
        <pc:spChg chg="mod">
          <ac:chgData name="Cristian Chilipirea" userId="34ab170da5908fc4" providerId="LiveId" clId="{D7DA5927-D473-4AEE-8BEF-0909585F6886}" dt="2021-03-10T20:52:07.444" v="349" actId="1076"/>
          <ac:spMkLst>
            <pc:docMk/>
            <pc:sldMk cId="1149418056" sldId="593"/>
            <ac:spMk id="30" creationId="{75569835-BEC0-475C-9A65-BAC9EF1C0503}"/>
          </ac:spMkLst>
        </pc:spChg>
        <pc:spChg chg="mod">
          <ac:chgData name="Cristian Chilipirea" userId="34ab170da5908fc4" providerId="LiveId" clId="{D7DA5927-D473-4AEE-8BEF-0909585F6886}" dt="2021-03-10T20:52:07.444" v="349" actId="1076"/>
          <ac:spMkLst>
            <pc:docMk/>
            <pc:sldMk cId="1149418056" sldId="593"/>
            <ac:spMk id="31" creationId="{7F44D038-2036-4D61-81D8-57BC5E3671CA}"/>
          </ac:spMkLst>
        </pc:spChg>
        <pc:spChg chg="mod">
          <ac:chgData name="Cristian Chilipirea" userId="34ab170da5908fc4" providerId="LiveId" clId="{D7DA5927-D473-4AEE-8BEF-0909585F6886}" dt="2021-03-10T20:52:07.444" v="349" actId="1076"/>
          <ac:spMkLst>
            <pc:docMk/>
            <pc:sldMk cId="1149418056" sldId="593"/>
            <ac:spMk id="32" creationId="{8F862C70-CEA3-4685-8319-B7D3CF9EEA3B}"/>
          </ac:spMkLst>
        </pc:spChg>
        <pc:spChg chg="mod">
          <ac:chgData name="Cristian Chilipirea" userId="34ab170da5908fc4" providerId="LiveId" clId="{D7DA5927-D473-4AEE-8BEF-0909585F6886}" dt="2021-03-10T20:52:07.444" v="349" actId="1076"/>
          <ac:spMkLst>
            <pc:docMk/>
            <pc:sldMk cId="1149418056" sldId="593"/>
            <ac:spMk id="33" creationId="{D9AFF45C-7426-4848-8132-A5C3DDC04B12}"/>
          </ac:spMkLst>
        </pc:spChg>
        <pc:spChg chg="mod">
          <ac:chgData name="Cristian Chilipirea" userId="34ab170da5908fc4" providerId="LiveId" clId="{D7DA5927-D473-4AEE-8BEF-0909585F6886}" dt="2021-03-10T20:52:07.444" v="349" actId="1076"/>
          <ac:spMkLst>
            <pc:docMk/>
            <pc:sldMk cId="1149418056" sldId="593"/>
            <ac:spMk id="34" creationId="{A659C9AD-1080-4C3A-8C72-A555F0A5216A}"/>
          </ac:spMkLst>
        </pc:spChg>
        <pc:spChg chg="mod">
          <ac:chgData name="Cristian Chilipirea" userId="34ab170da5908fc4" providerId="LiveId" clId="{D7DA5927-D473-4AEE-8BEF-0909585F6886}" dt="2021-03-10T20:52:07.444" v="349" actId="1076"/>
          <ac:spMkLst>
            <pc:docMk/>
            <pc:sldMk cId="1149418056" sldId="593"/>
            <ac:spMk id="35" creationId="{93A0EB36-C286-45D1-870B-5FDBB37A813E}"/>
          </ac:spMkLst>
        </pc:spChg>
        <pc:spChg chg="mod">
          <ac:chgData name="Cristian Chilipirea" userId="34ab170da5908fc4" providerId="LiveId" clId="{D7DA5927-D473-4AEE-8BEF-0909585F6886}" dt="2021-03-10T20:52:07.444" v="349" actId="1076"/>
          <ac:spMkLst>
            <pc:docMk/>
            <pc:sldMk cId="1149418056" sldId="593"/>
            <ac:spMk id="84" creationId="{1C5F850E-4DB7-4027-A84F-41FB67CB6E82}"/>
          </ac:spMkLst>
        </pc:spChg>
        <pc:spChg chg="mod">
          <ac:chgData name="Cristian Chilipirea" userId="34ab170da5908fc4" providerId="LiveId" clId="{D7DA5927-D473-4AEE-8BEF-0909585F6886}" dt="2021-03-10T20:52:07.444" v="349" actId="1076"/>
          <ac:spMkLst>
            <pc:docMk/>
            <pc:sldMk cId="1149418056" sldId="593"/>
            <ac:spMk id="85" creationId="{BE394DC2-7CE5-4E5D-8EBF-EB5498655366}"/>
          </ac:spMkLst>
        </pc:spChg>
        <pc:spChg chg="mod">
          <ac:chgData name="Cristian Chilipirea" userId="34ab170da5908fc4" providerId="LiveId" clId="{D7DA5927-D473-4AEE-8BEF-0909585F6886}" dt="2021-03-10T20:52:07.444" v="349" actId="1076"/>
          <ac:spMkLst>
            <pc:docMk/>
            <pc:sldMk cId="1149418056" sldId="593"/>
            <ac:spMk id="86" creationId="{29E19908-4B1B-4865-A840-3731B95A4B3F}"/>
          </ac:spMkLst>
        </pc:spChg>
        <pc:spChg chg="mod">
          <ac:chgData name="Cristian Chilipirea" userId="34ab170da5908fc4" providerId="LiveId" clId="{D7DA5927-D473-4AEE-8BEF-0909585F6886}" dt="2021-03-10T20:52:07.444" v="349" actId="1076"/>
          <ac:spMkLst>
            <pc:docMk/>
            <pc:sldMk cId="1149418056" sldId="593"/>
            <ac:spMk id="87" creationId="{7F6F1F3B-6769-464F-8DC4-F8D0EA7D68B1}"/>
          </ac:spMkLst>
        </pc:spChg>
        <pc:spChg chg="mod">
          <ac:chgData name="Cristian Chilipirea" userId="34ab170da5908fc4" providerId="LiveId" clId="{D7DA5927-D473-4AEE-8BEF-0909585F6886}" dt="2021-03-10T20:52:07.444" v="349" actId="1076"/>
          <ac:spMkLst>
            <pc:docMk/>
            <pc:sldMk cId="1149418056" sldId="593"/>
            <ac:spMk id="88" creationId="{0BDC2F7D-3913-47E8-A09B-52E99DDC1007}"/>
          </ac:spMkLst>
        </pc:spChg>
        <pc:spChg chg="mod">
          <ac:chgData name="Cristian Chilipirea" userId="34ab170da5908fc4" providerId="LiveId" clId="{D7DA5927-D473-4AEE-8BEF-0909585F6886}" dt="2021-03-10T20:52:07.444" v="349" actId="1076"/>
          <ac:spMkLst>
            <pc:docMk/>
            <pc:sldMk cId="1149418056" sldId="593"/>
            <ac:spMk id="89" creationId="{BF2DF9D8-D7CC-4C1A-9D02-27BA82743C00}"/>
          </ac:spMkLst>
        </pc:spChg>
        <pc:spChg chg="mod">
          <ac:chgData name="Cristian Chilipirea" userId="34ab170da5908fc4" providerId="LiveId" clId="{D7DA5927-D473-4AEE-8BEF-0909585F6886}" dt="2021-03-10T20:52:07.444" v="349" actId="1076"/>
          <ac:spMkLst>
            <pc:docMk/>
            <pc:sldMk cId="1149418056" sldId="593"/>
            <ac:spMk id="90" creationId="{7809CF5B-759F-45DD-AA2E-4010F3CA606E}"/>
          </ac:spMkLst>
        </pc:spChg>
        <pc:spChg chg="mod">
          <ac:chgData name="Cristian Chilipirea" userId="34ab170da5908fc4" providerId="LiveId" clId="{D7DA5927-D473-4AEE-8BEF-0909585F6886}" dt="2021-03-10T20:52:07.444" v="349" actId="1076"/>
          <ac:spMkLst>
            <pc:docMk/>
            <pc:sldMk cId="1149418056" sldId="593"/>
            <ac:spMk id="91" creationId="{9B807350-0855-42A6-AE90-F8B139166C56}"/>
          </ac:spMkLst>
        </pc:spChg>
        <pc:spChg chg="mod">
          <ac:chgData name="Cristian Chilipirea" userId="34ab170da5908fc4" providerId="LiveId" clId="{D7DA5927-D473-4AEE-8BEF-0909585F6886}" dt="2021-03-10T20:52:07.444" v="349" actId="1076"/>
          <ac:spMkLst>
            <pc:docMk/>
            <pc:sldMk cId="1149418056" sldId="593"/>
            <ac:spMk id="92" creationId="{23AEE12C-4DB8-4245-884F-33B51B068016}"/>
          </ac:spMkLst>
        </pc:spChg>
        <pc:spChg chg="mod">
          <ac:chgData name="Cristian Chilipirea" userId="34ab170da5908fc4" providerId="LiveId" clId="{D7DA5927-D473-4AEE-8BEF-0909585F6886}" dt="2021-03-10T20:52:07.444" v="349" actId="1076"/>
          <ac:spMkLst>
            <pc:docMk/>
            <pc:sldMk cId="1149418056" sldId="593"/>
            <ac:spMk id="93" creationId="{9C063DC9-C831-42D3-B66D-7D18CE2E8E4E}"/>
          </ac:spMkLst>
        </pc:spChg>
        <pc:spChg chg="mod">
          <ac:chgData name="Cristian Chilipirea" userId="34ab170da5908fc4" providerId="LiveId" clId="{D7DA5927-D473-4AEE-8BEF-0909585F6886}" dt="2021-03-10T20:52:07.444" v="349" actId="1076"/>
          <ac:spMkLst>
            <pc:docMk/>
            <pc:sldMk cId="1149418056" sldId="593"/>
            <ac:spMk id="94" creationId="{E4C1BF2F-2CAF-448C-84CC-D24070B1D843}"/>
          </ac:spMkLst>
        </pc:spChg>
        <pc:spChg chg="mod">
          <ac:chgData name="Cristian Chilipirea" userId="34ab170da5908fc4" providerId="LiveId" clId="{D7DA5927-D473-4AEE-8BEF-0909585F6886}" dt="2021-03-10T20:52:07.444" v="349" actId="1076"/>
          <ac:spMkLst>
            <pc:docMk/>
            <pc:sldMk cId="1149418056" sldId="593"/>
            <ac:spMk id="95" creationId="{48C4A364-5B41-43C8-A3AD-4CAFD51010C3}"/>
          </ac:spMkLst>
        </pc:spChg>
        <pc:spChg chg="mod">
          <ac:chgData name="Cristian Chilipirea" userId="34ab170da5908fc4" providerId="LiveId" clId="{D7DA5927-D473-4AEE-8BEF-0909585F6886}" dt="2021-03-10T20:52:07.444" v="349" actId="1076"/>
          <ac:spMkLst>
            <pc:docMk/>
            <pc:sldMk cId="1149418056" sldId="593"/>
            <ac:spMk id="96" creationId="{782D31DA-5B9E-43A0-8DD6-37C0AF477AE6}"/>
          </ac:spMkLst>
        </pc:spChg>
        <pc:spChg chg="mod">
          <ac:chgData name="Cristian Chilipirea" userId="34ab170da5908fc4" providerId="LiveId" clId="{D7DA5927-D473-4AEE-8BEF-0909585F6886}" dt="2021-03-10T20:52:07.444" v="349" actId="1076"/>
          <ac:spMkLst>
            <pc:docMk/>
            <pc:sldMk cId="1149418056" sldId="593"/>
            <ac:spMk id="97" creationId="{0AF62A28-99D6-4C97-8BB7-F0C23FCC68DA}"/>
          </ac:spMkLst>
        </pc:spChg>
        <pc:spChg chg="mod">
          <ac:chgData name="Cristian Chilipirea" userId="34ab170da5908fc4" providerId="LiveId" clId="{D7DA5927-D473-4AEE-8BEF-0909585F6886}" dt="2021-03-10T20:52:07.444" v="349" actId="1076"/>
          <ac:spMkLst>
            <pc:docMk/>
            <pc:sldMk cId="1149418056" sldId="593"/>
            <ac:spMk id="98" creationId="{7D197E47-E4DD-4445-9FA2-57E6305D2C3F}"/>
          </ac:spMkLst>
        </pc:spChg>
        <pc:spChg chg="mod">
          <ac:chgData name="Cristian Chilipirea" userId="34ab170da5908fc4" providerId="LiveId" clId="{D7DA5927-D473-4AEE-8BEF-0909585F6886}" dt="2021-03-10T20:52:07.444" v="349" actId="1076"/>
          <ac:spMkLst>
            <pc:docMk/>
            <pc:sldMk cId="1149418056" sldId="593"/>
            <ac:spMk id="99" creationId="{A77072B0-3ADD-4082-B77B-B00383AA4438}"/>
          </ac:spMkLst>
        </pc:spChg>
        <pc:spChg chg="mod">
          <ac:chgData name="Cristian Chilipirea" userId="34ab170da5908fc4" providerId="LiveId" clId="{D7DA5927-D473-4AEE-8BEF-0909585F6886}" dt="2021-03-10T20:52:07.444" v="349" actId="1076"/>
          <ac:spMkLst>
            <pc:docMk/>
            <pc:sldMk cId="1149418056" sldId="593"/>
            <ac:spMk id="100" creationId="{6F781F29-AE0F-4774-8258-D96A74FB60F8}"/>
          </ac:spMkLst>
        </pc:spChg>
        <pc:spChg chg="mod">
          <ac:chgData name="Cristian Chilipirea" userId="34ab170da5908fc4" providerId="LiveId" clId="{D7DA5927-D473-4AEE-8BEF-0909585F6886}" dt="2021-03-10T20:52:07.444" v="349" actId="1076"/>
          <ac:spMkLst>
            <pc:docMk/>
            <pc:sldMk cId="1149418056" sldId="593"/>
            <ac:spMk id="101" creationId="{5D2CD746-3465-4657-8760-B4E3AEDA4A4B}"/>
          </ac:spMkLst>
        </pc:spChg>
        <pc:spChg chg="mod">
          <ac:chgData name="Cristian Chilipirea" userId="34ab170da5908fc4" providerId="LiveId" clId="{D7DA5927-D473-4AEE-8BEF-0909585F6886}" dt="2021-03-10T20:52:07.444" v="349" actId="1076"/>
          <ac:spMkLst>
            <pc:docMk/>
            <pc:sldMk cId="1149418056" sldId="593"/>
            <ac:spMk id="102" creationId="{817EDD40-F90B-445D-B095-86516DB5404F}"/>
          </ac:spMkLst>
        </pc:spChg>
        <pc:spChg chg="mod">
          <ac:chgData name="Cristian Chilipirea" userId="34ab170da5908fc4" providerId="LiveId" clId="{D7DA5927-D473-4AEE-8BEF-0909585F6886}" dt="2021-03-10T20:52:07.444" v="349" actId="1076"/>
          <ac:spMkLst>
            <pc:docMk/>
            <pc:sldMk cId="1149418056" sldId="593"/>
            <ac:spMk id="103" creationId="{4D6F18A0-6AD8-4912-A4BB-F57C5C344AE7}"/>
          </ac:spMkLst>
        </pc:spChg>
        <pc:spChg chg="mod">
          <ac:chgData name="Cristian Chilipirea" userId="34ab170da5908fc4" providerId="LiveId" clId="{D7DA5927-D473-4AEE-8BEF-0909585F6886}" dt="2021-03-10T20:52:07.444" v="349" actId="1076"/>
          <ac:spMkLst>
            <pc:docMk/>
            <pc:sldMk cId="1149418056" sldId="593"/>
            <ac:spMk id="104" creationId="{C3155509-9BAE-4F37-9E10-2C7BE50346A1}"/>
          </ac:spMkLst>
        </pc:spChg>
        <pc:spChg chg="mod">
          <ac:chgData name="Cristian Chilipirea" userId="34ab170da5908fc4" providerId="LiveId" clId="{D7DA5927-D473-4AEE-8BEF-0909585F6886}" dt="2021-03-10T20:52:07.444" v="349" actId="1076"/>
          <ac:spMkLst>
            <pc:docMk/>
            <pc:sldMk cId="1149418056" sldId="593"/>
            <ac:spMk id="105" creationId="{12F4FE6B-BAD1-4292-928A-B8033B4A4899}"/>
          </ac:spMkLst>
        </pc:spChg>
        <pc:spChg chg="mod">
          <ac:chgData name="Cristian Chilipirea" userId="34ab170da5908fc4" providerId="LiveId" clId="{D7DA5927-D473-4AEE-8BEF-0909585F6886}" dt="2021-03-10T20:52:07.444" v="349" actId="1076"/>
          <ac:spMkLst>
            <pc:docMk/>
            <pc:sldMk cId="1149418056" sldId="593"/>
            <ac:spMk id="106" creationId="{8B663E60-A17F-48B6-8A6B-0DD11CD54235}"/>
          </ac:spMkLst>
        </pc:spChg>
        <pc:cxnChg chg="mod">
          <ac:chgData name="Cristian Chilipirea" userId="34ab170da5908fc4" providerId="LiveId" clId="{D7DA5927-D473-4AEE-8BEF-0909585F6886}" dt="2021-03-10T20:52:07.444" v="349" actId="1076"/>
          <ac:cxnSpMkLst>
            <pc:docMk/>
            <pc:sldMk cId="1149418056" sldId="593"/>
            <ac:cxnSpMk id="17" creationId="{F9C1B811-70F4-43BE-8227-71A98FD546F7}"/>
          </ac:cxnSpMkLst>
        </pc:cxnChg>
        <pc:cxnChg chg="mod">
          <ac:chgData name="Cristian Chilipirea" userId="34ab170da5908fc4" providerId="LiveId" clId="{D7DA5927-D473-4AEE-8BEF-0909585F6886}" dt="2021-03-10T20:52:07.444" v="349" actId="1076"/>
          <ac:cxnSpMkLst>
            <pc:docMk/>
            <pc:sldMk cId="1149418056" sldId="593"/>
            <ac:cxnSpMk id="18" creationId="{1293B9C4-59B7-496F-8549-F8DD3AF9D3F4}"/>
          </ac:cxnSpMkLst>
        </pc:cxnChg>
        <pc:cxnChg chg="mod">
          <ac:chgData name="Cristian Chilipirea" userId="34ab170da5908fc4" providerId="LiveId" clId="{D7DA5927-D473-4AEE-8BEF-0909585F6886}" dt="2021-03-10T20:52:07.444" v="349" actId="1076"/>
          <ac:cxnSpMkLst>
            <pc:docMk/>
            <pc:sldMk cId="1149418056" sldId="593"/>
            <ac:cxnSpMk id="19" creationId="{7DC1FF99-849E-4247-A76C-B02EE7BE3F84}"/>
          </ac:cxnSpMkLst>
        </pc:cxnChg>
        <pc:cxnChg chg="mod">
          <ac:chgData name="Cristian Chilipirea" userId="34ab170da5908fc4" providerId="LiveId" clId="{D7DA5927-D473-4AEE-8BEF-0909585F6886}" dt="2021-03-10T20:52:07.444" v="349" actId="1076"/>
          <ac:cxnSpMkLst>
            <pc:docMk/>
            <pc:sldMk cId="1149418056" sldId="593"/>
            <ac:cxnSpMk id="20" creationId="{02353525-5FF7-43E9-BA27-FA0B44A62FA6}"/>
          </ac:cxnSpMkLst>
        </pc:cxnChg>
        <pc:cxnChg chg="mod">
          <ac:chgData name="Cristian Chilipirea" userId="34ab170da5908fc4" providerId="LiveId" clId="{D7DA5927-D473-4AEE-8BEF-0909585F6886}" dt="2021-03-10T20:52:07.444" v="349" actId="1076"/>
          <ac:cxnSpMkLst>
            <pc:docMk/>
            <pc:sldMk cId="1149418056" sldId="593"/>
            <ac:cxnSpMk id="21" creationId="{740EA462-DB64-44AE-9CE7-25B1CB5D5FE5}"/>
          </ac:cxnSpMkLst>
        </pc:cxnChg>
        <pc:cxnChg chg="mod">
          <ac:chgData name="Cristian Chilipirea" userId="34ab170da5908fc4" providerId="LiveId" clId="{D7DA5927-D473-4AEE-8BEF-0909585F6886}" dt="2021-03-10T20:52:07.444" v="349" actId="1076"/>
          <ac:cxnSpMkLst>
            <pc:docMk/>
            <pc:sldMk cId="1149418056" sldId="593"/>
            <ac:cxnSpMk id="22" creationId="{7A6ACBE3-A358-4126-8E8B-83550041F3A1}"/>
          </ac:cxnSpMkLst>
        </pc:cxnChg>
        <pc:cxnChg chg="mod">
          <ac:chgData name="Cristian Chilipirea" userId="34ab170da5908fc4" providerId="LiveId" clId="{D7DA5927-D473-4AEE-8BEF-0909585F6886}" dt="2021-03-10T20:52:07.444" v="349" actId="1076"/>
          <ac:cxnSpMkLst>
            <pc:docMk/>
            <pc:sldMk cId="1149418056" sldId="593"/>
            <ac:cxnSpMk id="23" creationId="{D0EABC46-0ECC-4308-8D40-C8B2CE964074}"/>
          </ac:cxnSpMkLst>
        </pc:cxnChg>
        <pc:cxnChg chg="mod">
          <ac:chgData name="Cristian Chilipirea" userId="34ab170da5908fc4" providerId="LiveId" clId="{D7DA5927-D473-4AEE-8BEF-0909585F6886}" dt="2021-03-10T20:52:07.444" v="349" actId="1076"/>
          <ac:cxnSpMkLst>
            <pc:docMk/>
            <pc:sldMk cId="1149418056" sldId="593"/>
            <ac:cxnSpMk id="24" creationId="{BF27AFDE-B944-47E3-A205-AE0DF90CBB62}"/>
          </ac:cxnSpMkLst>
        </pc:cxnChg>
        <pc:cxnChg chg="mod">
          <ac:chgData name="Cristian Chilipirea" userId="34ab170da5908fc4" providerId="LiveId" clId="{D7DA5927-D473-4AEE-8BEF-0909585F6886}" dt="2021-03-10T20:52:07.444" v="349" actId="1076"/>
          <ac:cxnSpMkLst>
            <pc:docMk/>
            <pc:sldMk cId="1149418056" sldId="593"/>
            <ac:cxnSpMk id="25" creationId="{8B3C8EC8-C969-4459-838F-03996380ECF8}"/>
          </ac:cxnSpMkLst>
        </pc:cxnChg>
        <pc:cxnChg chg="mod">
          <ac:chgData name="Cristian Chilipirea" userId="34ab170da5908fc4" providerId="LiveId" clId="{D7DA5927-D473-4AEE-8BEF-0909585F6886}" dt="2021-03-10T20:52:07.444" v="349" actId="1076"/>
          <ac:cxnSpMkLst>
            <pc:docMk/>
            <pc:sldMk cId="1149418056" sldId="593"/>
            <ac:cxnSpMk id="26" creationId="{14145B65-C9C0-4C7F-BA50-A3292FC5D453}"/>
          </ac:cxnSpMkLst>
        </pc:cxnChg>
        <pc:cxnChg chg="mod">
          <ac:chgData name="Cristian Chilipirea" userId="34ab170da5908fc4" providerId="LiveId" clId="{D7DA5927-D473-4AEE-8BEF-0909585F6886}" dt="2021-03-10T20:52:07.444" v="349" actId="1076"/>
          <ac:cxnSpMkLst>
            <pc:docMk/>
            <pc:sldMk cId="1149418056" sldId="593"/>
            <ac:cxnSpMk id="38" creationId="{2FDE1BEF-1612-41B6-8299-55E8EF2E397C}"/>
          </ac:cxnSpMkLst>
        </pc:cxnChg>
        <pc:cxnChg chg="mod">
          <ac:chgData name="Cristian Chilipirea" userId="34ab170da5908fc4" providerId="LiveId" clId="{D7DA5927-D473-4AEE-8BEF-0909585F6886}" dt="2021-03-10T20:52:07.444" v="349" actId="1076"/>
          <ac:cxnSpMkLst>
            <pc:docMk/>
            <pc:sldMk cId="1149418056" sldId="593"/>
            <ac:cxnSpMk id="40" creationId="{CCBA9CB5-6CA6-429C-896E-A79D6330B255}"/>
          </ac:cxnSpMkLst>
        </pc:cxnChg>
        <pc:cxnChg chg="mod">
          <ac:chgData name="Cristian Chilipirea" userId="34ab170da5908fc4" providerId="LiveId" clId="{D7DA5927-D473-4AEE-8BEF-0909585F6886}" dt="2021-03-10T20:52:07.444" v="349" actId="1076"/>
          <ac:cxnSpMkLst>
            <pc:docMk/>
            <pc:sldMk cId="1149418056" sldId="593"/>
            <ac:cxnSpMk id="41" creationId="{C66CA45E-ACAF-4724-8040-378A71E2499B}"/>
          </ac:cxnSpMkLst>
        </pc:cxnChg>
        <pc:cxnChg chg="mod">
          <ac:chgData name="Cristian Chilipirea" userId="34ab170da5908fc4" providerId="LiveId" clId="{D7DA5927-D473-4AEE-8BEF-0909585F6886}" dt="2021-03-10T20:52:07.444" v="349" actId="1076"/>
          <ac:cxnSpMkLst>
            <pc:docMk/>
            <pc:sldMk cId="1149418056" sldId="593"/>
            <ac:cxnSpMk id="42" creationId="{E448965F-BD58-4126-80A4-20012DD1D189}"/>
          </ac:cxnSpMkLst>
        </pc:cxnChg>
        <pc:cxnChg chg="mod">
          <ac:chgData name="Cristian Chilipirea" userId="34ab170da5908fc4" providerId="LiveId" clId="{D7DA5927-D473-4AEE-8BEF-0909585F6886}" dt="2021-03-10T20:52:07.444" v="349" actId="1076"/>
          <ac:cxnSpMkLst>
            <pc:docMk/>
            <pc:sldMk cId="1149418056" sldId="593"/>
            <ac:cxnSpMk id="43" creationId="{1861C38C-382E-4E92-B32D-0427C39679E6}"/>
          </ac:cxnSpMkLst>
        </pc:cxnChg>
        <pc:cxnChg chg="mod">
          <ac:chgData name="Cristian Chilipirea" userId="34ab170da5908fc4" providerId="LiveId" clId="{D7DA5927-D473-4AEE-8BEF-0909585F6886}" dt="2021-03-10T20:52:07.444" v="349" actId="1076"/>
          <ac:cxnSpMkLst>
            <pc:docMk/>
            <pc:sldMk cId="1149418056" sldId="593"/>
            <ac:cxnSpMk id="44" creationId="{49D2EB0D-29B5-438C-883D-FFEB02FECCCD}"/>
          </ac:cxnSpMkLst>
        </pc:cxnChg>
        <pc:cxnChg chg="mod">
          <ac:chgData name="Cristian Chilipirea" userId="34ab170da5908fc4" providerId="LiveId" clId="{D7DA5927-D473-4AEE-8BEF-0909585F6886}" dt="2021-03-10T20:52:07.444" v="349" actId="1076"/>
          <ac:cxnSpMkLst>
            <pc:docMk/>
            <pc:sldMk cId="1149418056" sldId="593"/>
            <ac:cxnSpMk id="47" creationId="{FBF75897-25E0-42BC-9FDA-9CDBCCF25B21}"/>
          </ac:cxnSpMkLst>
        </pc:cxnChg>
        <pc:cxnChg chg="mod">
          <ac:chgData name="Cristian Chilipirea" userId="34ab170da5908fc4" providerId="LiveId" clId="{D7DA5927-D473-4AEE-8BEF-0909585F6886}" dt="2021-03-10T20:52:07.444" v="349" actId="1076"/>
          <ac:cxnSpMkLst>
            <pc:docMk/>
            <pc:sldMk cId="1149418056" sldId="593"/>
            <ac:cxnSpMk id="48" creationId="{A08B85C2-A3EA-4E45-AE83-CE3C28DDD761}"/>
          </ac:cxnSpMkLst>
        </pc:cxnChg>
        <pc:cxnChg chg="mod">
          <ac:chgData name="Cristian Chilipirea" userId="34ab170da5908fc4" providerId="LiveId" clId="{D7DA5927-D473-4AEE-8BEF-0909585F6886}" dt="2021-03-10T20:52:07.444" v="349" actId="1076"/>
          <ac:cxnSpMkLst>
            <pc:docMk/>
            <pc:sldMk cId="1149418056" sldId="593"/>
            <ac:cxnSpMk id="50" creationId="{8A496ECE-FB82-4218-A1BF-83BC1F53DED1}"/>
          </ac:cxnSpMkLst>
        </pc:cxnChg>
        <pc:cxnChg chg="add del mod">
          <ac:chgData name="Cristian Chilipirea" userId="34ab170da5908fc4" providerId="LiveId" clId="{D7DA5927-D473-4AEE-8BEF-0909585F6886}" dt="2021-03-10T20:53:17.609" v="363" actId="478"/>
          <ac:cxnSpMkLst>
            <pc:docMk/>
            <pc:sldMk cId="1149418056" sldId="593"/>
            <ac:cxnSpMk id="70" creationId="{3A9304E3-F2B2-45A8-9CA5-5525B00BE580}"/>
          </ac:cxnSpMkLst>
        </pc:cxnChg>
        <pc:cxnChg chg="mod">
          <ac:chgData name="Cristian Chilipirea" userId="34ab170da5908fc4" providerId="LiveId" clId="{D7DA5927-D473-4AEE-8BEF-0909585F6886}" dt="2021-03-10T20:52:07.444" v="349" actId="1076"/>
          <ac:cxnSpMkLst>
            <pc:docMk/>
            <pc:sldMk cId="1149418056" sldId="593"/>
            <ac:cxnSpMk id="71" creationId="{A698D50D-2A2A-43A9-9E05-6BCE3CB8867B}"/>
          </ac:cxnSpMkLst>
        </pc:cxnChg>
        <pc:cxnChg chg="add del mod">
          <ac:chgData name="Cristian Chilipirea" userId="34ab170da5908fc4" providerId="LiveId" clId="{D7DA5927-D473-4AEE-8BEF-0909585F6886}" dt="2021-03-10T20:53:16.978" v="362" actId="478"/>
          <ac:cxnSpMkLst>
            <pc:docMk/>
            <pc:sldMk cId="1149418056" sldId="593"/>
            <ac:cxnSpMk id="72" creationId="{7AC0819C-583A-46A1-9861-C29D66719807}"/>
          </ac:cxnSpMkLst>
        </pc:cxnChg>
        <pc:cxnChg chg="mod">
          <ac:chgData name="Cristian Chilipirea" userId="34ab170da5908fc4" providerId="LiveId" clId="{D7DA5927-D473-4AEE-8BEF-0909585F6886}" dt="2021-03-10T20:52:07.444" v="349" actId="1076"/>
          <ac:cxnSpMkLst>
            <pc:docMk/>
            <pc:sldMk cId="1149418056" sldId="593"/>
            <ac:cxnSpMk id="74" creationId="{6AC50C09-4211-4160-B5BA-91A016EFB0E2}"/>
          </ac:cxnSpMkLst>
        </pc:cxnChg>
        <pc:cxnChg chg="mod">
          <ac:chgData name="Cristian Chilipirea" userId="34ab170da5908fc4" providerId="LiveId" clId="{D7DA5927-D473-4AEE-8BEF-0909585F6886}" dt="2021-03-10T20:52:07.444" v="349" actId="1076"/>
          <ac:cxnSpMkLst>
            <pc:docMk/>
            <pc:sldMk cId="1149418056" sldId="593"/>
            <ac:cxnSpMk id="77" creationId="{29AD7221-6855-490D-9F77-E090BB0B2884}"/>
          </ac:cxnSpMkLst>
        </pc:cxnChg>
        <pc:cxnChg chg="mod">
          <ac:chgData name="Cristian Chilipirea" userId="34ab170da5908fc4" providerId="LiveId" clId="{D7DA5927-D473-4AEE-8BEF-0909585F6886}" dt="2021-03-10T20:52:07.444" v="349" actId="1076"/>
          <ac:cxnSpMkLst>
            <pc:docMk/>
            <pc:sldMk cId="1149418056" sldId="593"/>
            <ac:cxnSpMk id="80" creationId="{F1325948-2FA1-49D7-8B03-54D04B9F5E37}"/>
          </ac:cxnSpMkLst>
        </pc:cxnChg>
        <pc:cxnChg chg="mod">
          <ac:chgData name="Cristian Chilipirea" userId="34ab170da5908fc4" providerId="LiveId" clId="{D7DA5927-D473-4AEE-8BEF-0909585F6886}" dt="2021-03-10T20:52:07.444" v="349" actId="1076"/>
          <ac:cxnSpMkLst>
            <pc:docMk/>
            <pc:sldMk cId="1149418056" sldId="593"/>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2592642322" sldId="593"/>
        </pc:sldMkLst>
      </pc:sldChg>
      <pc:sldChg chg="add del">
        <pc:chgData name="Cristian Chilipirea" userId="34ab170da5908fc4" providerId="LiveId" clId="{D7DA5927-D473-4AEE-8BEF-0909585F6886}" dt="2021-03-10T20:34:55.008" v="96" actId="47"/>
        <pc:sldMkLst>
          <pc:docMk/>
          <pc:sldMk cId="878214405" sldId="594"/>
        </pc:sldMkLst>
      </pc:sldChg>
      <pc:sldChg chg="addSp delSp modSp add mod modClrScheme chgLayout">
        <pc:chgData name="Cristian Chilipirea" userId="34ab170da5908fc4" providerId="LiveId" clId="{D7DA5927-D473-4AEE-8BEF-0909585F6886}" dt="2021-03-10T20:53:14.530" v="361" actId="478"/>
        <pc:sldMkLst>
          <pc:docMk/>
          <pc:sldMk cId="1649685948" sldId="594"/>
        </pc:sldMkLst>
        <pc:spChg chg="add del mod ord">
          <ac:chgData name="Cristian Chilipirea" userId="34ab170da5908fc4" providerId="LiveId" clId="{D7DA5927-D473-4AEE-8BEF-0909585F6886}" dt="2021-03-10T20:52:31.030" v="350" actId="478"/>
          <ac:spMkLst>
            <pc:docMk/>
            <pc:sldMk cId="1649685948" sldId="594"/>
            <ac:spMk id="3" creationId="{2ACF3AAF-EB30-4517-A56A-B9B5B4D292AF}"/>
          </ac:spMkLst>
        </pc:spChg>
        <pc:spChg chg="mod ord">
          <ac:chgData name="Cristian Chilipirea" userId="34ab170da5908fc4" providerId="LiveId" clId="{D7DA5927-D473-4AEE-8BEF-0909585F6886}" dt="2021-03-10T20:35:25.800" v="143" actId="700"/>
          <ac:spMkLst>
            <pc:docMk/>
            <pc:sldMk cId="1649685948" sldId="594"/>
            <ac:spMk id="4" creationId="{C7DE4BF6-7E89-4206-B154-C6CE2F1E1414}"/>
          </ac:spMkLst>
        </pc:spChg>
        <pc:spChg chg="mod ord">
          <ac:chgData name="Cristian Chilipirea" userId="34ab170da5908fc4" providerId="LiveId" clId="{D7DA5927-D473-4AEE-8BEF-0909585F6886}" dt="2021-03-10T20:44:21.884" v="289" actId="207"/>
          <ac:spMkLst>
            <pc:docMk/>
            <pc:sldMk cId="1649685948" sldId="594"/>
            <ac:spMk id="7" creationId="{6F422BB9-6A7F-4BD2-9676-A6410BB10371}"/>
          </ac:spMkLst>
        </pc:spChg>
        <pc:spChg chg="mod">
          <ac:chgData name="Cristian Chilipirea" userId="34ab170da5908fc4" providerId="LiveId" clId="{D7DA5927-D473-4AEE-8BEF-0909585F6886}" dt="2021-03-10T20:52:38.239" v="351" actId="1076"/>
          <ac:spMkLst>
            <pc:docMk/>
            <pc:sldMk cId="1649685948" sldId="594"/>
            <ac:spMk id="8" creationId="{9A61D0B8-8FDE-43F7-AAE0-952163293C76}"/>
          </ac:spMkLst>
        </pc:spChg>
        <pc:spChg chg="mod">
          <ac:chgData name="Cristian Chilipirea" userId="34ab170da5908fc4" providerId="LiveId" clId="{D7DA5927-D473-4AEE-8BEF-0909585F6886}" dt="2021-03-10T20:52:38.239" v="351" actId="1076"/>
          <ac:spMkLst>
            <pc:docMk/>
            <pc:sldMk cId="1649685948" sldId="594"/>
            <ac:spMk id="9" creationId="{BE6259CB-7C3A-440D-B9C6-CFCA86F52B2C}"/>
          </ac:spMkLst>
        </pc:spChg>
        <pc:spChg chg="mod">
          <ac:chgData name="Cristian Chilipirea" userId="34ab170da5908fc4" providerId="LiveId" clId="{D7DA5927-D473-4AEE-8BEF-0909585F6886}" dt="2021-03-10T20:52:38.239" v="351" actId="1076"/>
          <ac:spMkLst>
            <pc:docMk/>
            <pc:sldMk cId="1649685948" sldId="594"/>
            <ac:spMk id="10" creationId="{E9215D6D-AEC4-42D2-BA6E-BE865345ADAD}"/>
          </ac:spMkLst>
        </pc:spChg>
        <pc:spChg chg="mod">
          <ac:chgData name="Cristian Chilipirea" userId="34ab170da5908fc4" providerId="LiveId" clId="{D7DA5927-D473-4AEE-8BEF-0909585F6886}" dt="2021-03-10T20:52:38.239" v="351" actId="1076"/>
          <ac:spMkLst>
            <pc:docMk/>
            <pc:sldMk cId="1649685948" sldId="594"/>
            <ac:spMk id="11" creationId="{42784EC8-90EF-4911-B596-D7A9F219B1FD}"/>
          </ac:spMkLst>
        </pc:spChg>
        <pc:spChg chg="mod">
          <ac:chgData name="Cristian Chilipirea" userId="34ab170da5908fc4" providerId="LiveId" clId="{D7DA5927-D473-4AEE-8BEF-0909585F6886}" dt="2021-03-10T20:52:38.239" v="351" actId="1076"/>
          <ac:spMkLst>
            <pc:docMk/>
            <pc:sldMk cId="1649685948" sldId="594"/>
            <ac:spMk id="12" creationId="{9DA3A207-BD67-41C1-AB61-078C67E0C605}"/>
          </ac:spMkLst>
        </pc:spChg>
        <pc:spChg chg="mod">
          <ac:chgData name="Cristian Chilipirea" userId="34ab170da5908fc4" providerId="LiveId" clId="{D7DA5927-D473-4AEE-8BEF-0909585F6886}" dt="2021-03-10T20:52:38.239" v="351" actId="1076"/>
          <ac:spMkLst>
            <pc:docMk/>
            <pc:sldMk cId="1649685948" sldId="594"/>
            <ac:spMk id="13" creationId="{9309AEE6-D48D-45B6-A204-DFDAAC81B611}"/>
          </ac:spMkLst>
        </pc:spChg>
        <pc:spChg chg="mod">
          <ac:chgData name="Cristian Chilipirea" userId="34ab170da5908fc4" providerId="LiveId" clId="{D7DA5927-D473-4AEE-8BEF-0909585F6886}" dt="2021-03-10T20:52:38.239" v="351" actId="1076"/>
          <ac:spMkLst>
            <pc:docMk/>
            <pc:sldMk cId="1649685948" sldId="594"/>
            <ac:spMk id="14" creationId="{F9486A59-3A13-43D7-AB65-E823DAF43242}"/>
          </ac:spMkLst>
        </pc:spChg>
        <pc:spChg chg="mod">
          <ac:chgData name="Cristian Chilipirea" userId="34ab170da5908fc4" providerId="LiveId" clId="{D7DA5927-D473-4AEE-8BEF-0909585F6886}" dt="2021-03-10T20:52:38.239" v="351" actId="1076"/>
          <ac:spMkLst>
            <pc:docMk/>
            <pc:sldMk cId="1649685948" sldId="594"/>
            <ac:spMk id="15" creationId="{F0BD98AC-79D0-4269-83B6-23C5B4783668}"/>
          </ac:spMkLst>
        </pc:spChg>
        <pc:spChg chg="mod">
          <ac:chgData name="Cristian Chilipirea" userId="34ab170da5908fc4" providerId="LiveId" clId="{D7DA5927-D473-4AEE-8BEF-0909585F6886}" dt="2021-03-10T20:52:38.239" v="351" actId="1076"/>
          <ac:spMkLst>
            <pc:docMk/>
            <pc:sldMk cId="1649685948" sldId="594"/>
            <ac:spMk id="16" creationId="{2C2BB258-7F61-47F3-83FF-B2B79C5346B5}"/>
          </ac:spMkLst>
        </pc:spChg>
        <pc:spChg chg="mod">
          <ac:chgData name="Cristian Chilipirea" userId="34ab170da5908fc4" providerId="LiveId" clId="{D7DA5927-D473-4AEE-8BEF-0909585F6886}" dt="2021-03-10T20:52:38.239" v="351" actId="1076"/>
          <ac:spMkLst>
            <pc:docMk/>
            <pc:sldMk cId="1649685948" sldId="594"/>
            <ac:spMk id="28" creationId="{8B6149B4-5D23-4526-BE8A-86B06C5A75CE}"/>
          </ac:spMkLst>
        </pc:spChg>
        <pc:spChg chg="mod">
          <ac:chgData name="Cristian Chilipirea" userId="34ab170da5908fc4" providerId="LiveId" clId="{D7DA5927-D473-4AEE-8BEF-0909585F6886}" dt="2021-03-10T20:52:38.239" v="351" actId="1076"/>
          <ac:spMkLst>
            <pc:docMk/>
            <pc:sldMk cId="1649685948" sldId="594"/>
            <ac:spMk id="30" creationId="{75569835-BEC0-475C-9A65-BAC9EF1C0503}"/>
          </ac:spMkLst>
        </pc:spChg>
        <pc:spChg chg="mod">
          <ac:chgData name="Cristian Chilipirea" userId="34ab170da5908fc4" providerId="LiveId" clId="{D7DA5927-D473-4AEE-8BEF-0909585F6886}" dt="2021-03-10T20:52:38.239" v="351" actId="1076"/>
          <ac:spMkLst>
            <pc:docMk/>
            <pc:sldMk cId="1649685948" sldId="594"/>
            <ac:spMk id="31" creationId="{7F44D038-2036-4D61-81D8-57BC5E3671CA}"/>
          </ac:spMkLst>
        </pc:spChg>
        <pc:spChg chg="mod">
          <ac:chgData name="Cristian Chilipirea" userId="34ab170da5908fc4" providerId="LiveId" clId="{D7DA5927-D473-4AEE-8BEF-0909585F6886}" dt="2021-03-10T20:52:38.239" v="351" actId="1076"/>
          <ac:spMkLst>
            <pc:docMk/>
            <pc:sldMk cId="1649685948" sldId="594"/>
            <ac:spMk id="32" creationId="{8F862C70-CEA3-4685-8319-B7D3CF9EEA3B}"/>
          </ac:spMkLst>
        </pc:spChg>
        <pc:spChg chg="mod">
          <ac:chgData name="Cristian Chilipirea" userId="34ab170da5908fc4" providerId="LiveId" clId="{D7DA5927-D473-4AEE-8BEF-0909585F6886}" dt="2021-03-10T20:52:38.239" v="351" actId="1076"/>
          <ac:spMkLst>
            <pc:docMk/>
            <pc:sldMk cId="1649685948" sldId="594"/>
            <ac:spMk id="33" creationId="{D9AFF45C-7426-4848-8132-A5C3DDC04B12}"/>
          </ac:spMkLst>
        </pc:spChg>
        <pc:spChg chg="mod">
          <ac:chgData name="Cristian Chilipirea" userId="34ab170da5908fc4" providerId="LiveId" clId="{D7DA5927-D473-4AEE-8BEF-0909585F6886}" dt="2021-03-10T20:52:38.239" v="351" actId="1076"/>
          <ac:spMkLst>
            <pc:docMk/>
            <pc:sldMk cId="1649685948" sldId="594"/>
            <ac:spMk id="34" creationId="{A659C9AD-1080-4C3A-8C72-A555F0A5216A}"/>
          </ac:spMkLst>
        </pc:spChg>
        <pc:spChg chg="mod">
          <ac:chgData name="Cristian Chilipirea" userId="34ab170da5908fc4" providerId="LiveId" clId="{D7DA5927-D473-4AEE-8BEF-0909585F6886}" dt="2021-03-10T20:52:38.239" v="351" actId="1076"/>
          <ac:spMkLst>
            <pc:docMk/>
            <pc:sldMk cId="1649685948" sldId="594"/>
            <ac:spMk id="35" creationId="{93A0EB36-C286-45D1-870B-5FDBB37A813E}"/>
          </ac:spMkLst>
        </pc:spChg>
        <pc:spChg chg="mod">
          <ac:chgData name="Cristian Chilipirea" userId="34ab170da5908fc4" providerId="LiveId" clId="{D7DA5927-D473-4AEE-8BEF-0909585F6886}" dt="2021-03-10T20:52:38.239" v="351" actId="1076"/>
          <ac:spMkLst>
            <pc:docMk/>
            <pc:sldMk cId="1649685948" sldId="594"/>
            <ac:spMk id="84" creationId="{1C5F850E-4DB7-4027-A84F-41FB67CB6E82}"/>
          </ac:spMkLst>
        </pc:spChg>
        <pc:spChg chg="mod">
          <ac:chgData name="Cristian Chilipirea" userId="34ab170da5908fc4" providerId="LiveId" clId="{D7DA5927-D473-4AEE-8BEF-0909585F6886}" dt="2021-03-10T20:52:38.239" v="351" actId="1076"/>
          <ac:spMkLst>
            <pc:docMk/>
            <pc:sldMk cId="1649685948" sldId="594"/>
            <ac:spMk id="85" creationId="{BE394DC2-7CE5-4E5D-8EBF-EB5498655366}"/>
          </ac:spMkLst>
        </pc:spChg>
        <pc:spChg chg="mod">
          <ac:chgData name="Cristian Chilipirea" userId="34ab170da5908fc4" providerId="LiveId" clId="{D7DA5927-D473-4AEE-8BEF-0909585F6886}" dt="2021-03-10T20:52:38.239" v="351" actId="1076"/>
          <ac:spMkLst>
            <pc:docMk/>
            <pc:sldMk cId="1649685948" sldId="594"/>
            <ac:spMk id="86" creationId="{29E19908-4B1B-4865-A840-3731B95A4B3F}"/>
          </ac:spMkLst>
        </pc:spChg>
        <pc:spChg chg="mod">
          <ac:chgData name="Cristian Chilipirea" userId="34ab170da5908fc4" providerId="LiveId" clId="{D7DA5927-D473-4AEE-8BEF-0909585F6886}" dt="2021-03-10T20:52:38.239" v="351" actId="1076"/>
          <ac:spMkLst>
            <pc:docMk/>
            <pc:sldMk cId="1649685948" sldId="594"/>
            <ac:spMk id="87" creationId="{7F6F1F3B-6769-464F-8DC4-F8D0EA7D68B1}"/>
          </ac:spMkLst>
        </pc:spChg>
        <pc:spChg chg="mod">
          <ac:chgData name="Cristian Chilipirea" userId="34ab170da5908fc4" providerId="LiveId" clId="{D7DA5927-D473-4AEE-8BEF-0909585F6886}" dt="2021-03-10T20:52:38.239" v="351" actId="1076"/>
          <ac:spMkLst>
            <pc:docMk/>
            <pc:sldMk cId="1649685948" sldId="594"/>
            <ac:spMk id="88" creationId="{0BDC2F7D-3913-47E8-A09B-52E99DDC1007}"/>
          </ac:spMkLst>
        </pc:spChg>
        <pc:spChg chg="mod">
          <ac:chgData name="Cristian Chilipirea" userId="34ab170da5908fc4" providerId="LiveId" clId="{D7DA5927-D473-4AEE-8BEF-0909585F6886}" dt="2021-03-10T20:52:38.239" v="351" actId="1076"/>
          <ac:spMkLst>
            <pc:docMk/>
            <pc:sldMk cId="1649685948" sldId="594"/>
            <ac:spMk id="89" creationId="{BF2DF9D8-D7CC-4C1A-9D02-27BA82743C00}"/>
          </ac:spMkLst>
        </pc:spChg>
        <pc:spChg chg="mod">
          <ac:chgData name="Cristian Chilipirea" userId="34ab170da5908fc4" providerId="LiveId" clId="{D7DA5927-D473-4AEE-8BEF-0909585F6886}" dt="2021-03-10T20:52:38.239" v="351" actId="1076"/>
          <ac:spMkLst>
            <pc:docMk/>
            <pc:sldMk cId="1649685948" sldId="594"/>
            <ac:spMk id="90" creationId="{7809CF5B-759F-45DD-AA2E-4010F3CA606E}"/>
          </ac:spMkLst>
        </pc:spChg>
        <pc:spChg chg="mod">
          <ac:chgData name="Cristian Chilipirea" userId="34ab170da5908fc4" providerId="LiveId" clId="{D7DA5927-D473-4AEE-8BEF-0909585F6886}" dt="2021-03-10T20:52:38.239" v="351" actId="1076"/>
          <ac:spMkLst>
            <pc:docMk/>
            <pc:sldMk cId="1649685948" sldId="594"/>
            <ac:spMk id="91" creationId="{9B807350-0855-42A6-AE90-F8B139166C56}"/>
          </ac:spMkLst>
        </pc:spChg>
        <pc:spChg chg="mod">
          <ac:chgData name="Cristian Chilipirea" userId="34ab170da5908fc4" providerId="LiveId" clId="{D7DA5927-D473-4AEE-8BEF-0909585F6886}" dt="2021-03-10T20:52:38.239" v="351" actId="1076"/>
          <ac:spMkLst>
            <pc:docMk/>
            <pc:sldMk cId="1649685948" sldId="594"/>
            <ac:spMk id="92" creationId="{23AEE12C-4DB8-4245-884F-33B51B068016}"/>
          </ac:spMkLst>
        </pc:spChg>
        <pc:spChg chg="mod">
          <ac:chgData name="Cristian Chilipirea" userId="34ab170da5908fc4" providerId="LiveId" clId="{D7DA5927-D473-4AEE-8BEF-0909585F6886}" dt="2021-03-10T20:52:38.239" v="351" actId="1076"/>
          <ac:spMkLst>
            <pc:docMk/>
            <pc:sldMk cId="1649685948" sldId="594"/>
            <ac:spMk id="93" creationId="{9C063DC9-C831-42D3-B66D-7D18CE2E8E4E}"/>
          </ac:spMkLst>
        </pc:spChg>
        <pc:spChg chg="mod">
          <ac:chgData name="Cristian Chilipirea" userId="34ab170da5908fc4" providerId="LiveId" clId="{D7DA5927-D473-4AEE-8BEF-0909585F6886}" dt="2021-03-10T20:52:38.239" v="351" actId="1076"/>
          <ac:spMkLst>
            <pc:docMk/>
            <pc:sldMk cId="1649685948" sldId="594"/>
            <ac:spMk id="94" creationId="{E4C1BF2F-2CAF-448C-84CC-D24070B1D843}"/>
          </ac:spMkLst>
        </pc:spChg>
        <pc:spChg chg="mod">
          <ac:chgData name="Cristian Chilipirea" userId="34ab170da5908fc4" providerId="LiveId" clId="{D7DA5927-D473-4AEE-8BEF-0909585F6886}" dt="2021-03-10T20:52:38.239" v="351" actId="1076"/>
          <ac:spMkLst>
            <pc:docMk/>
            <pc:sldMk cId="1649685948" sldId="594"/>
            <ac:spMk id="95" creationId="{48C4A364-5B41-43C8-A3AD-4CAFD51010C3}"/>
          </ac:spMkLst>
        </pc:spChg>
        <pc:spChg chg="mod">
          <ac:chgData name="Cristian Chilipirea" userId="34ab170da5908fc4" providerId="LiveId" clId="{D7DA5927-D473-4AEE-8BEF-0909585F6886}" dt="2021-03-10T20:52:38.239" v="351" actId="1076"/>
          <ac:spMkLst>
            <pc:docMk/>
            <pc:sldMk cId="1649685948" sldId="594"/>
            <ac:spMk id="96" creationId="{782D31DA-5B9E-43A0-8DD6-37C0AF477AE6}"/>
          </ac:spMkLst>
        </pc:spChg>
        <pc:spChg chg="mod">
          <ac:chgData name="Cristian Chilipirea" userId="34ab170da5908fc4" providerId="LiveId" clId="{D7DA5927-D473-4AEE-8BEF-0909585F6886}" dt="2021-03-10T20:52:38.239" v="351" actId="1076"/>
          <ac:spMkLst>
            <pc:docMk/>
            <pc:sldMk cId="1649685948" sldId="594"/>
            <ac:spMk id="97" creationId="{0AF62A28-99D6-4C97-8BB7-F0C23FCC68DA}"/>
          </ac:spMkLst>
        </pc:spChg>
        <pc:spChg chg="mod">
          <ac:chgData name="Cristian Chilipirea" userId="34ab170da5908fc4" providerId="LiveId" clId="{D7DA5927-D473-4AEE-8BEF-0909585F6886}" dt="2021-03-10T20:52:38.239" v="351" actId="1076"/>
          <ac:spMkLst>
            <pc:docMk/>
            <pc:sldMk cId="1649685948" sldId="594"/>
            <ac:spMk id="98" creationId="{7D197E47-E4DD-4445-9FA2-57E6305D2C3F}"/>
          </ac:spMkLst>
        </pc:spChg>
        <pc:spChg chg="mod">
          <ac:chgData name="Cristian Chilipirea" userId="34ab170da5908fc4" providerId="LiveId" clId="{D7DA5927-D473-4AEE-8BEF-0909585F6886}" dt="2021-03-10T20:52:38.239" v="351" actId="1076"/>
          <ac:spMkLst>
            <pc:docMk/>
            <pc:sldMk cId="1649685948" sldId="594"/>
            <ac:spMk id="99" creationId="{A77072B0-3ADD-4082-B77B-B00383AA4438}"/>
          </ac:spMkLst>
        </pc:spChg>
        <pc:spChg chg="mod">
          <ac:chgData name="Cristian Chilipirea" userId="34ab170da5908fc4" providerId="LiveId" clId="{D7DA5927-D473-4AEE-8BEF-0909585F6886}" dt="2021-03-10T20:52:38.239" v="351" actId="1076"/>
          <ac:spMkLst>
            <pc:docMk/>
            <pc:sldMk cId="1649685948" sldId="594"/>
            <ac:spMk id="100" creationId="{6F781F29-AE0F-4774-8258-D96A74FB60F8}"/>
          </ac:spMkLst>
        </pc:spChg>
        <pc:spChg chg="mod">
          <ac:chgData name="Cristian Chilipirea" userId="34ab170da5908fc4" providerId="LiveId" clId="{D7DA5927-D473-4AEE-8BEF-0909585F6886}" dt="2021-03-10T20:52:38.239" v="351" actId="1076"/>
          <ac:spMkLst>
            <pc:docMk/>
            <pc:sldMk cId="1649685948" sldId="594"/>
            <ac:spMk id="101" creationId="{5D2CD746-3465-4657-8760-B4E3AEDA4A4B}"/>
          </ac:spMkLst>
        </pc:spChg>
        <pc:spChg chg="mod">
          <ac:chgData name="Cristian Chilipirea" userId="34ab170da5908fc4" providerId="LiveId" clId="{D7DA5927-D473-4AEE-8BEF-0909585F6886}" dt="2021-03-10T20:52:38.239" v="351" actId="1076"/>
          <ac:spMkLst>
            <pc:docMk/>
            <pc:sldMk cId="1649685948" sldId="594"/>
            <ac:spMk id="102" creationId="{817EDD40-F90B-445D-B095-86516DB5404F}"/>
          </ac:spMkLst>
        </pc:spChg>
        <pc:spChg chg="mod">
          <ac:chgData name="Cristian Chilipirea" userId="34ab170da5908fc4" providerId="LiveId" clId="{D7DA5927-D473-4AEE-8BEF-0909585F6886}" dt="2021-03-10T20:52:38.239" v="351" actId="1076"/>
          <ac:spMkLst>
            <pc:docMk/>
            <pc:sldMk cId="1649685948" sldId="594"/>
            <ac:spMk id="103" creationId="{4D6F18A0-6AD8-4912-A4BB-F57C5C344AE7}"/>
          </ac:spMkLst>
        </pc:spChg>
        <pc:spChg chg="mod">
          <ac:chgData name="Cristian Chilipirea" userId="34ab170da5908fc4" providerId="LiveId" clId="{D7DA5927-D473-4AEE-8BEF-0909585F6886}" dt="2021-03-10T20:52:38.239" v="351" actId="1076"/>
          <ac:spMkLst>
            <pc:docMk/>
            <pc:sldMk cId="1649685948" sldId="594"/>
            <ac:spMk id="104" creationId="{C3155509-9BAE-4F37-9E10-2C7BE50346A1}"/>
          </ac:spMkLst>
        </pc:spChg>
        <pc:spChg chg="mod">
          <ac:chgData name="Cristian Chilipirea" userId="34ab170da5908fc4" providerId="LiveId" clId="{D7DA5927-D473-4AEE-8BEF-0909585F6886}" dt="2021-03-10T20:52:38.239" v="351" actId="1076"/>
          <ac:spMkLst>
            <pc:docMk/>
            <pc:sldMk cId="1649685948" sldId="594"/>
            <ac:spMk id="105" creationId="{12F4FE6B-BAD1-4292-928A-B8033B4A4899}"/>
          </ac:spMkLst>
        </pc:spChg>
        <pc:spChg chg="mod">
          <ac:chgData name="Cristian Chilipirea" userId="34ab170da5908fc4" providerId="LiveId" clId="{D7DA5927-D473-4AEE-8BEF-0909585F6886}" dt="2021-03-10T20:52:38.239" v="351" actId="1076"/>
          <ac:spMkLst>
            <pc:docMk/>
            <pc:sldMk cId="1649685948" sldId="594"/>
            <ac:spMk id="106" creationId="{8B663E60-A17F-48B6-8A6B-0DD11CD54235}"/>
          </ac:spMkLst>
        </pc:spChg>
        <pc:cxnChg chg="mod">
          <ac:chgData name="Cristian Chilipirea" userId="34ab170da5908fc4" providerId="LiveId" clId="{D7DA5927-D473-4AEE-8BEF-0909585F6886}" dt="2021-03-10T20:52:38.239" v="351" actId="1076"/>
          <ac:cxnSpMkLst>
            <pc:docMk/>
            <pc:sldMk cId="1649685948" sldId="594"/>
            <ac:cxnSpMk id="17" creationId="{F9C1B811-70F4-43BE-8227-71A98FD546F7}"/>
          </ac:cxnSpMkLst>
        </pc:cxnChg>
        <pc:cxnChg chg="mod">
          <ac:chgData name="Cristian Chilipirea" userId="34ab170da5908fc4" providerId="LiveId" clId="{D7DA5927-D473-4AEE-8BEF-0909585F6886}" dt="2021-03-10T20:52:38.239" v="351" actId="1076"/>
          <ac:cxnSpMkLst>
            <pc:docMk/>
            <pc:sldMk cId="1649685948" sldId="594"/>
            <ac:cxnSpMk id="18" creationId="{1293B9C4-59B7-496F-8549-F8DD3AF9D3F4}"/>
          </ac:cxnSpMkLst>
        </pc:cxnChg>
        <pc:cxnChg chg="mod">
          <ac:chgData name="Cristian Chilipirea" userId="34ab170da5908fc4" providerId="LiveId" clId="{D7DA5927-D473-4AEE-8BEF-0909585F6886}" dt="2021-03-10T20:52:38.239" v="351" actId="1076"/>
          <ac:cxnSpMkLst>
            <pc:docMk/>
            <pc:sldMk cId="1649685948" sldId="594"/>
            <ac:cxnSpMk id="19" creationId="{7DC1FF99-849E-4247-A76C-B02EE7BE3F84}"/>
          </ac:cxnSpMkLst>
        </pc:cxnChg>
        <pc:cxnChg chg="mod">
          <ac:chgData name="Cristian Chilipirea" userId="34ab170da5908fc4" providerId="LiveId" clId="{D7DA5927-D473-4AEE-8BEF-0909585F6886}" dt="2021-03-10T20:52:38.239" v="351" actId="1076"/>
          <ac:cxnSpMkLst>
            <pc:docMk/>
            <pc:sldMk cId="1649685948" sldId="594"/>
            <ac:cxnSpMk id="20" creationId="{02353525-5FF7-43E9-BA27-FA0B44A62FA6}"/>
          </ac:cxnSpMkLst>
        </pc:cxnChg>
        <pc:cxnChg chg="mod">
          <ac:chgData name="Cristian Chilipirea" userId="34ab170da5908fc4" providerId="LiveId" clId="{D7DA5927-D473-4AEE-8BEF-0909585F6886}" dt="2021-03-10T20:52:38.239" v="351" actId="1076"/>
          <ac:cxnSpMkLst>
            <pc:docMk/>
            <pc:sldMk cId="1649685948" sldId="594"/>
            <ac:cxnSpMk id="21" creationId="{740EA462-DB64-44AE-9CE7-25B1CB5D5FE5}"/>
          </ac:cxnSpMkLst>
        </pc:cxnChg>
        <pc:cxnChg chg="mod">
          <ac:chgData name="Cristian Chilipirea" userId="34ab170da5908fc4" providerId="LiveId" clId="{D7DA5927-D473-4AEE-8BEF-0909585F6886}" dt="2021-03-10T20:52:38.239" v="351" actId="1076"/>
          <ac:cxnSpMkLst>
            <pc:docMk/>
            <pc:sldMk cId="1649685948" sldId="594"/>
            <ac:cxnSpMk id="22" creationId="{7A6ACBE3-A358-4126-8E8B-83550041F3A1}"/>
          </ac:cxnSpMkLst>
        </pc:cxnChg>
        <pc:cxnChg chg="mod">
          <ac:chgData name="Cristian Chilipirea" userId="34ab170da5908fc4" providerId="LiveId" clId="{D7DA5927-D473-4AEE-8BEF-0909585F6886}" dt="2021-03-10T20:52:38.239" v="351" actId="1076"/>
          <ac:cxnSpMkLst>
            <pc:docMk/>
            <pc:sldMk cId="1649685948" sldId="594"/>
            <ac:cxnSpMk id="23" creationId="{D0EABC46-0ECC-4308-8D40-C8B2CE964074}"/>
          </ac:cxnSpMkLst>
        </pc:cxnChg>
        <pc:cxnChg chg="mod">
          <ac:chgData name="Cristian Chilipirea" userId="34ab170da5908fc4" providerId="LiveId" clId="{D7DA5927-D473-4AEE-8BEF-0909585F6886}" dt="2021-03-10T20:52:38.239" v="351" actId="1076"/>
          <ac:cxnSpMkLst>
            <pc:docMk/>
            <pc:sldMk cId="1649685948" sldId="594"/>
            <ac:cxnSpMk id="24" creationId="{BF27AFDE-B944-47E3-A205-AE0DF90CBB62}"/>
          </ac:cxnSpMkLst>
        </pc:cxnChg>
        <pc:cxnChg chg="mod">
          <ac:chgData name="Cristian Chilipirea" userId="34ab170da5908fc4" providerId="LiveId" clId="{D7DA5927-D473-4AEE-8BEF-0909585F6886}" dt="2021-03-10T20:52:38.239" v="351" actId="1076"/>
          <ac:cxnSpMkLst>
            <pc:docMk/>
            <pc:sldMk cId="1649685948" sldId="594"/>
            <ac:cxnSpMk id="25" creationId="{8B3C8EC8-C969-4459-838F-03996380ECF8}"/>
          </ac:cxnSpMkLst>
        </pc:cxnChg>
        <pc:cxnChg chg="mod">
          <ac:chgData name="Cristian Chilipirea" userId="34ab170da5908fc4" providerId="LiveId" clId="{D7DA5927-D473-4AEE-8BEF-0909585F6886}" dt="2021-03-10T20:52:38.239" v="351" actId="1076"/>
          <ac:cxnSpMkLst>
            <pc:docMk/>
            <pc:sldMk cId="1649685948" sldId="594"/>
            <ac:cxnSpMk id="26" creationId="{14145B65-C9C0-4C7F-BA50-A3292FC5D453}"/>
          </ac:cxnSpMkLst>
        </pc:cxnChg>
        <pc:cxnChg chg="mod">
          <ac:chgData name="Cristian Chilipirea" userId="34ab170da5908fc4" providerId="LiveId" clId="{D7DA5927-D473-4AEE-8BEF-0909585F6886}" dt="2021-03-10T20:52:38.239" v="351" actId="1076"/>
          <ac:cxnSpMkLst>
            <pc:docMk/>
            <pc:sldMk cId="1649685948" sldId="594"/>
            <ac:cxnSpMk id="38" creationId="{2FDE1BEF-1612-41B6-8299-55E8EF2E397C}"/>
          </ac:cxnSpMkLst>
        </pc:cxnChg>
        <pc:cxnChg chg="mod">
          <ac:chgData name="Cristian Chilipirea" userId="34ab170da5908fc4" providerId="LiveId" clId="{D7DA5927-D473-4AEE-8BEF-0909585F6886}" dt="2021-03-10T20:52:38.239" v="351" actId="1076"/>
          <ac:cxnSpMkLst>
            <pc:docMk/>
            <pc:sldMk cId="1649685948" sldId="594"/>
            <ac:cxnSpMk id="40" creationId="{CCBA9CB5-6CA6-429C-896E-A79D6330B255}"/>
          </ac:cxnSpMkLst>
        </pc:cxnChg>
        <pc:cxnChg chg="mod">
          <ac:chgData name="Cristian Chilipirea" userId="34ab170da5908fc4" providerId="LiveId" clId="{D7DA5927-D473-4AEE-8BEF-0909585F6886}" dt="2021-03-10T20:52:38.239" v="351" actId="1076"/>
          <ac:cxnSpMkLst>
            <pc:docMk/>
            <pc:sldMk cId="1649685948" sldId="594"/>
            <ac:cxnSpMk id="41" creationId="{C66CA45E-ACAF-4724-8040-378A71E2499B}"/>
          </ac:cxnSpMkLst>
        </pc:cxnChg>
        <pc:cxnChg chg="mod">
          <ac:chgData name="Cristian Chilipirea" userId="34ab170da5908fc4" providerId="LiveId" clId="{D7DA5927-D473-4AEE-8BEF-0909585F6886}" dt="2021-03-10T20:52:38.239" v="351" actId="1076"/>
          <ac:cxnSpMkLst>
            <pc:docMk/>
            <pc:sldMk cId="1649685948" sldId="594"/>
            <ac:cxnSpMk id="42" creationId="{E448965F-BD58-4126-80A4-20012DD1D189}"/>
          </ac:cxnSpMkLst>
        </pc:cxnChg>
        <pc:cxnChg chg="mod">
          <ac:chgData name="Cristian Chilipirea" userId="34ab170da5908fc4" providerId="LiveId" clId="{D7DA5927-D473-4AEE-8BEF-0909585F6886}" dt="2021-03-10T20:52:38.239" v="351" actId="1076"/>
          <ac:cxnSpMkLst>
            <pc:docMk/>
            <pc:sldMk cId="1649685948" sldId="594"/>
            <ac:cxnSpMk id="43" creationId="{1861C38C-382E-4E92-B32D-0427C39679E6}"/>
          </ac:cxnSpMkLst>
        </pc:cxnChg>
        <pc:cxnChg chg="mod">
          <ac:chgData name="Cristian Chilipirea" userId="34ab170da5908fc4" providerId="LiveId" clId="{D7DA5927-D473-4AEE-8BEF-0909585F6886}" dt="2021-03-10T20:52:38.239" v="351" actId="1076"/>
          <ac:cxnSpMkLst>
            <pc:docMk/>
            <pc:sldMk cId="1649685948" sldId="594"/>
            <ac:cxnSpMk id="44" creationId="{49D2EB0D-29B5-438C-883D-FFEB02FECCCD}"/>
          </ac:cxnSpMkLst>
        </pc:cxnChg>
        <pc:cxnChg chg="mod">
          <ac:chgData name="Cristian Chilipirea" userId="34ab170da5908fc4" providerId="LiveId" clId="{D7DA5927-D473-4AEE-8BEF-0909585F6886}" dt="2021-03-10T20:52:38.239" v="351" actId="1076"/>
          <ac:cxnSpMkLst>
            <pc:docMk/>
            <pc:sldMk cId="1649685948" sldId="594"/>
            <ac:cxnSpMk id="47" creationId="{FBF75897-25E0-42BC-9FDA-9CDBCCF25B21}"/>
          </ac:cxnSpMkLst>
        </pc:cxnChg>
        <pc:cxnChg chg="mod">
          <ac:chgData name="Cristian Chilipirea" userId="34ab170da5908fc4" providerId="LiveId" clId="{D7DA5927-D473-4AEE-8BEF-0909585F6886}" dt="2021-03-10T20:52:38.239" v="351" actId="1076"/>
          <ac:cxnSpMkLst>
            <pc:docMk/>
            <pc:sldMk cId="1649685948" sldId="594"/>
            <ac:cxnSpMk id="48" creationId="{A08B85C2-A3EA-4E45-AE83-CE3C28DDD761}"/>
          </ac:cxnSpMkLst>
        </pc:cxnChg>
        <pc:cxnChg chg="mod">
          <ac:chgData name="Cristian Chilipirea" userId="34ab170da5908fc4" providerId="LiveId" clId="{D7DA5927-D473-4AEE-8BEF-0909585F6886}" dt="2021-03-10T20:52:38.239" v="351" actId="1076"/>
          <ac:cxnSpMkLst>
            <pc:docMk/>
            <pc:sldMk cId="1649685948" sldId="594"/>
            <ac:cxnSpMk id="50" creationId="{8A496ECE-FB82-4218-A1BF-83BC1F53DED1}"/>
          </ac:cxnSpMkLst>
        </pc:cxnChg>
        <pc:cxnChg chg="add del mod">
          <ac:chgData name="Cristian Chilipirea" userId="34ab170da5908fc4" providerId="LiveId" clId="{D7DA5927-D473-4AEE-8BEF-0909585F6886}" dt="2021-03-10T20:53:14.530" v="361" actId="478"/>
          <ac:cxnSpMkLst>
            <pc:docMk/>
            <pc:sldMk cId="1649685948" sldId="594"/>
            <ac:cxnSpMk id="70" creationId="{F541523A-1651-48DA-81B2-3246B17EF64B}"/>
          </ac:cxnSpMkLst>
        </pc:cxnChg>
        <pc:cxnChg chg="mod">
          <ac:chgData name="Cristian Chilipirea" userId="34ab170da5908fc4" providerId="LiveId" clId="{D7DA5927-D473-4AEE-8BEF-0909585F6886}" dt="2021-03-10T20:52:38.239" v="351" actId="1076"/>
          <ac:cxnSpMkLst>
            <pc:docMk/>
            <pc:sldMk cId="1649685948" sldId="594"/>
            <ac:cxnSpMk id="71" creationId="{A698D50D-2A2A-43A9-9E05-6BCE3CB8867B}"/>
          </ac:cxnSpMkLst>
        </pc:cxnChg>
        <pc:cxnChg chg="add del mod">
          <ac:chgData name="Cristian Chilipirea" userId="34ab170da5908fc4" providerId="LiveId" clId="{D7DA5927-D473-4AEE-8BEF-0909585F6886}" dt="2021-03-10T20:53:13.608" v="360" actId="478"/>
          <ac:cxnSpMkLst>
            <pc:docMk/>
            <pc:sldMk cId="1649685948" sldId="594"/>
            <ac:cxnSpMk id="72" creationId="{708E0CD5-A8BA-4158-A01C-6224E977CDCD}"/>
          </ac:cxnSpMkLst>
        </pc:cxnChg>
        <pc:cxnChg chg="mod">
          <ac:chgData name="Cristian Chilipirea" userId="34ab170da5908fc4" providerId="LiveId" clId="{D7DA5927-D473-4AEE-8BEF-0909585F6886}" dt="2021-03-10T20:52:38.239" v="351" actId="1076"/>
          <ac:cxnSpMkLst>
            <pc:docMk/>
            <pc:sldMk cId="1649685948" sldId="594"/>
            <ac:cxnSpMk id="74" creationId="{6AC50C09-4211-4160-B5BA-91A016EFB0E2}"/>
          </ac:cxnSpMkLst>
        </pc:cxnChg>
        <pc:cxnChg chg="mod">
          <ac:chgData name="Cristian Chilipirea" userId="34ab170da5908fc4" providerId="LiveId" clId="{D7DA5927-D473-4AEE-8BEF-0909585F6886}" dt="2021-03-10T20:52:38.239" v="351" actId="1076"/>
          <ac:cxnSpMkLst>
            <pc:docMk/>
            <pc:sldMk cId="1649685948" sldId="594"/>
            <ac:cxnSpMk id="77" creationId="{29AD7221-6855-490D-9F77-E090BB0B2884}"/>
          </ac:cxnSpMkLst>
        </pc:cxnChg>
        <pc:cxnChg chg="mod">
          <ac:chgData name="Cristian Chilipirea" userId="34ab170da5908fc4" providerId="LiveId" clId="{D7DA5927-D473-4AEE-8BEF-0909585F6886}" dt="2021-03-10T20:52:38.239" v="351" actId="1076"/>
          <ac:cxnSpMkLst>
            <pc:docMk/>
            <pc:sldMk cId="1649685948" sldId="594"/>
            <ac:cxnSpMk id="80" creationId="{F1325948-2FA1-49D7-8B03-54D04B9F5E37}"/>
          </ac:cxnSpMkLst>
        </pc:cxnChg>
        <pc:cxnChg chg="mod">
          <ac:chgData name="Cristian Chilipirea" userId="34ab170da5908fc4" providerId="LiveId" clId="{D7DA5927-D473-4AEE-8BEF-0909585F6886}" dt="2021-03-10T20:52:38.239" v="351" actId="1076"/>
          <ac:cxnSpMkLst>
            <pc:docMk/>
            <pc:sldMk cId="1649685948" sldId="594"/>
            <ac:cxnSpMk id="83" creationId="{3507BE37-613B-405F-8B09-061A5C2B2E47}"/>
          </ac:cxnSpMkLst>
        </pc:cxnChg>
      </pc:sldChg>
      <pc:sldChg chg="addSp delSp modSp add mod modClrScheme chgLayout">
        <pc:chgData name="Cristian Chilipirea" userId="34ab170da5908fc4" providerId="LiveId" clId="{D7DA5927-D473-4AEE-8BEF-0909585F6886}" dt="2021-03-10T20:53:11.709" v="359" actId="478"/>
        <pc:sldMkLst>
          <pc:docMk/>
          <pc:sldMk cId="2926480314" sldId="595"/>
        </pc:sldMkLst>
        <pc:spChg chg="add del mod ord">
          <ac:chgData name="Cristian Chilipirea" userId="34ab170da5908fc4" providerId="LiveId" clId="{D7DA5927-D473-4AEE-8BEF-0909585F6886}" dt="2021-03-10T20:52:44.957" v="352" actId="478"/>
          <ac:spMkLst>
            <pc:docMk/>
            <pc:sldMk cId="2926480314" sldId="595"/>
            <ac:spMk id="3" creationId="{33346AE1-6F96-4786-B50E-736F7F085DBC}"/>
          </ac:spMkLst>
        </pc:spChg>
        <pc:spChg chg="mod ord">
          <ac:chgData name="Cristian Chilipirea" userId="34ab170da5908fc4" providerId="LiveId" clId="{D7DA5927-D473-4AEE-8BEF-0909585F6886}" dt="2021-03-10T20:35:25.800" v="143" actId="700"/>
          <ac:spMkLst>
            <pc:docMk/>
            <pc:sldMk cId="2926480314" sldId="595"/>
            <ac:spMk id="4" creationId="{C7DE4BF6-7E89-4206-B154-C6CE2F1E1414}"/>
          </ac:spMkLst>
        </pc:spChg>
        <pc:spChg chg="mod ord">
          <ac:chgData name="Cristian Chilipirea" userId="34ab170da5908fc4" providerId="LiveId" clId="{D7DA5927-D473-4AEE-8BEF-0909585F6886}" dt="2021-03-10T20:44:18.915" v="288" actId="207"/>
          <ac:spMkLst>
            <pc:docMk/>
            <pc:sldMk cId="2926480314" sldId="595"/>
            <ac:spMk id="7" creationId="{6F422BB9-6A7F-4BD2-9676-A6410BB10371}"/>
          </ac:spMkLst>
        </pc:spChg>
        <pc:spChg chg="mod">
          <ac:chgData name="Cristian Chilipirea" userId="34ab170da5908fc4" providerId="LiveId" clId="{D7DA5927-D473-4AEE-8BEF-0909585F6886}" dt="2021-03-10T20:52:53.164" v="353" actId="1076"/>
          <ac:spMkLst>
            <pc:docMk/>
            <pc:sldMk cId="2926480314" sldId="595"/>
            <ac:spMk id="8" creationId="{9A61D0B8-8FDE-43F7-AAE0-952163293C76}"/>
          </ac:spMkLst>
        </pc:spChg>
        <pc:spChg chg="mod">
          <ac:chgData name="Cristian Chilipirea" userId="34ab170da5908fc4" providerId="LiveId" clId="{D7DA5927-D473-4AEE-8BEF-0909585F6886}" dt="2021-03-10T20:52:53.164" v="353" actId="1076"/>
          <ac:spMkLst>
            <pc:docMk/>
            <pc:sldMk cId="2926480314" sldId="595"/>
            <ac:spMk id="9" creationId="{BE6259CB-7C3A-440D-B9C6-CFCA86F52B2C}"/>
          </ac:spMkLst>
        </pc:spChg>
        <pc:spChg chg="mod">
          <ac:chgData name="Cristian Chilipirea" userId="34ab170da5908fc4" providerId="LiveId" clId="{D7DA5927-D473-4AEE-8BEF-0909585F6886}" dt="2021-03-10T20:52:53.164" v="353" actId="1076"/>
          <ac:spMkLst>
            <pc:docMk/>
            <pc:sldMk cId="2926480314" sldId="595"/>
            <ac:spMk id="10" creationId="{E9215D6D-AEC4-42D2-BA6E-BE865345ADAD}"/>
          </ac:spMkLst>
        </pc:spChg>
        <pc:spChg chg="mod">
          <ac:chgData name="Cristian Chilipirea" userId="34ab170da5908fc4" providerId="LiveId" clId="{D7DA5927-D473-4AEE-8BEF-0909585F6886}" dt="2021-03-10T20:52:53.164" v="353" actId="1076"/>
          <ac:spMkLst>
            <pc:docMk/>
            <pc:sldMk cId="2926480314" sldId="595"/>
            <ac:spMk id="11" creationId="{42784EC8-90EF-4911-B596-D7A9F219B1FD}"/>
          </ac:spMkLst>
        </pc:spChg>
        <pc:spChg chg="mod">
          <ac:chgData name="Cristian Chilipirea" userId="34ab170da5908fc4" providerId="LiveId" clId="{D7DA5927-D473-4AEE-8BEF-0909585F6886}" dt="2021-03-10T20:52:53.164" v="353" actId="1076"/>
          <ac:spMkLst>
            <pc:docMk/>
            <pc:sldMk cId="2926480314" sldId="595"/>
            <ac:spMk id="12" creationId="{9DA3A207-BD67-41C1-AB61-078C67E0C605}"/>
          </ac:spMkLst>
        </pc:spChg>
        <pc:spChg chg="mod">
          <ac:chgData name="Cristian Chilipirea" userId="34ab170da5908fc4" providerId="LiveId" clId="{D7DA5927-D473-4AEE-8BEF-0909585F6886}" dt="2021-03-10T20:52:53.164" v="353" actId="1076"/>
          <ac:spMkLst>
            <pc:docMk/>
            <pc:sldMk cId="2926480314" sldId="595"/>
            <ac:spMk id="13" creationId="{9309AEE6-D48D-45B6-A204-DFDAAC81B611}"/>
          </ac:spMkLst>
        </pc:spChg>
        <pc:spChg chg="mod">
          <ac:chgData name="Cristian Chilipirea" userId="34ab170da5908fc4" providerId="LiveId" clId="{D7DA5927-D473-4AEE-8BEF-0909585F6886}" dt="2021-03-10T20:52:53.164" v="353" actId="1076"/>
          <ac:spMkLst>
            <pc:docMk/>
            <pc:sldMk cId="2926480314" sldId="595"/>
            <ac:spMk id="14" creationId="{F9486A59-3A13-43D7-AB65-E823DAF43242}"/>
          </ac:spMkLst>
        </pc:spChg>
        <pc:spChg chg="mod">
          <ac:chgData name="Cristian Chilipirea" userId="34ab170da5908fc4" providerId="LiveId" clId="{D7DA5927-D473-4AEE-8BEF-0909585F6886}" dt="2021-03-10T20:52:53.164" v="353" actId="1076"/>
          <ac:spMkLst>
            <pc:docMk/>
            <pc:sldMk cId="2926480314" sldId="595"/>
            <ac:spMk id="15" creationId="{F0BD98AC-79D0-4269-83B6-23C5B4783668}"/>
          </ac:spMkLst>
        </pc:spChg>
        <pc:spChg chg="mod">
          <ac:chgData name="Cristian Chilipirea" userId="34ab170da5908fc4" providerId="LiveId" clId="{D7DA5927-D473-4AEE-8BEF-0909585F6886}" dt="2021-03-10T20:52:53.164" v="353" actId="1076"/>
          <ac:spMkLst>
            <pc:docMk/>
            <pc:sldMk cId="2926480314" sldId="595"/>
            <ac:spMk id="16" creationId="{2C2BB258-7F61-47F3-83FF-B2B79C5346B5}"/>
          </ac:spMkLst>
        </pc:spChg>
        <pc:spChg chg="mod">
          <ac:chgData name="Cristian Chilipirea" userId="34ab170da5908fc4" providerId="LiveId" clId="{D7DA5927-D473-4AEE-8BEF-0909585F6886}" dt="2021-03-10T20:52:53.164" v="353" actId="1076"/>
          <ac:spMkLst>
            <pc:docMk/>
            <pc:sldMk cId="2926480314" sldId="595"/>
            <ac:spMk id="28" creationId="{8B6149B4-5D23-4526-BE8A-86B06C5A75CE}"/>
          </ac:spMkLst>
        </pc:spChg>
        <pc:spChg chg="mod">
          <ac:chgData name="Cristian Chilipirea" userId="34ab170da5908fc4" providerId="LiveId" clId="{D7DA5927-D473-4AEE-8BEF-0909585F6886}" dt="2021-03-10T20:52:53.164" v="353" actId="1076"/>
          <ac:spMkLst>
            <pc:docMk/>
            <pc:sldMk cId="2926480314" sldId="595"/>
            <ac:spMk id="30" creationId="{75569835-BEC0-475C-9A65-BAC9EF1C0503}"/>
          </ac:spMkLst>
        </pc:spChg>
        <pc:spChg chg="mod">
          <ac:chgData name="Cristian Chilipirea" userId="34ab170da5908fc4" providerId="LiveId" clId="{D7DA5927-D473-4AEE-8BEF-0909585F6886}" dt="2021-03-10T20:52:53.164" v="353" actId="1076"/>
          <ac:spMkLst>
            <pc:docMk/>
            <pc:sldMk cId="2926480314" sldId="595"/>
            <ac:spMk id="31" creationId="{7F44D038-2036-4D61-81D8-57BC5E3671CA}"/>
          </ac:spMkLst>
        </pc:spChg>
        <pc:spChg chg="mod">
          <ac:chgData name="Cristian Chilipirea" userId="34ab170da5908fc4" providerId="LiveId" clId="{D7DA5927-D473-4AEE-8BEF-0909585F6886}" dt="2021-03-10T20:52:53.164" v="353" actId="1076"/>
          <ac:spMkLst>
            <pc:docMk/>
            <pc:sldMk cId="2926480314" sldId="595"/>
            <ac:spMk id="32" creationId="{8F862C70-CEA3-4685-8319-B7D3CF9EEA3B}"/>
          </ac:spMkLst>
        </pc:spChg>
        <pc:spChg chg="mod">
          <ac:chgData name="Cristian Chilipirea" userId="34ab170da5908fc4" providerId="LiveId" clId="{D7DA5927-D473-4AEE-8BEF-0909585F6886}" dt="2021-03-10T20:52:53.164" v="353" actId="1076"/>
          <ac:spMkLst>
            <pc:docMk/>
            <pc:sldMk cId="2926480314" sldId="595"/>
            <ac:spMk id="33" creationId="{D9AFF45C-7426-4848-8132-A5C3DDC04B12}"/>
          </ac:spMkLst>
        </pc:spChg>
        <pc:spChg chg="mod">
          <ac:chgData name="Cristian Chilipirea" userId="34ab170da5908fc4" providerId="LiveId" clId="{D7DA5927-D473-4AEE-8BEF-0909585F6886}" dt="2021-03-10T20:52:53.164" v="353" actId="1076"/>
          <ac:spMkLst>
            <pc:docMk/>
            <pc:sldMk cId="2926480314" sldId="595"/>
            <ac:spMk id="34" creationId="{A659C9AD-1080-4C3A-8C72-A555F0A5216A}"/>
          </ac:spMkLst>
        </pc:spChg>
        <pc:spChg chg="mod">
          <ac:chgData name="Cristian Chilipirea" userId="34ab170da5908fc4" providerId="LiveId" clId="{D7DA5927-D473-4AEE-8BEF-0909585F6886}" dt="2021-03-10T20:52:53.164" v="353" actId="1076"/>
          <ac:spMkLst>
            <pc:docMk/>
            <pc:sldMk cId="2926480314" sldId="595"/>
            <ac:spMk id="35" creationId="{93A0EB36-C286-45D1-870B-5FDBB37A813E}"/>
          </ac:spMkLst>
        </pc:spChg>
        <pc:spChg chg="mod">
          <ac:chgData name="Cristian Chilipirea" userId="34ab170da5908fc4" providerId="LiveId" clId="{D7DA5927-D473-4AEE-8BEF-0909585F6886}" dt="2021-03-10T20:52:53.164" v="353" actId="1076"/>
          <ac:spMkLst>
            <pc:docMk/>
            <pc:sldMk cId="2926480314" sldId="595"/>
            <ac:spMk id="84" creationId="{1C5F850E-4DB7-4027-A84F-41FB67CB6E82}"/>
          </ac:spMkLst>
        </pc:spChg>
        <pc:spChg chg="mod">
          <ac:chgData name="Cristian Chilipirea" userId="34ab170da5908fc4" providerId="LiveId" clId="{D7DA5927-D473-4AEE-8BEF-0909585F6886}" dt="2021-03-10T20:52:53.164" v="353" actId="1076"/>
          <ac:spMkLst>
            <pc:docMk/>
            <pc:sldMk cId="2926480314" sldId="595"/>
            <ac:spMk id="85" creationId="{BE394DC2-7CE5-4E5D-8EBF-EB5498655366}"/>
          </ac:spMkLst>
        </pc:spChg>
        <pc:spChg chg="mod">
          <ac:chgData name="Cristian Chilipirea" userId="34ab170da5908fc4" providerId="LiveId" clId="{D7DA5927-D473-4AEE-8BEF-0909585F6886}" dt="2021-03-10T20:52:53.164" v="353" actId="1076"/>
          <ac:spMkLst>
            <pc:docMk/>
            <pc:sldMk cId="2926480314" sldId="595"/>
            <ac:spMk id="86" creationId="{29E19908-4B1B-4865-A840-3731B95A4B3F}"/>
          </ac:spMkLst>
        </pc:spChg>
        <pc:spChg chg="mod">
          <ac:chgData name="Cristian Chilipirea" userId="34ab170da5908fc4" providerId="LiveId" clId="{D7DA5927-D473-4AEE-8BEF-0909585F6886}" dt="2021-03-10T20:52:53.164" v="353" actId="1076"/>
          <ac:spMkLst>
            <pc:docMk/>
            <pc:sldMk cId="2926480314" sldId="595"/>
            <ac:spMk id="87" creationId="{7F6F1F3B-6769-464F-8DC4-F8D0EA7D68B1}"/>
          </ac:spMkLst>
        </pc:spChg>
        <pc:spChg chg="mod">
          <ac:chgData name="Cristian Chilipirea" userId="34ab170da5908fc4" providerId="LiveId" clId="{D7DA5927-D473-4AEE-8BEF-0909585F6886}" dt="2021-03-10T20:52:53.164" v="353" actId="1076"/>
          <ac:spMkLst>
            <pc:docMk/>
            <pc:sldMk cId="2926480314" sldId="595"/>
            <ac:spMk id="88" creationId="{0BDC2F7D-3913-47E8-A09B-52E99DDC1007}"/>
          </ac:spMkLst>
        </pc:spChg>
        <pc:spChg chg="mod">
          <ac:chgData name="Cristian Chilipirea" userId="34ab170da5908fc4" providerId="LiveId" clId="{D7DA5927-D473-4AEE-8BEF-0909585F6886}" dt="2021-03-10T20:52:53.164" v="353" actId="1076"/>
          <ac:spMkLst>
            <pc:docMk/>
            <pc:sldMk cId="2926480314" sldId="595"/>
            <ac:spMk id="89" creationId="{BF2DF9D8-D7CC-4C1A-9D02-27BA82743C00}"/>
          </ac:spMkLst>
        </pc:spChg>
        <pc:spChg chg="mod">
          <ac:chgData name="Cristian Chilipirea" userId="34ab170da5908fc4" providerId="LiveId" clId="{D7DA5927-D473-4AEE-8BEF-0909585F6886}" dt="2021-03-10T20:52:53.164" v="353" actId="1076"/>
          <ac:spMkLst>
            <pc:docMk/>
            <pc:sldMk cId="2926480314" sldId="595"/>
            <ac:spMk id="90" creationId="{7809CF5B-759F-45DD-AA2E-4010F3CA606E}"/>
          </ac:spMkLst>
        </pc:spChg>
        <pc:spChg chg="mod">
          <ac:chgData name="Cristian Chilipirea" userId="34ab170da5908fc4" providerId="LiveId" clId="{D7DA5927-D473-4AEE-8BEF-0909585F6886}" dt="2021-03-10T20:52:53.164" v="353" actId="1076"/>
          <ac:spMkLst>
            <pc:docMk/>
            <pc:sldMk cId="2926480314" sldId="595"/>
            <ac:spMk id="91" creationId="{9B807350-0855-42A6-AE90-F8B139166C56}"/>
          </ac:spMkLst>
        </pc:spChg>
        <pc:spChg chg="mod">
          <ac:chgData name="Cristian Chilipirea" userId="34ab170da5908fc4" providerId="LiveId" clId="{D7DA5927-D473-4AEE-8BEF-0909585F6886}" dt="2021-03-10T20:52:53.164" v="353" actId="1076"/>
          <ac:spMkLst>
            <pc:docMk/>
            <pc:sldMk cId="2926480314" sldId="595"/>
            <ac:spMk id="92" creationId="{23AEE12C-4DB8-4245-884F-33B51B068016}"/>
          </ac:spMkLst>
        </pc:spChg>
        <pc:spChg chg="mod">
          <ac:chgData name="Cristian Chilipirea" userId="34ab170da5908fc4" providerId="LiveId" clId="{D7DA5927-D473-4AEE-8BEF-0909585F6886}" dt="2021-03-10T20:52:53.164" v="353" actId="1076"/>
          <ac:spMkLst>
            <pc:docMk/>
            <pc:sldMk cId="2926480314" sldId="595"/>
            <ac:spMk id="93" creationId="{9C063DC9-C831-42D3-B66D-7D18CE2E8E4E}"/>
          </ac:spMkLst>
        </pc:spChg>
        <pc:spChg chg="mod">
          <ac:chgData name="Cristian Chilipirea" userId="34ab170da5908fc4" providerId="LiveId" clId="{D7DA5927-D473-4AEE-8BEF-0909585F6886}" dt="2021-03-10T20:52:53.164" v="353" actId="1076"/>
          <ac:spMkLst>
            <pc:docMk/>
            <pc:sldMk cId="2926480314" sldId="595"/>
            <ac:spMk id="94" creationId="{E4C1BF2F-2CAF-448C-84CC-D24070B1D843}"/>
          </ac:spMkLst>
        </pc:spChg>
        <pc:spChg chg="mod">
          <ac:chgData name="Cristian Chilipirea" userId="34ab170da5908fc4" providerId="LiveId" clId="{D7DA5927-D473-4AEE-8BEF-0909585F6886}" dt="2021-03-10T20:52:53.164" v="353" actId="1076"/>
          <ac:spMkLst>
            <pc:docMk/>
            <pc:sldMk cId="2926480314" sldId="595"/>
            <ac:spMk id="95" creationId="{48C4A364-5B41-43C8-A3AD-4CAFD51010C3}"/>
          </ac:spMkLst>
        </pc:spChg>
        <pc:spChg chg="mod">
          <ac:chgData name="Cristian Chilipirea" userId="34ab170da5908fc4" providerId="LiveId" clId="{D7DA5927-D473-4AEE-8BEF-0909585F6886}" dt="2021-03-10T20:52:53.164" v="353" actId="1076"/>
          <ac:spMkLst>
            <pc:docMk/>
            <pc:sldMk cId="2926480314" sldId="595"/>
            <ac:spMk id="96" creationId="{782D31DA-5B9E-43A0-8DD6-37C0AF477AE6}"/>
          </ac:spMkLst>
        </pc:spChg>
        <pc:spChg chg="mod">
          <ac:chgData name="Cristian Chilipirea" userId="34ab170da5908fc4" providerId="LiveId" clId="{D7DA5927-D473-4AEE-8BEF-0909585F6886}" dt="2021-03-10T20:52:53.164" v="353" actId="1076"/>
          <ac:spMkLst>
            <pc:docMk/>
            <pc:sldMk cId="2926480314" sldId="595"/>
            <ac:spMk id="97" creationId="{0AF62A28-99D6-4C97-8BB7-F0C23FCC68DA}"/>
          </ac:spMkLst>
        </pc:spChg>
        <pc:spChg chg="mod">
          <ac:chgData name="Cristian Chilipirea" userId="34ab170da5908fc4" providerId="LiveId" clId="{D7DA5927-D473-4AEE-8BEF-0909585F6886}" dt="2021-03-10T20:52:53.164" v="353" actId="1076"/>
          <ac:spMkLst>
            <pc:docMk/>
            <pc:sldMk cId="2926480314" sldId="595"/>
            <ac:spMk id="98" creationId="{7D197E47-E4DD-4445-9FA2-57E6305D2C3F}"/>
          </ac:spMkLst>
        </pc:spChg>
        <pc:spChg chg="mod">
          <ac:chgData name="Cristian Chilipirea" userId="34ab170da5908fc4" providerId="LiveId" clId="{D7DA5927-D473-4AEE-8BEF-0909585F6886}" dt="2021-03-10T20:52:53.164" v="353" actId="1076"/>
          <ac:spMkLst>
            <pc:docMk/>
            <pc:sldMk cId="2926480314" sldId="595"/>
            <ac:spMk id="99" creationId="{A77072B0-3ADD-4082-B77B-B00383AA4438}"/>
          </ac:spMkLst>
        </pc:spChg>
        <pc:spChg chg="mod">
          <ac:chgData name="Cristian Chilipirea" userId="34ab170da5908fc4" providerId="LiveId" clId="{D7DA5927-D473-4AEE-8BEF-0909585F6886}" dt="2021-03-10T20:52:53.164" v="353" actId="1076"/>
          <ac:spMkLst>
            <pc:docMk/>
            <pc:sldMk cId="2926480314" sldId="595"/>
            <ac:spMk id="100" creationId="{6F781F29-AE0F-4774-8258-D96A74FB60F8}"/>
          </ac:spMkLst>
        </pc:spChg>
        <pc:spChg chg="mod">
          <ac:chgData name="Cristian Chilipirea" userId="34ab170da5908fc4" providerId="LiveId" clId="{D7DA5927-D473-4AEE-8BEF-0909585F6886}" dt="2021-03-10T20:52:53.164" v="353" actId="1076"/>
          <ac:spMkLst>
            <pc:docMk/>
            <pc:sldMk cId="2926480314" sldId="595"/>
            <ac:spMk id="101" creationId="{5D2CD746-3465-4657-8760-B4E3AEDA4A4B}"/>
          </ac:spMkLst>
        </pc:spChg>
        <pc:spChg chg="mod">
          <ac:chgData name="Cristian Chilipirea" userId="34ab170da5908fc4" providerId="LiveId" clId="{D7DA5927-D473-4AEE-8BEF-0909585F6886}" dt="2021-03-10T20:52:53.164" v="353" actId="1076"/>
          <ac:spMkLst>
            <pc:docMk/>
            <pc:sldMk cId="2926480314" sldId="595"/>
            <ac:spMk id="102" creationId="{817EDD40-F90B-445D-B095-86516DB5404F}"/>
          </ac:spMkLst>
        </pc:spChg>
        <pc:spChg chg="mod">
          <ac:chgData name="Cristian Chilipirea" userId="34ab170da5908fc4" providerId="LiveId" clId="{D7DA5927-D473-4AEE-8BEF-0909585F6886}" dt="2021-03-10T20:52:53.164" v="353" actId="1076"/>
          <ac:spMkLst>
            <pc:docMk/>
            <pc:sldMk cId="2926480314" sldId="595"/>
            <ac:spMk id="103" creationId="{4D6F18A0-6AD8-4912-A4BB-F57C5C344AE7}"/>
          </ac:spMkLst>
        </pc:spChg>
        <pc:spChg chg="mod">
          <ac:chgData name="Cristian Chilipirea" userId="34ab170da5908fc4" providerId="LiveId" clId="{D7DA5927-D473-4AEE-8BEF-0909585F6886}" dt="2021-03-10T20:52:53.164" v="353" actId="1076"/>
          <ac:spMkLst>
            <pc:docMk/>
            <pc:sldMk cId="2926480314" sldId="595"/>
            <ac:spMk id="104" creationId="{C3155509-9BAE-4F37-9E10-2C7BE50346A1}"/>
          </ac:spMkLst>
        </pc:spChg>
        <pc:spChg chg="mod">
          <ac:chgData name="Cristian Chilipirea" userId="34ab170da5908fc4" providerId="LiveId" clId="{D7DA5927-D473-4AEE-8BEF-0909585F6886}" dt="2021-03-10T20:52:53.164" v="353" actId="1076"/>
          <ac:spMkLst>
            <pc:docMk/>
            <pc:sldMk cId="2926480314" sldId="595"/>
            <ac:spMk id="105" creationId="{12F4FE6B-BAD1-4292-928A-B8033B4A4899}"/>
          </ac:spMkLst>
        </pc:spChg>
        <pc:spChg chg="mod">
          <ac:chgData name="Cristian Chilipirea" userId="34ab170da5908fc4" providerId="LiveId" clId="{D7DA5927-D473-4AEE-8BEF-0909585F6886}" dt="2021-03-10T20:52:53.164" v="353" actId="1076"/>
          <ac:spMkLst>
            <pc:docMk/>
            <pc:sldMk cId="2926480314" sldId="595"/>
            <ac:spMk id="106" creationId="{8B663E60-A17F-48B6-8A6B-0DD11CD54235}"/>
          </ac:spMkLst>
        </pc:spChg>
        <pc:cxnChg chg="mod">
          <ac:chgData name="Cristian Chilipirea" userId="34ab170da5908fc4" providerId="LiveId" clId="{D7DA5927-D473-4AEE-8BEF-0909585F6886}" dt="2021-03-10T20:52:53.164" v="353" actId="1076"/>
          <ac:cxnSpMkLst>
            <pc:docMk/>
            <pc:sldMk cId="2926480314" sldId="595"/>
            <ac:cxnSpMk id="17" creationId="{F9C1B811-70F4-43BE-8227-71A98FD546F7}"/>
          </ac:cxnSpMkLst>
        </pc:cxnChg>
        <pc:cxnChg chg="mod">
          <ac:chgData name="Cristian Chilipirea" userId="34ab170da5908fc4" providerId="LiveId" clId="{D7DA5927-D473-4AEE-8BEF-0909585F6886}" dt="2021-03-10T20:52:53.164" v="353" actId="1076"/>
          <ac:cxnSpMkLst>
            <pc:docMk/>
            <pc:sldMk cId="2926480314" sldId="595"/>
            <ac:cxnSpMk id="18" creationId="{1293B9C4-59B7-496F-8549-F8DD3AF9D3F4}"/>
          </ac:cxnSpMkLst>
        </pc:cxnChg>
        <pc:cxnChg chg="mod">
          <ac:chgData name="Cristian Chilipirea" userId="34ab170da5908fc4" providerId="LiveId" clId="{D7DA5927-D473-4AEE-8BEF-0909585F6886}" dt="2021-03-10T20:52:53.164" v="353" actId="1076"/>
          <ac:cxnSpMkLst>
            <pc:docMk/>
            <pc:sldMk cId="2926480314" sldId="595"/>
            <ac:cxnSpMk id="19" creationId="{7DC1FF99-849E-4247-A76C-B02EE7BE3F84}"/>
          </ac:cxnSpMkLst>
        </pc:cxnChg>
        <pc:cxnChg chg="mod">
          <ac:chgData name="Cristian Chilipirea" userId="34ab170da5908fc4" providerId="LiveId" clId="{D7DA5927-D473-4AEE-8BEF-0909585F6886}" dt="2021-03-10T20:52:53.164" v="353" actId="1076"/>
          <ac:cxnSpMkLst>
            <pc:docMk/>
            <pc:sldMk cId="2926480314" sldId="595"/>
            <ac:cxnSpMk id="20" creationId="{02353525-5FF7-43E9-BA27-FA0B44A62FA6}"/>
          </ac:cxnSpMkLst>
        </pc:cxnChg>
        <pc:cxnChg chg="mod">
          <ac:chgData name="Cristian Chilipirea" userId="34ab170da5908fc4" providerId="LiveId" clId="{D7DA5927-D473-4AEE-8BEF-0909585F6886}" dt="2021-03-10T20:52:53.164" v="353" actId="1076"/>
          <ac:cxnSpMkLst>
            <pc:docMk/>
            <pc:sldMk cId="2926480314" sldId="595"/>
            <ac:cxnSpMk id="21" creationId="{740EA462-DB64-44AE-9CE7-25B1CB5D5FE5}"/>
          </ac:cxnSpMkLst>
        </pc:cxnChg>
        <pc:cxnChg chg="mod">
          <ac:chgData name="Cristian Chilipirea" userId="34ab170da5908fc4" providerId="LiveId" clId="{D7DA5927-D473-4AEE-8BEF-0909585F6886}" dt="2021-03-10T20:52:53.164" v="353" actId="1076"/>
          <ac:cxnSpMkLst>
            <pc:docMk/>
            <pc:sldMk cId="2926480314" sldId="595"/>
            <ac:cxnSpMk id="22" creationId="{7A6ACBE3-A358-4126-8E8B-83550041F3A1}"/>
          </ac:cxnSpMkLst>
        </pc:cxnChg>
        <pc:cxnChg chg="mod">
          <ac:chgData name="Cristian Chilipirea" userId="34ab170da5908fc4" providerId="LiveId" clId="{D7DA5927-D473-4AEE-8BEF-0909585F6886}" dt="2021-03-10T20:52:53.164" v="353" actId="1076"/>
          <ac:cxnSpMkLst>
            <pc:docMk/>
            <pc:sldMk cId="2926480314" sldId="595"/>
            <ac:cxnSpMk id="23" creationId="{D0EABC46-0ECC-4308-8D40-C8B2CE964074}"/>
          </ac:cxnSpMkLst>
        </pc:cxnChg>
        <pc:cxnChg chg="mod">
          <ac:chgData name="Cristian Chilipirea" userId="34ab170da5908fc4" providerId="LiveId" clId="{D7DA5927-D473-4AEE-8BEF-0909585F6886}" dt="2021-03-10T20:52:53.164" v="353" actId="1076"/>
          <ac:cxnSpMkLst>
            <pc:docMk/>
            <pc:sldMk cId="2926480314" sldId="595"/>
            <ac:cxnSpMk id="24" creationId="{BF27AFDE-B944-47E3-A205-AE0DF90CBB62}"/>
          </ac:cxnSpMkLst>
        </pc:cxnChg>
        <pc:cxnChg chg="mod">
          <ac:chgData name="Cristian Chilipirea" userId="34ab170da5908fc4" providerId="LiveId" clId="{D7DA5927-D473-4AEE-8BEF-0909585F6886}" dt="2021-03-10T20:52:53.164" v="353" actId="1076"/>
          <ac:cxnSpMkLst>
            <pc:docMk/>
            <pc:sldMk cId="2926480314" sldId="595"/>
            <ac:cxnSpMk id="25" creationId="{8B3C8EC8-C969-4459-838F-03996380ECF8}"/>
          </ac:cxnSpMkLst>
        </pc:cxnChg>
        <pc:cxnChg chg="mod">
          <ac:chgData name="Cristian Chilipirea" userId="34ab170da5908fc4" providerId="LiveId" clId="{D7DA5927-D473-4AEE-8BEF-0909585F6886}" dt="2021-03-10T20:52:53.164" v="353" actId="1076"/>
          <ac:cxnSpMkLst>
            <pc:docMk/>
            <pc:sldMk cId="2926480314" sldId="595"/>
            <ac:cxnSpMk id="26" creationId="{14145B65-C9C0-4C7F-BA50-A3292FC5D453}"/>
          </ac:cxnSpMkLst>
        </pc:cxnChg>
        <pc:cxnChg chg="mod">
          <ac:chgData name="Cristian Chilipirea" userId="34ab170da5908fc4" providerId="LiveId" clId="{D7DA5927-D473-4AEE-8BEF-0909585F6886}" dt="2021-03-10T20:52:53.164" v="353" actId="1076"/>
          <ac:cxnSpMkLst>
            <pc:docMk/>
            <pc:sldMk cId="2926480314" sldId="595"/>
            <ac:cxnSpMk id="38" creationId="{2FDE1BEF-1612-41B6-8299-55E8EF2E397C}"/>
          </ac:cxnSpMkLst>
        </pc:cxnChg>
        <pc:cxnChg chg="mod">
          <ac:chgData name="Cristian Chilipirea" userId="34ab170da5908fc4" providerId="LiveId" clId="{D7DA5927-D473-4AEE-8BEF-0909585F6886}" dt="2021-03-10T20:52:53.164" v="353" actId="1076"/>
          <ac:cxnSpMkLst>
            <pc:docMk/>
            <pc:sldMk cId="2926480314" sldId="595"/>
            <ac:cxnSpMk id="40" creationId="{CCBA9CB5-6CA6-429C-896E-A79D6330B255}"/>
          </ac:cxnSpMkLst>
        </pc:cxnChg>
        <pc:cxnChg chg="mod">
          <ac:chgData name="Cristian Chilipirea" userId="34ab170da5908fc4" providerId="LiveId" clId="{D7DA5927-D473-4AEE-8BEF-0909585F6886}" dt="2021-03-10T20:52:53.164" v="353" actId="1076"/>
          <ac:cxnSpMkLst>
            <pc:docMk/>
            <pc:sldMk cId="2926480314" sldId="595"/>
            <ac:cxnSpMk id="41" creationId="{C66CA45E-ACAF-4724-8040-378A71E2499B}"/>
          </ac:cxnSpMkLst>
        </pc:cxnChg>
        <pc:cxnChg chg="mod">
          <ac:chgData name="Cristian Chilipirea" userId="34ab170da5908fc4" providerId="LiveId" clId="{D7DA5927-D473-4AEE-8BEF-0909585F6886}" dt="2021-03-10T20:52:53.164" v="353" actId="1076"/>
          <ac:cxnSpMkLst>
            <pc:docMk/>
            <pc:sldMk cId="2926480314" sldId="595"/>
            <ac:cxnSpMk id="42" creationId="{E448965F-BD58-4126-80A4-20012DD1D189}"/>
          </ac:cxnSpMkLst>
        </pc:cxnChg>
        <pc:cxnChg chg="mod">
          <ac:chgData name="Cristian Chilipirea" userId="34ab170da5908fc4" providerId="LiveId" clId="{D7DA5927-D473-4AEE-8BEF-0909585F6886}" dt="2021-03-10T20:52:53.164" v="353" actId="1076"/>
          <ac:cxnSpMkLst>
            <pc:docMk/>
            <pc:sldMk cId="2926480314" sldId="595"/>
            <ac:cxnSpMk id="43" creationId="{1861C38C-382E-4E92-B32D-0427C39679E6}"/>
          </ac:cxnSpMkLst>
        </pc:cxnChg>
        <pc:cxnChg chg="mod">
          <ac:chgData name="Cristian Chilipirea" userId="34ab170da5908fc4" providerId="LiveId" clId="{D7DA5927-D473-4AEE-8BEF-0909585F6886}" dt="2021-03-10T20:52:53.164" v="353" actId="1076"/>
          <ac:cxnSpMkLst>
            <pc:docMk/>
            <pc:sldMk cId="2926480314" sldId="595"/>
            <ac:cxnSpMk id="44" creationId="{49D2EB0D-29B5-438C-883D-FFEB02FECCCD}"/>
          </ac:cxnSpMkLst>
        </pc:cxnChg>
        <pc:cxnChg chg="mod">
          <ac:chgData name="Cristian Chilipirea" userId="34ab170da5908fc4" providerId="LiveId" clId="{D7DA5927-D473-4AEE-8BEF-0909585F6886}" dt="2021-03-10T20:52:53.164" v="353" actId="1076"/>
          <ac:cxnSpMkLst>
            <pc:docMk/>
            <pc:sldMk cId="2926480314" sldId="595"/>
            <ac:cxnSpMk id="47" creationId="{FBF75897-25E0-42BC-9FDA-9CDBCCF25B21}"/>
          </ac:cxnSpMkLst>
        </pc:cxnChg>
        <pc:cxnChg chg="mod">
          <ac:chgData name="Cristian Chilipirea" userId="34ab170da5908fc4" providerId="LiveId" clId="{D7DA5927-D473-4AEE-8BEF-0909585F6886}" dt="2021-03-10T20:52:53.164" v="353" actId="1076"/>
          <ac:cxnSpMkLst>
            <pc:docMk/>
            <pc:sldMk cId="2926480314" sldId="595"/>
            <ac:cxnSpMk id="48" creationId="{A08B85C2-A3EA-4E45-AE83-CE3C28DDD761}"/>
          </ac:cxnSpMkLst>
        </pc:cxnChg>
        <pc:cxnChg chg="mod">
          <ac:chgData name="Cristian Chilipirea" userId="34ab170da5908fc4" providerId="LiveId" clId="{D7DA5927-D473-4AEE-8BEF-0909585F6886}" dt="2021-03-10T20:52:53.164" v="353" actId="1076"/>
          <ac:cxnSpMkLst>
            <pc:docMk/>
            <pc:sldMk cId="2926480314" sldId="595"/>
            <ac:cxnSpMk id="50" creationId="{8A496ECE-FB82-4218-A1BF-83BC1F53DED1}"/>
          </ac:cxnSpMkLst>
        </pc:cxnChg>
        <pc:cxnChg chg="add del mod">
          <ac:chgData name="Cristian Chilipirea" userId="34ab170da5908fc4" providerId="LiveId" clId="{D7DA5927-D473-4AEE-8BEF-0909585F6886}" dt="2021-03-10T20:53:11.709" v="359" actId="478"/>
          <ac:cxnSpMkLst>
            <pc:docMk/>
            <pc:sldMk cId="2926480314" sldId="595"/>
            <ac:cxnSpMk id="70" creationId="{2DD544C1-0F01-421F-BD4F-4D417A18CD68}"/>
          </ac:cxnSpMkLst>
        </pc:cxnChg>
        <pc:cxnChg chg="mod">
          <ac:chgData name="Cristian Chilipirea" userId="34ab170da5908fc4" providerId="LiveId" clId="{D7DA5927-D473-4AEE-8BEF-0909585F6886}" dt="2021-03-10T20:52:53.164" v="353" actId="1076"/>
          <ac:cxnSpMkLst>
            <pc:docMk/>
            <pc:sldMk cId="2926480314" sldId="595"/>
            <ac:cxnSpMk id="71" creationId="{A698D50D-2A2A-43A9-9E05-6BCE3CB8867B}"/>
          </ac:cxnSpMkLst>
        </pc:cxnChg>
        <pc:cxnChg chg="add del mod">
          <ac:chgData name="Cristian Chilipirea" userId="34ab170da5908fc4" providerId="LiveId" clId="{D7DA5927-D473-4AEE-8BEF-0909585F6886}" dt="2021-03-10T20:53:11.135" v="358" actId="478"/>
          <ac:cxnSpMkLst>
            <pc:docMk/>
            <pc:sldMk cId="2926480314" sldId="595"/>
            <ac:cxnSpMk id="72" creationId="{FCF7CFF9-75B9-443D-9DA2-5C37A8A67507}"/>
          </ac:cxnSpMkLst>
        </pc:cxnChg>
        <pc:cxnChg chg="mod">
          <ac:chgData name="Cristian Chilipirea" userId="34ab170da5908fc4" providerId="LiveId" clId="{D7DA5927-D473-4AEE-8BEF-0909585F6886}" dt="2021-03-10T20:52:53.164" v="353" actId="1076"/>
          <ac:cxnSpMkLst>
            <pc:docMk/>
            <pc:sldMk cId="2926480314" sldId="595"/>
            <ac:cxnSpMk id="74" creationId="{6AC50C09-4211-4160-B5BA-91A016EFB0E2}"/>
          </ac:cxnSpMkLst>
        </pc:cxnChg>
        <pc:cxnChg chg="mod">
          <ac:chgData name="Cristian Chilipirea" userId="34ab170da5908fc4" providerId="LiveId" clId="{D7DA5927-D473-4AEE-8BEF-0909585F6886}" dt="2021-03-10T20:52:53.164" v="353" actId="1076"/>
          <ac:cxnSpMkLst>
            <pc:docMk/>
            <pc:sldMk cId="2926480314" sldId="595"/>
            <ac:cxnSpMk id="77" creationId="{29AD7221-6855-490D-9F77-E090BB0B2884}"/>
          </ac:cxnSpMkLst>
        </pc:cxnChg>
        <pc:cxnChg chg="mod">
          <ac:chgData name="Cristian Chilipirea" userId="34ab170da5908fc4" providerId="LiveId" clId="{D7DA5927-D473-4AEE-8BEF-0909585F6886}" dt="2021-03-10T20:52:53.164" v="353" actId="1076"/>
          <ac:cxnSpMkLst>
            <pc:docMk/>
            <pc:sldMk cId="2926480314" sldId="595"/>
            <ac:cxnSpMk id="80" creationId="{F1325948-2FA1-49D7-8B03-54D04B9F5E37}"/>
          </ac:cxnSpMkLst>
        </pc:cxnChg>
        <pc:cxnChg chg="mod">
          <ac:chgData name="Cristian Chilipirea" userId="34ab170da5908fc4" providerId="LiveId" clId="{D7DA5927-D473-4AEE-8BEF-0909585F6886}" dt="2021-03-10T20:52:53.164" v="353" actId="1076"/>
          <ac:cxnSpMkLst>
            <pc:docMk/>
            <pc:sldMk cId="2926480314" sldId="595"/>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4181293268" sldId="595"/>
        </pc:sldMkLst>
      </pc:sldChg>
      <pc:sldChg chg="addSp delSp modSp add mod modClrScheme chgLayout">
        <pc:chgData name="Cristian Chilipirea" userId="34ab170da5908fc4" providerId="LiveId" clId="{D7DA5927-D473-4AEE-8BEF-0909585F6886}" dt="2021-03-10T20:53:09.576" v="357" actId="478"/>
        <pc:sldMkLst>
          <pc:docMk/>
          <pc:sldMk cId="432684937" sldId="596"/>
        </pc:sldMkLst>
        <pc:spChg chg="add del mod ord">
          <ac:chgData name="Cristian Chilipirea" userId="34ab170da5908fc4" providerId="LiveId" clId="{D7DA5927-D473-4AEE-8BEF-0909585F6886}" dt="2021-03-10T20:52:58.573" v="354" actId="478"/>
          <ac:spMkLst>
            <pc:docMk/>
            <pc:sldMk cId="432684937" sldId="596"/>
            <ac:spMk id="2" creationId="{1DD3E9A3-53E5-4EF2-ABC5-93947F9C8639}"/>
          </ac:spMkLst>
        </pc:spChg>
        <pc:spChg chg="mod ord">
          <ac:chgData name="Cristian Chilipirea" userId="34ab170da5908fc4" providerId="LiveId" clId="{D7DA5927-D473-4AEE-8BEF-0909585F6886}" dt="2021-03-10T20:35:25.800" v="143" actId="700"/>
          <ac:spMkLst>
            <pc:docMk/>
            <pc:sldMk cId="432684937" sldId="596"/>
            <ac:spMk id="4" creationId="{C7DE4BF6-7E89-4206-B154-C6CE2F1E1414}"/>
          </ac:spMkLst>
        </pc:spChg>
        <pc:spChg chg="mod ord">
          <ac:chgData name="Cristian Chilipirea" userId="34ab170da5908fc4" providerId="LiveId" clId="{D7DA5927-D473-4AEE-8BEF-0909585F6886}" dt="2021-03-10T20:44:15.703" v="287" actId="207"/>
          <ac:spMkLst>
            <pc:docMk/>
            <pc:sldMk cId="432684937" sldId="596"/>
            <ac:spMk id="7" creationId="{6F422BB9-6A7F-4BD2-9676-A6410BB10371}"/>
          </ac:spMkLst>
        </pc:spChg>
        <pc:spChg chg="mod">
          <ac:chgData name="Cristian Chilipirea" userId="34ab170da5908fc4" providerId="LiveId" clId="{D7DA5927-D473-4AEE-8BEF-0909585F6886}" dt="2021-03-10T20:53:05.175" v="355" actId="1076"/>
          <ac:spMkLst>
            <pc:docMk/>
            <pc:sldMk cId="432684937" sldId="596"/>
            <ac:spMk id="8" creationId="{9A61D0B8-8FDE-43F7-AAE0-952163293C76}"/>
          </ac:spMkLst>
        </pc:spChg>
        <pc:spChg chg="mod">
          <ac:chgData name="Cristian Chilipirea" userId="34ab170da5908fc4" providerId="LiveId" clId="{D7DA5927-D473-4AEE-8BEF-0909585F6886}" dt="2021-03-10T20:53:05.175" v="355" actId="1076"/>
          <ac:spMkLst>
            <pc:docMk/>
            <pc:sldMk cId="432684937" sldId="596"/>
            <ac:spMk id="9" creationId="{BE6259CB-7C3A-440D-B9C6-CFCA86F52B2C}"/>
          </ac:spMkLst>
        </pc:spChg>
        <pc:spChg chg="mod">
          <ac:chgData name="Cristian Chilipirea" userId="34ab170da5908fc4" providerId="LiveId" clId="{D7DA5927-D473-4AEE-8BEF-0909585F6886}" dt="2021-03-10T20:53:05.175" v="355" actId="1076"/>
          <ac:spMkLst>
            <pc:docMk/>
            <pc:sldMk cId="432684937" sldId="596"/>
            <ac:spMk id="10" creationId="{E9215D6D-AEC4-42D2-BA6E-BE865345ADAD}"/>
          </ac:spMkLst>
        </pc:spChg>
        <pc:spChg chg="mod">
          <ac:chgData name="Cristian Chilipirea" userId="34ab170da5908fc4" providerId="LiveId" clId="{D7DA5927-D473-4AEE-8BEF-0909585F6886}" dt="2021-03-10T20:53:05.175" v="355" actId="1076"/>
          <ac:spMkLst>
            <pc:docMk/>
            <pc:sldMk cId="432684937" sldId="596"/>
            <ac:spMk id="11" creationId="{42784EC8-90EF-4911-B596-D7A9F219B1FD}"/>
          </ac:spMkLst>
        </pc:spChg>
        <pc:spChg chg="mod">
          <ac:chgData name="Cristian Chilipirea" userId="34ab170da5908fc4" providerId="LiveId" clId="{D7DA5927-D473-4AEE-8BEF-0909585F6886}" dt="2021-03-10T20:53:05.175" v="355" actId="1076"/>
          <ac:spMkLst>
            <pc:docMk/>
            <pc:sldMk cId="432684937" sldId="596"/>
            <ac:spMk id="12" creationId="{9DA3A207-BD67-41C1-AB61-078C67E0C605}"/>
          </ac:spMkLst>
        </pc:spChg>
        <pc:spChg chg="mod">
          <ac:chgData name="Cristian Chilipirea" userId="34ab170da5908fc4" providerId="LiveId" clId="{D7DA5927-D473-4AEE-8BEF-0909585F6886}" dt="2021-03-10T20:53:05.175" v="355" actId="1076"/>
          <ac:spMkLst>
            <pc:docMk/>
            <pc:sldMk cId="432684937" sldId="596"/>
            <ac:spMk id="13" creationId="{9309AEE6-D48D-45B6-A204-DFDAAC81B611}"/>
          </ac:spMkLst>
        </pc:spChg>
        <pc:spChg chg="mod">
          <ac:chgData name="Cristian Chilipirea" userId="34ab170da5908fc4" providerId="LiveId" clId="{D7DA5927-D473-4AEE-8BEF-0909585F6886}" dt="2021-03-10T20:53:05.175" v="355" actId="1076"/>
          <ac:spMkLst>
            <pc:docMk/>
            <pc:sldMk cId="432684937" sldId="596"/>
            <ac:spMk id="14" creationId="{F9486A59-3A13-43D7-AB65-E823DAF43242}"/>
          </ac:spMkLst>
        </pc:spChg>
        <pc:spChg chg="mod">
          <ac:chgData name="Cristian Chilipirea" userId="34ab170da5908fc4" providerId="LiveId" clId="{D7DA5927-D473-4AEE-8BEF-0909585F6886}" dt="2021-03-10T20:53:05.175" v="355" actId="1076"/>
          <ac:spMkLst>
            <pc:docMk/>
            <pc:sldMk cId="432684937" sldId="596"/>
            <ac:spMk id="15" creationId="{F0BD98AC-79D0-4269-83B6-23C5B4783668}"/>
          </ac:spMkLst>
        </pc:spChg>
        <pc:spChg chg="mod">
          <ac:chgData name="Cristian Chilipirea" userId="34ab170da5908fc4" providerId="LiveId" clId="{D7DA5927-D473-4AEE-8BEF-0909585F6886}" dt="2021-03-10T20:53:05.175" v="355" actId="1076"/>
          <ac:spMkLst>
            <pc:docMk/>
            <pc:sldMk cId="432684937" sldId="596"/>
            <ac:spMk id="16" creationId="{2C2BB258-7F61-47F3-83FF-B2B79C5346B5}"/>
          </ac:spMkLst>
        </pc:spChg>
        <pc:spChg chg="mod">
          <ac:chgData name="Cristian Chilipirea" userId="34ab170da5908fc4" providerId="LiveId" clId="{D7DA5927-D473-4AEE-8BEF-0909585F6886}" dt="2021-03-10T20:53:05.175" v="355" actId="1076"/>
          <ac:spMkLst>
            <pc:docMk/>
            <pc:sldMk cId="432684937" sldId="596"/>
            <ac:spMk id="28" creationId="{8B6149B4-5D23-4526-BE8A-86B06C5A75CE}"/>
          </ac:spMkLst>
        </pc:spChg>
        <pc:spChg chg="mod">
          <ac:chgData name="Cristian Chilipirea" userId="34ab170da5908fc4" providerId="LiveId" clId="{D7DA5927-D473-4AEE-8BEF-0909585F6886}" dt="2021-03-10T20:53:05.175" v="355" actId="1076"/>
          <ac:spMkLst>
            <pc:docMk/>
            <pc:sldMk cId="432684937" sldId="596"/>
            <ac:spMk id="30" creationId="{75569835-BEC0-475C-9A65-BAC9EF1C0503}"/>
          </ac:spMkLst>
        </pc:spChg>
        <pc:spChg chg="mod">
          <ac:chgData name="Cristian Chilipirea" userId="34ab170da5908fc4" providerId="LiveId" clId="{D7DA5927-D473-4AEE-8BEF-0909585F6886}" dt="2021-03-10T20:53:05.175" v="355" actId="1076"/>
          <ac:spMkLst>
            <pc:docMk/>
            <pc:sldMk cId="432684937" sldId="596"/>
            <ac:spMk id="31" creationId="{7F44D038-2036-4D61-81D8-57BC5E3671CA}"/>
          </ac:spMkLst>
        </pc:spChg>
        <pc:spChg chg="mod">
          <ac:chgData name="Cristian Chilipirea" userId="34ab170da5908fc4" providerId="LiveId" clId="{D7DA5927-D473-4AEE-8BEF-0909585F6886}" dt="2021-03-10T20:53:05.175" v="355" actId="1076"/>
          <ac:spMkLst>
            <pc:docMk/>
            <pc:sldMk cId="432684937" sldId="596"/>
            <ac:spMk id="32" creationId="{8F862C70-CEA3-4685-8319-B7D3CF9EEA3B}"/>
          </ac:spMkLst>
        </pc:spChg>
        <pc:spChg chg="mod">
          <ac:chgData name="Cristian Chilipirea" userId="34ab170da5908fc4" providerId="LiveId" clId="{D7DA5927-D473-4AEE-8BEF-0909585F6886}" dt="2021-03-10T20:53:05.175" v="355" actId="1076"/>
          <ac:spMkLst>
            <pc:docMk/>
            <pc:sldMk cId="432684937" sldId="596"/>
            <ac:spMk id="33" creationId="{D9AFF45C-7426-4848-8132-A5C3DDC04B12}"/>
          </ac:spMkLst>
        </pc:spChg>
        <pc:spChg chg="mod">
          <ac:chgData name="Cristian Chilipirea" userId="34ab170da5908fc4" providerId="LiveId" clId="{D7DA5927-D473-4AEE-8BEF-0909585F6886}" dt="2021-03-10T20:53:05.175" v="355" actId="1076"/>
          <ac:spMkLst>
            <pc:docMk/>
            <pc:sldMk cId="432684937" sldId="596"/>
            <ac:spMk id="34" creationId="{A659C9AD-1080-4C3A-8C72-A555F0A5216A}"/>
          </ac:spMkLst>
        </pc:spChg>
        <pc:spChg chg="mod">
          <ac:chgData name="Cristian Chilipirea" userId="34ab170da5908fc4" providerId="LiveId" clId="{D7DA5927-D473-4AEE-8BEF-0909585F6886}" dt="2021-03-10T20:53:05.175" v="355" actId="1076"/>
          <ac:spMkLst>
            <pc:docMk/>
            <pc:sldMk cId="432684937" sldId="596"/>
            <ac:spMk id="35" creationId="{93A0EB36-C286-45D1-870B-5FDBB37A813E}"/>
          </ac:spMkLst>
        </pc:spChg>
        <pc:spChg chg="mod">
          <ac:chgData name="Cristian Chilipirea" userId="34ab170da5908fc4" providerId="LiveId" clId="{D7DA5927-D473-4AEE-8BEF-0909585F6886}" dt="2021-03-10T20:53:05.175" v="355" actId="1076"/>
          <ac:spMkLst>
            <pc:docMk/>
            <pc:sldMk cId="432684937" sldId="596"/>
            <ac:spMk id="84" creationId="{1C5F850E-4DB7-4027-A84F-41FB67CB6E82}"/>
          </ac:spMkLst>
        </pc:spChg>
        <pc:spChg chg="mod">
          <ac:chgData name="Cristian Chilipirea" userId="34ab170da5908fc4" providerId="LiveId" clId="{D7DA5927-D473-4AEE-8BEF-0909585F6886}" dt="2021-03-10T20:53:05.175" v="355" actId="1076"/>
          <ac:spMkLst>
            <pc:docMk/>
            <pc:sldMk cId="432684937" sldId="596"/>
            <ac:spMk id="85" creationId="{BE394DC2-7CE5-4E5D-8EBF-EB5498655366}"/>
          </ac:spMkLst>
        </pc:spChg>
        <pc:spChg chg="mod">
          <ac:chgData name="Cristian Chilipirea" userId="34ab170da5908fc4" providerId="LiveId" clId="{D7DA5927-D473-4AEE-8BEF-0909585F6886}" dt="2021-03-10T20:53:05.175" v="355" actId="1076"/>
          <ac:spMkLst>
            <pc:docMk/>
            <pc:sldMk cId="432684937" sldId="596"/>
            <ac:spMk id="86" creationId="{29E19908-4B1B-4865-A840-3731B95A4B3F}"/>
          </ac:spMkLst>
        </pc:spChg>
        <pc:spChg chg="mod">
          <ac:chgData name="Cristian Chilipirea" userId="34ab170da5908fc4" providerId="LiveId" clId="{D7DA5927-D473-4AEE-8BEF-0909585F6886}" dt="2021-03-10T20:53:05.175" v="355" actId="1076"/>
          <ac:spMkLst>
            <pc:docMk/>
            <pc:sldMk cId="432684937" sldId="596"/>
            <ac:spMk id="87" creationId="{7F6F1F3B-6769-464F-8DC4-F8D0EA7D68B1}"/>
          </ac:spMkLst>
        </pc:spChg>
        <pc:spChg chg="mod">
          <ac:chgData name="Cristian Chilipirea" userId="34ab170da5908fc4" providerId="LiveId" clId="{D7DA5927-D473-4AEE-8BEF-0909585F6886}" dt="2021-03-10T20:53:05.175" v="355" actId="1076"/>
          <ac:spMkLst>
            <pc:docMk/>
            <pc:sldMk cId="432684937" sldId="596"/>
            <ac:spMk id="88" creationId="{0BDC2F7D-3913-47E8-A09B-52E99DDC1007}"/>
          </ac:spMkLst>
        </pc:spChg>
        <pc:spChg chg="mod">
          <ac:chgData name="Cristian Chilipirea" userId="34ab170da5908fc4" providerId="LiveId" clId="{D7DA5927-D473-4AEE-8BEF-0909585F6886}" dt="2021-03-10T20:53:05.175" v="355" actId="1076"/>
          <ac:spMkLst>
            <pc:docMk/>
            <pc:sldMk cId="432684937" sldId="596"/>
            <ac:spMk id="89" creationId="{BF2DF9D8-D7CC-4C1A-9D02-27BA82743C00}"/>
          </ac:spMkLst>
        </pc:spChg>
        <pc:spChg chg="mod">
          <ac:chgData name="Cristian Chilipirea" userId="34ab170da5908fc4" providerId="LiveId" clId="{D7DA5927-D473-4AEE-8BEF-0909585F6886}" dt="2021-03-10T20:53:05.175" v="355" actId="1076"/>
          <ac:spMkLst>
            <pc:docMk/>
            <pc:sldMk cId="432684937" sldId="596"/>
            <ac:spMk id="90" creationId="{7809CF5B-759F-45DD-AA2E-4010F3CA606E}"/>
          </ac:spMkLst>
        </pc:spChg>
        <pc:spChg chg="mod">
          <ac:chgData name="Cristian Chilipirea" userId="34ab170da5908fc4" providerId="LiveId" clId="{D7DA5927-D473-4AEE-8BEF-0909585F6886}" dt="2021-03-10T20:53:05.175" v="355" actId="1076"/>
          <ac:spMkLst>
            <pc:docMk/>
            <pc:sldMk cId="432684937" sldId="596"/>
            <ac:spMk id="91" creationId="{9B807350-0855-42A6-AE90-F8B139166C56}"/>
          </ac:spMkLst>
        </pc:spChg>
        <pc:spChg chg="mod">
          <ac:chgData name="Cristian Chilipirea" userId="34ab170da5908fc4" providerId="LiveId" clId="{D7DA5927-D473-4AEE-8BEF-0909585F6886}" dt="2021-03-10T20:53:05.175" v="355" actId="1076"/>
          <ac:spMkLst>
            <pc:docMk/>
            <pc:sldMk cId="432684937" sldId="596"/>
            <ac:spMk id="92" creationId="{23AEE12C-4DB8-4245-884F-33B51B068016}"/>
          </ac:spMkLst>
        </pc:spChg>
        <pc:spChg chg="mod">
          <ac:chgData name="Cristian Chilipirea" userId="34ab170da5908fc4" providerId="LiveId" clId="{D7DA5927-D473-4AEE-8BEF-0909585F6886}" dt="2021-03-10T20:53:05.175" v="355" actId="1076"/>
          <ac:spMkLst>
            <pc:docMk/>
            <pc:sldMk cId="432684937" sldId="596"/>
            <ac:spMk id="93" creationId="{9C063DC9-C831-42D3-B66D-7D18CE2E8E4E}"/>
          </ac:spMkLst>
        </pc:spChg>
        <pc:spChg chg="mod">
          <ac:chgData name="Cristian Chilipirea" userId="34ab170da5908fc4" providerId="LiveId" clId="{D7DA5927-D473-4AEE-8BEF-0909585F6886}" dt="2021-03-10T20:53:05.175" v="355" actId="1076"/>
          <ac:spMkLst>
            <pc:docMk/>
            <pc:sldMk cId="432684937" sldId="596"/>
            <ac:spMk id="94" creationId="{E4C1BF2F-2CAF-448C-84CC-D24070B1D843}"/>
          </ac:spMkLst>
        </pc:spChg>
        <pc:spChg chg="mod">
          <ac:chgData name="Cristian Chilipirea" userId="34ab170da5908fc4" providerId="LiveId" clId="{D7DA5927-D473-4AEE-8BEF-0909585F6886}" dt="2021-03-10T20:53:05.175" v="355" actId="1076"/>
          <ac:spMkLst>
            <pc:docMk/>
            <pc:sldMk cId="432684937" sldId="596"/>
            <ac:spMk id="95" creationId="{48C4A364-5B41-43C8-A3AD-4CAFD51010C3}"/>
          </ac:spMkLst>
        </pc:spChg>
        <pc:spChg chg="mod">
          <ac:chgData name="Cristian Chilipirea" userId="34ab170da5908fc4" providerId="LiveId" clId="{D7DA5927-D473-4AEE-8BEF-0909585F6886}" dt="2021-03-10T20:53:05.175" v="355" actId="1076"/>
          <ac:spMkLst>
            <pc:docMk/>
            <pc:sldMk cId="432684937" sldId="596"/>
            <ac:spMk id="96" creationId="{782D31DA-5B9E-43A0-8DD6-37C0AF477AE6}"/>
          </ac:spMkLst>
        </pc:spChg>
        <pc:spChg chg="mod">
          <ac:chgData name="Cristian Chilipirea" userId="34ab170da5908fc4" providerId="LiveId" clId="{D7DA5927-D473-4AEE-8BEF-0909585F6886}" dt="2021-03-10T20:53:05.175" v="355" actId="1076"/>
          <ac:spMkLst>
            <pc:docMk/>
            <pc:sldMk cId="432684937" sldId="596"/>
            <ac:spMk id="97" creationId="{0AF62A28-99D6-4C97-8BB7-F0C23FCC68DA}"/>
          </ac:spMkLst>
        </pc:spChg>
        <pc:spChg chg="mod">
          <ac:chgData name="Cristian Chilipirea" userId="34ab170da5908fc4" providerId="LiveId" clId="{D7DA5927-D473-4AEE-8BEF-0909585F6886}" dt="2021-03-10T20:53:05.175" v="355" actId="1076"/>
          <ac:spMkLst>
            <pc:docMk/>
            <pc:sldMk cId="432684937" sldId="596"/>
            <ac:spMk id="98" creationId="{7D197E47-E4DD-4445-9FA2-57E6305D2C3F}"/>
          </ac:spMkLst>
        </pc:spChg>
        <pc:spChg chg="mod">
          <ac:chgData name="Cristian Chilipirea" userId="34ab170da5908fc4" providerId="LiveId" clId="{D7DA5927-D473-4AEE-8BEF-0909585F6886}" dt="2021-03-10T20:53:05.175" v="355" actId="1076"/>
          <ac:spMkLst>
            <pc:docMk/>
            <pc:sldMk cId="432684937" sldId="596"/>
            <ac:spMk id="99" creationId="{A77072B0-3ADD-4082-B77B-B00383AA4438}"/>
          </ac:spMkLst>
        </pc:spChg>
        <pc:spChg chg="mod">
          <ac:chgData name="Cristian Chilipirea" userId="34ab170da5908fc4" providerId="LiveId" clId="{D7DA5927-D473-4AEE-8BEF-0909585F6886}" dt="2021-03-10T20:53:05.175" v="355" actId="1076"/>
          <ac:spMkLst>
            <pc:docMk/>
            <pc:sldMk cId="432684937" sldId="596"/>
            <ac:spMk id="100" creationId="{6F781F29-AE0F-4774-8258-D96A74FB60F8}"/>
          </ac:spMkLst>
        </pc:spChg>
        <pc:spChg chg="mod">
          <ac:chgData name="Cristian Chilipirea" userId="34ab170da5908fc4" providerId="LiveId" clId="{D7DA5927-D473-4AEE-8BEF-0909585F6886}" dt="2021-03-10T20:53:05.175" v="355" actId="1076"/>
          <ac:spMkLst>
            <pc:docMk/>
            <pc:sldMk cId="432684937" sldId="596"/>
            <ac:spMk id="101" creationId="{5D2CD746-3465-4657-8760-B4E3AEDA4A4B}"/>
          </ac:spMkLst>
        </pc:spChg>
        <pc:spChg chg="mod">
          <ac:chgData name="Cristian Chilipirea" userId="34ab170da5908fc4" providerId="LiveId" clId="{D7DA5927-D473-4AEE-8BEF-0909585F6886}" dt="2021-03-10T20:53:05.175" v="355" actId="1076"/>
          <ac:spMkLst>
            <pc:docMk/>
            <pc:sldMk cId="432684937" sldId="596"/>
            <ac:spMk id="102" creationId="{817EDD40-F90B-445D-B095-86516DB5404F}"/>
          </ac:spMkLst>
        </pc:spChg>
        <pc:spChg chg="mod">
          <ac:chgData name="Cristian Chilipirea" userId="34ab170da5908fc4" providerId="LiveId" clId="{D7DA5927-D473-4AEE-8BEF-0909585F6886}" dt="2021-03-10T20:53:05.175" v="355" actId="1076"/>
          <ac:spMkLst>
            <pc:docMk/>
            <pc:sldMk cId="432684937" sldId="596"/>
            <ac:spMk id="103" creationId="{4D6F18A0-6AD8-4912-A4BB-F57C5C344AE7}"/>
          </ac:spMkLst>
        </pc:spChg>
        <pc:spChg chg="mod">
          <ac:chgData name="Cristian Chilipirea" userId="34ab170da5908fc4" providerId="LiveId" clId="{D7DA5927-D473-4AEE-8BEF-0909585F6886}" dt="2021-03-10T20:53:05.175" v="355" actId="1076"/>
          <ac:spMkLst>
            <pc:docMk/>
            <pc:sldMk cId="432684937" sldId="596"/>
            <ac:spMk id="104" creationId="{C3155509-9BAE-4F37-9E10-2C7BE50346A1}"/>
          </ac:spMkLst>
        </pc:spChg>
        <pc:spChg chg="mod">
          <ac:chgData name="Cristian Chilipirea" userId="34ab170da5908fc4" providerId="LiveId" clId="{D7DA5927-D473-4AEE-8BEF-0909585F6886}" dt="2021-03-10T20:53:05.175" v="355" actId="1076"/>
          <ac:spMkLst>
            <pc:docMk/>
            <pc:sldMk cId="432684937" sldId="596"/>
            <ac:spMk id="105" creationId="{12F4FE6B-BAD1-4292-928A-B8033B4A4899}"/>
          </ac:spMkLst>
        </pc:spChg>
        <pc:spChg chg="mod">
          <ac:chgData name="Cristian Chilipirea" userId="34ab170da5908fc4" providerId="LiveId" clId="{D7DA5927-D473-4AEE-8BEF-0909585F6886}" dt="2021-03-10T20:53:05.175" v="355" actId="1076"/>
          <ac:spMkLst>
            <pc:docMk/>
            <pc:sldMk cId="432684937" sldId="596"/>
            <ac:spMk id="106" creationId="{8B663E60-A17F-48B6-8A6B-0DD11CD54235}"/>
          </ac:spMkLst>
        </pc:spChg>
        <pc:cxnChg chg="mod">
          <ac:chgData name="Cristian Chilipirea" userId="34ab170da5908fc4" providerId="LiveId" clId="{D7DA5927-D473-4AEE-8BEF-0909585F6886}" dt="2021-03-10T20:53:05.175" v="355" actId="1076"/>
          <ac:cxnSpMkLst>
            <pc:docMk/>
            <pc:sldMk cId="432684937" sldId="596"/>
            <ac:cxnSpMk id="17" creationId="{F9C1B811-70F4-43BE-8227-71A98FD546F7}"/>
          </ac:cxnSpMkLst>
        </pc:cxnChg>
        <pc:cxnChg chg="mod">
          <ac:chgData name="Cristian Chilipirea" userId="34ab170da5908fc4" providerId="LiveId" clId="{D7DA5927-D473-4AEE-8BEF-0909585F6886}" dt="2021-03-10T20:53:05.175" v="355" actId="1076"/>
          <ac:cxnSpMkLst>
            <pc:docMk/>
            <pc:sldMk cId="432684937" sldId="596"/>
            <ac:cxnSpMk id="18" creationId="{1293B9C4-59B7-496F-8549-F8DD3AF9D3F4}"/>
          </ac:cxnSpMkLst>
        </pc:cxnChg>
        <pc:cxnChg chg="mod">
          <ac:chgData name="Cristian Chilipirea" userId="34ab170da5908fc4" providerId="LiveId" clId="{D7DA5927-D473-4AEE-8BEF-0909585F6886}" dt="2021-03-10T20:53:05.175" v="355" actId="1076"/>
          <ac:cxnSpMkLst>
            <pc:docMk/>
            <pc:sldMk cId="432684937" sldId="596"/>
            <ac:cxnSpMk id="19" creationId="{7DC1FF99-849E-4247-A76C-B02EE7BE3F84}"/>
          </ac:cxnSpMkLst>
        </pc:cxnChg>
        <pc:cxnChg chg="mod">
          <ac:chgData name="Cristian Chilipirea" userId="34ab170da5908fc4" providerId="LiveId" clId="{D7DA5927-D473-4AEE-8BEF-0909585F6886}" dt="2021-03-10T20:53:05.175" v="355" actId="1076"/>
          <ac:cxnSpMkLst>
            <pc:docMk/>
            <pc:sldMk cId="432684937" sldId="596"/>
            <ac:cxnSpMk id="20" creationId="{02353525-5FF7-43E9-BA27-FA0B44A62FA6}"/>
          </ac:cxnSpMkLst>
        </pc:cxnChg>
        <pc:cxnChg chg="mod">
          <ac:chgData name="Cristian Chilipirea" userId="34ab170da5908fc4" providerId="LiveId" clId="{D7DA5927-D473-4AEE-8BEF-0909585F6886}" dt="2021-03-10T20:53:05.175" v="355" actId="1076"/>
          <ac:cxnSpMkLst>
            <pc:docMk/>
            <pc:sldMk cId="432684937" sldId="596"/>
            <ac:cxnSpMk id="21" creationId="{740EA462-DB64-44AE-9CE7-25B1CB5D5FE5}"/>
          </ac:cxnSpMkLst>
        </pc:cxnChg>
        <pc:cxnChg chg="mod">
          <ac:chgData name="Cristian Chilipirea" userId="34ab170da5908fc4" providerId="LiveId" clId="{D7DA5927-D473-4AEE-8BEF-0909585F6886}" dt="2021-03-10T20:53:05.175" v="355" actId="1076"/>
          <ac:cxnSpMkLst>
            <pc:docMk/>
            <pc:sldMk cId="432684937" sldId="596"/>
            <ac:cxnSpMk id="22" creationId="{7A6ACBE3-A358-4126-8E8B-83550041F3A1}"/>
          </ac:cxnSpMkLst>
        </pc:cxnChg>
        <pc:cxnChg chg="mod">
          <ac:chgData name="Cristian Chilipirea" userId="34ab170da5908fc4" providerId="LiveId" clId="{D7DA5927-D473-4AEE-8BEF-0909585F6886}" dt="2021-03-10T20:53:05.175" v="355" actId="1076"/>
          <ac:cxnSpMkLst>
            <pc:docMk/>
            <pc:sldMk cId="432684937" sldId="596"/>
            <ac:cxnSpMk id="23" creationId="{D0EABC46-0ECC-4308-8D40-C8B2CE964074}"/>
          </ac:cxnSpMkLst>
        </pc:cxnChg>
        <pc:cxnChg chg="mod">
          <ac:chgData name="Cristian Chilipirea" userId="34ab170da5908fc4" providerId="LiveId" clId="{D7DA5927-D473-4AEE-8BEF-0909585F6886}" dt="2021-03-10T20:53:05.175" v="355" actId="1076"/>
          <ac:cxnSpMkLst>
            <pc:docMk/>
            <pc:sldMk cId="432684937" sldId="596"/>
            <ac:cxnSpMk id="24" creationId="{BF27AFDE-B944-47E3-A205-AE0DF90CBB62}"/>
          </ac:cxnSpMkLst>
        </pc:cxnChg>
        <pc:cxnChg chg="mod">
          <ac:chgData name="Cristian Chilipirea" userId="34ab170da5908fc4" providerId="LiveId" clId="{D7DA5927-D473-4AEE-8BEF-0909585F6886}" dt="2021-03-10T20:53:05.175" v="355" actId="1076"/>
          <ac:cxnSpMkLst>
            <pc:docMk/>
            <pc:sldMk cId="432684937" sldId="596"/>
            <ac:cxnSpMk id="25" creationId="{8B3C8EC8-C969-4459-838F-03996380ECF8}"/>
          </ac:cxnSpMkLst>
        </pc:cxnChg>
        <pc:cxnChg chg="mod">
          <ac:chgData name="Cristian Chilipirea" userId="34ab170da5908fc4" providerId="LiveId" clId="{D7DA5927-D473-4AEE-8BEF-0909585F6886}" dt="2021-03-10T20:53:05.175" v="355" actId="1076"/>
          <ac:cxnSpMkLst>
            <pc:docMk/>
            <pc:sldMk cId="432684937" sldId="596"/>
            <ac:cxnSpMk id="26" creationId="{14145B65-C9C0-4C7F-BA50-A3292FC5D453}"/>
          </ac:cxnSpMkLst>
        </pc:cxnChg>
        <pc:cxnChg chg="mod">
          <ac:chgData name="Cristian Chilipirea" userId="34ab170da5908fc4" providerId="LiveId" clId="{D7DA5927-D473-4AEE-8BEF-0909585F6886}" dt="2021-03-10T20:53:05.175" v="355" actId="1076"/>
          <ac:cxnSpMkLst>
            <pc:docMk/>
            <pc:sldMk cId="432684937" sldId="596"/>
            <ac:cxnSpMk id="38" creationId="{2FDE1BEF-1612-41B6-8299-55E8EF2E397C}"/>
          </ac:cxnSpMkLst>
        </pc:cxnChg>
        <pc:cxnChg chg="mod">
          <ac:chgData name="Cristian Chilipirea" userId="34ab170da5908fc4" providerId="LiveId" clId="{D7DA5927-D473-4AEE-8BEF-0909585F6886}" dt="2021-03-10T20:53:05.175" v="355" actId="1076"/>
          <ac:cxnSpMkLst>
            <pc:docMk/>
            <pc:sldMk cId="432684937" sldId="596"/>
            <ac:cxnSpMk id="40" creationId="{CCBA9CB5-6CA6-429C-896E-A79D6330B255}"/>
          </ac:cxnSpMkLst>
        </pc:cxnChg>
        <pc:cxnChg chg="mod">
          <ac:chgData name="Cristian Chilipirea" userId="34ab170da5908fc4" providerId="LiveId" clId="{D7DA5927-D473-4AEE-8BEF-0909585F6886}" dt="2021-03-10T20:53:05.175" v="355" actId="1076"/>
          <ac:cxnSpMkLst>
            <pc:docMk/>
            <pc:sldMk cId="432684937" sldId="596"/>
            <ac:cxnSpMk id="41" creationId="{C66CA45E-ACAF-4724-8040-378A71E2499B}"/>
          </ac:cxnSpMkLst>
        </pc:cxnChg>
        <pc:cxnChg chg="mod">
          <ac:chgData name="Cristian Chilipirea" userId="34ab170da5908fc4" providerId="LiveId" clId="{D7DA5927-D473-4AEE-8BEF-0909585F6886}" dt="2021-03-10T20:53:05.175" v="355" actId="1076"/>
          <ac:cxnSpMkLst>
            <pc:docMk/>
            <pc:sldMk cId="432684937" sldId="596"/>
            <ac:cxnSpMk id="42" creationId="{E448965F-BD58-4126-80A4-20012DD1D189}"/>
          </ac:cxnSpMkLst>
        </pc:cxnChg>
        <pc:cxnChg chg="mod">
          <ac:chgData name="Cristian Chilipirea" userId="34ab170da5908fc4" providerId="LiveId" clId="{D7DA5927-D473-4AEE-8BEF-0909585F6886}" dt="2021-03-10T20:53:05.175" v="355" actId="1076"/>
          <ac:cxnSpMkLst>
            <pc:docMk/>
            <pc:sldMk cId="432684937" sldId="596"/>
            <ac:cxnSpMk id="43" creationId="{1861C38C-382E-4E92-B32D-0427C39679E6}"/>
          </ac:cxnSpMkLst>
        </pc:cxnChg>
        <pc:cxnChg chg="mod">
          <ac:chgData name="Cristian Chilipirea" userId="34ab170da5908fc4" providerId="LiveId" clId="{D7DA5927-D473-4AEE-8BEF-0909585F6886}" dt="2021-03-10T20:53:05.175" v="355" actId="1076"/>
          <ac:cxnSpMkLst>
            <pc:docMk/>
            <pc:sldMk cId="432684937" sldId="596"/>
            <ac:cxnSpMk id="44" creationId="{49D2EB0D-29B5-438C-883D-FFEB02FECCCD}"/>
          </ac:cxnSpMkLst>
        </pc:cxnChg>
        <pc:cxnChg chg="mod">
          <ac:chgData name="Cristian Chilipirea" userId="34ab170da5908fc4" providerId="LiveId" clId="{D7DA5927-D473-4AEE-8BEF-0909585F6886}" dt="2021-03-10T20:53:05.175" v="355" actId="1076"/>
          <ac:cxnSpMkLst>
            <pc:docMk/>
            <pc:sldMk cId="432684937" sldId="596"/>
            <ac:cxnSpMk id="47" creationId="{FBF75897-25E0-42BC-9FDA-9CDBCCF25B21}"/>
          </ac:cxnSpMkLst>
        </pc:cxnChg>
        <pc:cxnChg chg="mod">
          <ac:chgData name="Cristian Chilipirea" userId="34ab170da5908fc4" providerId="LiveId" clId="{D7DA5927-D473-4AEE-8BEF-0909585F6886}" dt="2021-03-10T20:53:05.175" v="355" actId="1076"/>
          <ac:cxnSpMkLst>
            <pc:docMk/>
            <pc:sldMk cId="432684937" sldId="596"/>
            <ac:cxnSpMk id="48" creationId="{A08B85C2-A3EA-4E45-AE83-CE3C28DDD761}"/>
          </ac:cxnSpMkLst>
        </pc:cxnChg>
        <pc:cxnChg chg="mod">
          <ac:chgData name="Cristian Chilipirea" userId="34ab170da5908fc4" providerId="LiveId" clId="{D7DA5927-D473-4AEE-8BEF-0909585F6886}" dt="2021-03-10T20:53:05.175" v="355" actId="1076"/>
          <ac:cxnSpMkLst>
            <pc:docMk/>
            <pc:sldMk cId="432684937" sldId="596"/>
            <ac:cxnSpMk id="50" creationId="{8A496ECE-FB82-4218-A1BF-83BC1F53DED1}"/>
          </ac:cxnSpMkLst>
        </pc:cxnChg>
        <pc:cxnChg chg="add del mod">
          <ac:chgData name="Cristian Chilipirea" userId="34ab170da5908fc4" providerId="LiveId" clId="{D7DA5927-D473-4AEE-8BEF-0909585F6886}" dt="2021-03-10T20:53:09.576" v="357" actId="478"/>
          <ac:cxnSpMkLst>
            <pc:docMk/>
            <pc:sldMk cId="432684937" sldId="596"/>
            <ac:cxnSpMk id="69" creationId="{CA46C0BF-ECDF-4EBE-9EA7-A33DF620E690}"/>
          </ac:cxnSpMkLst>
        </pc:cxnChg>
        <pc:cxnChg chg="add del mod">
          <ac:chgData name="Cristian Chilipirea" userId="34ab170da5908fc4" providerId="LiveId" clId="{D7DA5927-D473-4AEE-8BEF-0909585F6886}" dt="2021-03-10T20:53:08.889" v="356" actId="478"/>
          <ac:cxnSpMkLst>
            <pc:docMk/>
            <pc:sldMk cId="432684937" sldId="596"/>
            <ac:cxnSpMk id="70" creationId="{D2615A96-A183-456D-AAB4-5694A9827AFD}"/>
          </ac:cxnSpMkLst>
        </pc:cxnChg>
        <pc:cxnChg chg="mod">
          <ac:chgData name="Cristian Chilipirea" userId="34ab170da5908fc4" providerId="LiveId" clId="{D7DA5927-D473-4AEE-8BEF-0909585F6886}" dt="2021-03-10T20:53:05.175" v="355" actId="1076"/>
          <ac:cxnSpMkLst>
            <pc:docMk/>
            <pc:sldMk cId="432684937" sldId="596"/>
            <ac:cxnSpMk id="71" creationId="{A698D50D-2A2A-43A9-9E05-6BCE3CB8867B}"/>
          </ac:cxnSpMkLst>
        </pc:cxnChg>
        <pc:cxnChg chg="mod">
          <ac:chgData name="Cristian Chilipirea" userId="34ab170da5908fc4" providerId="LiveId" clId="{D7DA5927-D473-4AEE-8BEF-0909585F6886}" dt="2021-03-10T20:53:05.175" v="355" actId="1076"/>
          <ac:cxnSpMkLst>
            <pc:docMk/>
            <pc:sldMk cId="432684937" sldId="596"/>
            <ac:cxnSpMk id="74" creationId="{6AC50C09-4211-4160-B5BA-91A016EFB0E2}"/>
          </ac:cxnSpMkLst>
        </pc:cxnChg>
        <pc:cxnChg chg="mod">
          <ac:chgData name="Cristian Chilipirea" userId="34ab170da5908fc4" providerId="LiveId" clId="{D7DA5927-D473-4AEE-8BEF-0909585F6886}" dt="2021-03-10T20:53:05.175" v="355" actId="1076"/>
          <ac:cxnSpMkLst>
            <pc:docMk/>
            <pc:sldMk cId="432684937" sldId="596"/>
            <ac:cxnSpMk id="77" creationId="{29AD7221-6855-490D-9F77-E090BB0B2884}"/>
          </ac:cxnSpMkLst>
        </pc:cxnChg>
        <pc:cxnChg chg="mod">
          <ac:chgData name="Cristian Chilipirea" userId="34ab170da5908fc4" providerId="LiveId" clId="{D7DA5927-D473-4AEE-8BEF-0909585F6886}" dt="2021-03-10T20:53:05.175" v="355" actId="1076"/>
          <ac:cxnSpMkLst>
            <pc:docMk/>
            <pc:sldMk cId="432684937" sldId="596"/>
            <ac:cxnSpMk id="80" creationId="{F1325948-2FA1-49D7-8B03-54D04B9F5E37}"/>
          </ac:cxnSpMkLst>
        </pc:cxnChg>
        <pc:cxnChg chg="mod">
          <ac:chgData name="Cristian Chilipirea" userId="34ab170da5908fc4" providerId="LiveId" clId="{D7DA5927-D473-4AEE-8BEF-0909585F6886}" dt="2021-03-10T20:53:05.175" v="355" actId="1076"/>
          <ac:cxnSpMkLst>
            <pc:docMk/>
            <pc:sldMk cId="432684937" sldId="596"/>
            <ac:cxnSpMk id="83" creationId="{3507BE37-613B-405F-8B09-061A5C2B2E47}"/>
          </ac:cxnSpMkLst>
        </pc:cxnChg>
      </pc:sldChg>
      <pc:sldChg chg="add del">
        <pc:chgData name="Cristian Chilipirea" userId="34ab170da5908fc4" providerId="LiveId" clId="{D7DA5927-D473-4AEE-8BEF-0909585F6886}" dt="2021-03-10T20:34:55.008" v="96" actId="47"/>
        <pc:sldMkLst>
          <pc:docMk/>
          <pc:sldMk cId="2106375257" sldId="596"/>
        </pc:sldMkLst>
      </pc:sldChg>
      <pc:sldChg chg="addSp delSp modSp add mod modClrScheme chgLayout">
        <pc:chgData name="Cristian Chilipirea" userId="34ab170da5908fc4" providerId="LiveId" clId="{D7DA5927-D473-4AEE-8BEF-0909585F6886}" dt="2021-03-10T20:37:39.924" v="193" actId="207"/>
        <pc:sldMkLst>
          <pc:docMk/>
          <pc:sldMk cId="9955651" sldId="597"/>
        </pc:sldMkLst>
        <pc:spChg chg="mod ord">
          <ac:chgData name="Cristian Chilipirea" userId="34ab170da5908fc4" providerId="LiveId" clId="{D7DA5927-D473-4AEE-8BEF-0909585F6886}" dt="2021-03-10T20:37:39.924" v="193" actId="207"/>
          <ac:spMkLst>
            <pc:docMk/>
            <pc:sldMk cId="9955651" sldId="597"/>
            <ac:spMk id="2" creationId="{0DD502D0-A644-4744-8542-A141B632F392}"/>
          </ac:spMkLst>
        </pc:spChg>
        <pc:spChg chg="add mod ord">
          <ac:chgData name="Cristian Chilipirea" userId="34ab170da5908fc4" providerId="LiveId" clId="{D7DA5927-D473-4AEE-8BEF-0909585F6886}" dt="2021-03-10T20:35:25.800" v="143" actId="700"/>
          <ac:spMkLst>
            <pc:docMk/>
            <pc:sldMk cId="9955651" sldId="597"/>
            <ac:spMk id="3" creationId="{5FBA71E2-645E-4E0D-8483-BF0653D48422}"/>
          </ac:spMkLst>
        </pc:spChg>
        <pc:spChg chg="mod ord">
          <ac:chgData name="Cristian Chilipirea" userId="34ab170da5908fc4" providerId="LiveId" clId="{D7DA5927-D473-4AEE-8BEF-0909585F6886}" dt="2021-03-10T20:35:25.800" v="143" actId="700"/>
          <ac:spMkLst>
            <pc:docMk/>
            <pc:sldMk cId="9955651" sldId="597"/>
            <ac:spMk id="4" creationId="{251A89E4-B2F9-4AE1-ABDA-989C7BD80069}"/>
          </ac:spMkLst>
        </pc:spChg>
        <pc:spChg chg="del mod ord">
          <ac:chgData name="Cristian Chilipirea" userId="34ab170da5908fc4" providerId="LiveId" clId="{D7DA5927-D473-4AEE-8BEF-0909585F6886}" dt="2021-03-10T20:35:25.800" v="143" actId="700"/>
          <ac:spMkLst>
            <pc:docMk/>
            <pc:sldMk cId="9955651" sldId="597"/>
            <ac:spMk id="11" creationId="{40C90D46-42A3-4C4A-912A-C86F7E860488}"/>
          </ac:spMkLst>
        </pc:spChg>
      </pc:sldChg>
      <pc:sldChg chg="add del">
        <pc:chgData name="Cristian Chilipirea" userId="34ab170da5908fc4" providerId="LiveId" clId="{D7DA5927-D473-4AEE-8BEF-0909585F6886}" dt="2021-03-10T20:34:55.008" v="96" actId="47"/>
        <pc:sldMkLst>
          <pc:docMk/>
          <pc:sldMk cId="1310689941" sldId="597"/>
        </pc:sldMkLst>
      </pc:sldChg>
      <pc:sldChg chg="add del">
        <pc:chgData name="Cristian Chilipirea" userId="34ab170da5908fc4" providerId="LiveId" clId="{D7DA5927-D473-4AEE-8BEF-0909585F6886}" dt="2021-03-10T20:34:55.008" v="96" actId="47"/>
        <pc:sldMkLst>
          <pc:docMk/>
          <pc:sldMk cId="1711707616" sldId="598"/>
        </pc:sldMkLst>
      </pc:sldChg>
      <pc:sldChg chg="modSp add mod modClrScheme chgLayout">
        <pc:chgData name="Cristian Chilipirea" userId="34ab170da5908fc4" providerId="LiveId" clId="{D7DA5927-D473-4AEE-8BEF-0909585F6886}" dt="2021-03-10T20:37:44.972" v="194" actId="207"/>
        <pc:sldMkLst>
          <pc:docMk/>
          <pc:sldMk cId="3021993017" sldId="598"/>
        </pc:sldMkLst>
        <pc:spChg chg="mod ord">
          <ac:chgData name="Cristian Chilipirea" userId="34ab170da5908fc4" providerId="LiveId" clId="{D7DA5927-D473-4AEE-8BEF-0909585F6886}" dt="2021-03-10T20:37:44.972" v="194" actId="207"/>
          <ac:spMkLst>
            <pc:docMk/>
            <pc:sldMk cId="3021993017" sldId="598"/>
            <ac:spMk id="2" creationId="{0DD502D0-A644-4744-8542-A141B632F392}"/>
          </ac:spMkLst>
        </pc:spChg>
        <pc:spChg chg="mod ord">
          <ac:chgData name="Cristian Chilipirea" userId="34ab170da5908fc4" providerId="LiveId" clId="{D7DA5927-D473-4AEE-8BEF-0909585F6886}" dt="2021-03-10T20:35:25.800" v="143" actId="700"/>
          <ac:spMkLst>
            <pc:docMk/>
            <pc:sldMk cId="3021993017" sldId="598"/>
            <ac:spMk id="4" creationId="{251A89E4-B2F9-4AE1-ABDA-989C7BD80069}"/>
          </ac:spMkLst>
        </pc:spChg>
        <pc:picChg chg="mod ord">
          <ac:chgData name="Cristian Chilipirea" userId="34ab170da5908fc4" providerId="LiveId" clId="{D7DA5927-D473-4AEE-8BEF-0909585F6886}" dt="2021-03-10T20:35:25.800" v="143" actId="700"/>
          <ac:picMkLst>
            <pc:docMk/>
            <pc:sldMk cId="3021993017" sldId="598"/>
            <ac:picMk id="7" creationId="{3C63D915-E4AC-40A6-A29A-E1C60A9F4A40}"/>
          </ac:picMkLst>
        </pc:picChg>
      </pc:sldChg>
      <pc:sldChg chg="add del">
        <pc:chgData name="Cristian Chilipirea" userId="34ab170da5908fc4" providerId="LiveId" clId="{D7DA5927-D473-4AEE-8BEF-0909585F6886}" dt="2021-03-10T20:34:55.008" v="96" actId="47"/>
        <pc:sldMkLst>
          <pc:docMk/>
          <pc:sldMk cId="962520965" sldId="599"/>
        </pc:sldMkLst>
      </pc:sldChg>
      <pc:sldChg chg="modSp add mod modClrScheme chgLayout">
        <pc:chgData name="Cristian Chilipirea" userId="34ab170da5908fc4" providerId="LiveId" clId="{D7DA5927-D473-4AEE-8BEF-0909585F6886}" dt="2021-03-10T20:59:18.600" v="488" actId="207"/>
        <pc:sldMkLst>
          <pc:docMk/>
          <pc:sldMk cId="1062709435" sldId="599"/>
        </pc:sldMkLst>
        <pc:spChg chg="mod ord">
          <ac:chgData name="Cristian Chilipirea" userId="34ab170da5908fc4" providerId="LiveId" clId="{D7DA5927-D473-4AEE-8BEF-0909585F6886}" dt="2021-03-10T20:59:18.600" v="488" actId="207"/>
          <ac:spMkLst>
            <pc:docMk/>
            <pc:sldMk cId="1062709435" sldId="599"/>
            <ac:spMk id="2" creationId="{D9DCAF4D-793B-41BF-B2DB-F387ACC8F9D9}"/>
          </ac:spMkLst>
        </pc:spChg>
        <pc:spChg chg="mod ord">
          <ac:chgData name="Cristian Chilipirea" userId="34ab170da5908fc4" providerId="LiveId" clId="{D7DA5927-D473-4AEE-8BEF-0909585F6886}" dt="2021-03-10T20:35:25.800" v="143" actId="700"/>
          <ac:spMkLst>
            <pc:docMk/>
            <pc:sldMk cId="1062709435" sldId="599"/>
            <ac:spMk id="3" creationId="{4C502F7E-2F8F-4A4C-9C39-D834D82CB5C1}"/>
          </ac:spMkLst>
        </pc:spChg>
        <pc:spChg chg="mod ord">
          <ac:chgData name="Cristian Chilipirea" userId="34ab170da5908fc4" providerId="LiveId" clId="{D7DA5927-D473-4AEE-8BEF-0909585F6886}" dt="2021-03-10T20:35:25.800" v="143" actId="700"/>
          <ac:spMkLst>
            <pc:docMk/>
            <pc:sldMk cId="1062709435" sldId="599"/>
            <ac:spMk id="4" creationId="{46887D22-27AA-4C3A-BD19-CE7D75A52717}"/>
          </ac:spMkLst>
        </pc:spChg>
      </pc:sldChg>
      <pc:sldChg chg="add del">
        <pc:chgData name="Cristian Chilipirea" userId="34ab170da5908fc4" providerId="LiveId" clId="{D7DA5927-D473-4AEE-8BEF-0909585F6886}" dt="2021-03-10T20:34:55.008" v="96" actId="47"/>
        <pc:sldMkLst>
          <pc:docMk/>
          <pc:sldMk cId="2044981453" sldId="600"/>
        </pc:sldMkLst>
      </pc:sldChg>
      <pc:sldChg chg="addSp delSp modSp add mod modClrScheme chgLayout">
        <pc:chgData name="Cristian Chilipirea" userId="34ab170da5908fc4" providerId="LiveId" clId="{D7DA5927-D473-4AEE-8BEF-0909585F6886}" dt="2021-03-10T20:38:05.420" v="196" actId="478"/>
        <pc:sldMkLst>
          <pc:docMk/>
          <pc:sldMk cId="2107148739" sldId="600"/>
        </pc:sldMkLst>
        <pc:spChg chg="add mod ord">
          <ac:chgData name="Cristian Chilipirea" userId="34ab170da5908fc4" providerId="LiveId" clId="{D7DA5927-D473-4AEE-8BEF-0909585F6886}" dt="2021-03-10T20:35:25.800" v="143" actId="700"/>
          <ac:spMkLst>
            <pc:docMk/>
            <pc:sldMk cId="2107148739" sldId="600"/>
            <ac:spMk id="2" creationId="{3F6D85B7-3FE6-49D1-B0E2-B0E31CF7BB32}"/>
          </ac:spMkLst>
        </pc:spChg>
        <pc:spChg chg="add del mod ord">
          <ac:chgData name="Cristian Chilipirea" userId="34ab170da5908fc4" providerId="LiveId" clId="{D7DA5927-D473-4AEE-8BEF-0909585F6886}" dt="2021-03-10T20:38:05.420" v="196" actId="478"/>
          <ac:spMkLst>
            <pc:docMk/>
            <pc:sldMk cId="2107148739" sldId="600"/>
            <ac:spMk id="3" creationId="{C718B701-5677-4CAF-B8BB-A6EFAFE8598E}"/>
          </ac:spMkLst>
        </pc:spChg>
        <pc:spChg chg="mod ord">
          <ac:chgData name="Cristian Chilipirea" userId="34ab170da5908fc4" providerId="LiveId" clId="{D7DA5927-D473-4AEE-8BEF-0909585F6886}" dt="2021-03-10T20:35:25.800" v="143" actId="700"/>
          <ac:spMkLst>
            <pc:docMk/>
            <pc:sldMk cId="2107148739" sldId="600"/>
            <ac:spMk id="4" creationId="{F170D5A4-ABDB-40AB-AF8C-FE745F9ACF41}"/>
          </ac:spMkLst>
        </pc:spChg>
      </pc:sldChg>
      <pc:sldChg chg="modSp add mod modClrScheme chgLayout">
        <pc:chgData name="Cristian Chilipirea" userId="34ab170da5908fc4" providerId="LiveId" clId="{D7DA5927-D473-4AEE-8BEF-0909585F6886}" dt="2021-03-10T20:37:58.804" v="195" actId="207"/>
        <pc:sldMkLst>
          <pc:docMk/>
          <pc:sldMk cId="586504043" sldId="601"/>
        </pc:sldMkLst>
        <pc:spChg chg="mod ord">
          <ac:chgData name="Cristian Chilipirea" userId="34ab170da5908fc4" providerId="LiveId" clId="{D7DA5927-D473-4AEE-8BEF-0909585F6886}" dt="2021-03-10T20:37:58.804" v="195" actId="207"/>
          <ac:spMkLst>
            <pc:docMk/>
            <pc:sldMk cId="586504043" sldId="601"/>
            <ac:spMk id="2" creationId="{0DD502D0-A644-4744-8542-A141B632F392}"/>
          </ac:spMkLst>
        </pc:spChg>
        <pc:spChg chg="mod ord">
          <ac:chgData name="Cristian Chilipirea" userId="34ab170da5908fc4" providerId="LiveId" clId="{D7DA5927-D473-4AEE-8BEF-0909585F6886}" dt="2021-03-10T20:35:25.800" v="143" actId="700"/>
          <ac:spMkLst>
            <pc:docMk/>
            <pc:sldMk cId="586504043" sldId="601"/>
            <ac:spMk id="4" creationId="{251A89E4-B2F9-4AE1-ABDA-989C7BD80069}"/>
          </ac:spMkLst>
        </pc:spChg>
        <pc:spChg chg="mod ord">
          <ac:chgData name="Cristian Chilipirea" userId="34ab170da5908fc4" providerId="LiveId" clId="{D7DA5927-D473-4AEE-8BEF-0909585F6886}" dt="2021-03-10T20:35:25.800" v="143" actId="700"/>
          <ac:spMkLst>
            <pc:docMk/>
            <pc:sldMk cId="586504043" sldId="601"/>
            <ac:spMk id="11" creationId="{40C90D46-42A3-4C4A-912A-C86F7E860488}"/>
          </ac:spMkLst>
        </pc:spChg>
      </pc:sldChg>
      <pc:sldChg chg="add del">
        <pc:chgData name="Cristian Chilipirea" userId="34ab170da5908fc4" providerId="LiveId" clId="{D7DA5927-D473-4AEE-8BEF-0909585F6886}" dt="2021-03-10T20:34:55.008" v="96" actId="47"/>
        <pc:sldMkLst>
          <pc:docMk/>
          <pc:sldMk cId="3948613112" sldId="601"/>
        </pc:sldMkLst>
      </pc:sldChg>
      <pc:sldChg chg="add del">
        <pc:chgData name="Cristian Chilipirea" userId="34ab170da5908fc4" providerId="LiveId" clId="{D7DA5927-D473-4AEE-8BEF-0909585F6886}" dt="2021-03-10T20:34:55.008" v="96" actId="47"/>
        <pc:sldMkLst>
          <pc:docMk/>
          <pc:sldMk cId="1485695320" sldId="602"/>
        </pc:sldMkLst>
      </pc:sldChg>
      <pc:sldChg chg="modSp add mod modClrScheme chgLayout">
        <pc:chgData name="Cristian Chilipirea" userId="34ab170da5908fc4" providerId="LiveId" clId="{D7DA5927-D473-4AEE-8BEF-0909585F6886}" dt="2021-03-10T20:38:24.859" v="199" actId="207"/>
        <pc:sldMkLst>
          <pc:docMk/>
          <pc:sldMk cId="2661395145" sldId="602"/>
        </pc:sldMkLst>
        <pc:spChg chg="mod ord">
          <ac:chgData name="Cristian Chilipirea" userId="34ab170da5908fc4" providerId="LiveId" clId="{D7DA5927-D473-4AEE-8BEF-0909585F6886}" dt="2021-03-10T20:38:24.859" v="199" actId="207"/>
          <ac:spMkLst>
            <pc:docMk/>
            <pc:sldMk cId="2661395145" sldId="602"/>
            <ac:spMk id="2" creationId="{53B46A7B-BFB5-4F91-81B7-26E266353A60}"/>
          </ac:spMkLst>
        </pc:spChg>
        <pc:spChg chg="mod ord">
          <ac:chgData name="Cristian Chilipirea" userId="34ab170da5908fc4" providerId="LiveId" clId="{D7DA5927-D473-4AEE-8BEF-0909585F6886}" dt="2021-03-10T20:35:25.800" v="143" actId="700"/>
          <ac:spMkLst>
            <pc:docMk/>
            <pc:sldMk cId="2661395145" sldId="602"/>
            <ac:spMk id="4" creationId="{52268F29-5BD0-48FF-8948-027D928D2423}"/>
          </ac:spMkLst>
        </pc:spChg>
        <pc:spChg chg="mod ord">
          <ac:chgData name="Cristian Chilipirea" userId="34ab170da5908fc4" providerId="LiveId" clId="{D7DA5927-D473-4AEE-8BEF-0909585F6886}" dt="2021-03-10T20:35:26.122" v="147" actId="27636"/>
          <ac:spMkLst>
            <pc:docMk/>
            <pc:sldMk cId="2661395145" sldId="602"/>
            <ac:spMk id="5" creationId="{F9F160A1-1679-4C50-9580-29F5479B73E4}"/>
          </ac:spMkLst>
        </pc:spChg>
      </pc:sldChg>
      <pc:sldChg chg="addSp delSp modSp add mod modClrScheme chgLayout">
        <pc:chgData name="Cristian Chilipirea" userId="34ab170da5908fc4" providerId="LiveId" clId="{D7DA5927-D473-4AEE-8BEF-0909585F6886}" dt="2021-03-10T20:38:20.164" v="198" actId="478"/>
        <pc:sldMkLst>
          <pc:docMk/>
          <pc:sldMk cId="3601361384" sldId="603"/>
        </pc:sldMkLst>
        <pc:spChg chg="mod ord">
          <ac:chgData name="Cristian Chilipirea" userId="34ab170da5908fc4" providerId="LiveId" clId="{D7DA5927-D473-4AEE-8BEF-0909585F6886}" dt="2021-03-10T20:38:17.290" v="197" actId="207"/>
          <ac:spMkLst>
            <pc:docMk/>
            <pc:sldMk cId="3601361384" sldId="603"/>
            <ac:spMk id="2" creationId="{53B46A7B-BFB5-4F91-81B7-26E266353A60}"/>
          </ac:spMkLst>
        </pc:spChg>
        <pc:spChg chg="add del mod ord">
          <ac:chgData name="Cristian Chilipirea" userId="34ab170da5908fc4" providerId="LiveId" clId="{D7DA5927-D473-4AEE-8BEF-0909585F6886}" dt="2021-03-10T20:38:20.164" v="198" actId="478"/>
          <ac:spMkLst>
            <pc:docMk/>
            <pc:sldMk cId="3601361384" sldId="603"/>
            <ac:spMk id="3" creationId="{7049D88F-D036-489C-A1C0-D5781CB6F018}"/>
          </ac:spMkLst>
        </pc:spChg>
        <pc:spChg chg="mod ord">
          <ac:chgData name="Cristian Chilipirea" userId="34ab170da5908fc4" providerId="LiveId" clId="{D7DA5927-D473-4AEE-8BEF-0909585F6886}" dt="2021-03-10T20:35:25.800" v="143" actId="700"/>
          <ac:spMkLst>
            <pc:docMk/>
            <pc:sldMk cId="3601361384" sldId="603"/>
            <ac:spMk id="4" creationId="{52268F29-5BD0-48FF-8948-027D928D2423}"/>
          </ac:spMkLst>
        </pc:spChg>
      </pc:sldChg>
      <pc:sldChg chg="add del">
        <pc:chgData name="Cristian Chilipirea" userId="34ab170da5908fc4" providerId="LiveId" clId="{D7DA5927-D473-4AEE-8BEF-0909585F6886}" dt="2021-03-10T20:34:55.008" v="96" actId="47"/>
        <pc:sldMkLst>
          <pc:docMk/>
          <pc:sldMk cId="3984853342" sldId="603"/>
        </pc:sldMkLst>
      </pc:sldChg>
      <pc:sldChg chg="modSp add mod modClrScheme chgLayout">
        <pc:chgData name="Cristian Chilipirea" userId="34ab170da5908fc4" providerId="LiveId" clId="{D7DA5927-D473-4AEE-8BEF-0909585F6886}" dt="2021-03-10T20:38:37.311" v="202" actId="207"/>
        <pc:sldMkLst>
          <pc:docMk/>
          <pc:sldMk cId="3653230811" sldId="604"/>
        </pc:sldMkLst>
        <pc:spChg chg="mod ord">
          <ac:chgData name="Cristian Chilipirea" userId="34ab170da5908fc4" providerId="LiveId" clId="{D7DA5927-D473-4AEE-8BEF-0909585F6886}" dt="2021-03-10T20:38:37.311" v="202" actId="207"/>
          <ac:spMkLst>
            <pc:docMk/>
            <pc:sldMk cId="3653230811" sldId="604"/>
            <ac:spMk id="2" creationId="{0DD502D0-A644-4744-8542-A141B632F392}"/>
          </ac:spMkLst>
        </pc:spChg>
        <pc:spChg chg="mod ord">
          <ac:chgData name="Cristian Chilipirea" userId="34ab170da5908fc4" providerId="LiveId" clId="{D7DA5927-D473-4AEE-8BEF-0909585F6886}" dt="2021-03-10T20:35:25.800" v="143" actId="700"/>
          <ac:spMkLst>
            <pc:docMk/>
            <pc:sldMk cId="3653230811" sldId="604"/>
            <ac:spMk id="4" creationId="{251A89E4-B2F9-4AE1-ABDA-989C7BD80069}"/>
          </ac:spMkLst>
        </pc:spChg>
        <pc:spChg chg="mod ord">
          <ac:chgData name="Cristian Chilipirea" userId="34ab170da5908fc4" providerId="LiveId" clId="{D7DA5927-D473-4AEE-8BEF-0909585F6886}" dt="2021-03-10T20:35:25.800" v="143" actId="700"/>
          <ac:spMkLst>
            <pc:docMk/>
            <pc:sldMk cId="3653230811" sldId="604"/>
            <ac:spMk id="11" creationId="{40C90D46-42A3-4C4A-912A-C86F7E860488}"/>
          </ac:spMkLst>
        </pc:spChg>
      </pc:sldChg>
      <pc:sldChg chg="add del">
        <pc:chgData name="Cristian Chilipirea" userId="34ab170da5908fc4" providerId="LiveId" clId="{D7DA5927-D473-4AEE-8BEF-0909585F6886}" dt="2021-03-10T20:34:55.008" v="96" actId="47"/>
        <pc:sldMkLst>
          <pc:docMk/>
          <pc:sldMk cId="3884066094" sldId="604"/>
        </pc:sldMkLst>
      </pc:sldChg>
      <pc:sldChg chg="add del">
        <pc:chgData name="Cristian Chilipirea" userId="34ab170da5908fc4" providerId="LiveId" clId="{D7DA5927-D473-4AEE-8BEF-0909585F6886}" dt="2021-03-10T20:34:55.008" v="96" actId="47"/>
        <pc:sldMkLst>
          <pc:docMk/>
          <pc:sldMk cId="2319897751" sldId="605"/>
        </pc:sldMkLst>
      </pc:sldChg>
      <pc:sldChg chg="modSp add mod modClrScheme chgLayout">
        <pc:chgData name="Cristian Chilipirea" userId="34ab170da5908fc4" providerId="LiveId" clId="{D7DA5927-D473-4AEE-8BEF-0909585F6886}" dt="2021-03-10T20:58:53.911" v="482" actId="790"/>
        <pc:sldMkLst>
          <pc:docMk/>
          <pc:sldMk cId="3022098502" sldId="605"/>
        </pc:sldMkLst>
        <pc:spChg chg="mod ord">
          <ac:chgData name="Cristian Chilipirea" userId="34ab170da5908fc4" providerId="LiveId" clId="{D7DA5927-D473-4AEE-8BEF-0909585F6886}" dt="2021-03-10T20:58:46.155" v="481" actId="207"/>
          <ac:spMkLst>
            <pc:docMk/>
            <pc:sldMk cId="3022098502" sldId="605"/>
            <ac:spMk id="2" creationId="{EF0B8574-B95E-4BBF-8713-6CFFD965A24A}"/>
          </ac:spMkLst>
        </pc:spChg>
        <pc:spChg chg="mod ord">
          <ac:chgData name="Cristian Chilipirea" userId="34ab170da5908fc4" providerId="LiveId" clId="{D7DA5927-D473-4AEE-8BEF-0909585F6886}" dt="2021-03-10T20:35:25.800" v="143" actId="700"/>
          <ac:spMkLst>
            <pc:docMk/>
            <pc:sldMk cId="3022098502" sldId="605"/>
            <ac:spMk id="4" creationId="{E9A40D92-18D7-4503-85E4-4A6EE3ED5F64}"/>
          </ac:spMkLst>
        </pc:spChg>
        <pc:spChg chg="mod ord">
          <ac:chgData name="Cristian Chilipirea" userId="34ab170da5908fc4" providerId="LiveId" clId="{D7DA5927-D473-4AEE-8BEF-0909585F6886}" dt="2021-03-10T20:58:53.911" v="482" actId="790"/>
          <ac:spMkLst>
            <pc:docMk/>
            <pc:sldMk cId="3022098502" sldId="605"/>
            <ac:spMk id="11" creationId="{5C7EBEF0-3555-4A06-A57D-97B0BF9F9E52}"/>
          </ac:spMkLst>
        </pc:spChg>
      </pc:sldChg>
      <pc:sldChg chg="add del">
        <pc:chgData name="Cristian Chilipirea" userId="34ab170da5908fc4" providerId="LiveId" clId="{D7DA5927-D473-4AEE-8BEF-0909585F6886}" dt="2021-03-10T20:34:55.008" v="96" actId="47"/>
        <pc:sldMkLst>
          <pc:docMk/>
          <pc:sldMk cId="2329601204" sldId="606"/>
        </pc:sldMkLst>
      </pc:sldChg>
      <pc:sldChg chg="addSp delSp modSp add mod modClrScheme chgLayout">
        <pc:chgData name="Cristian Chilipirea" userId="34ab170da5908fc4" providerId="LiveId" clId="{D7DA5927-D473-4AEE-8BEF-0909585F6886}" dt="2021-03-10T20:59:05.165" v="484" actId="478"/>
        <pc:sldMkLst>
          <pc:docMk/>
          <pc:sldMk cId="2472077983" sldId="606"/>
        </pc:sldMkLst>
        <pc:spChg chg="mod ord">
          <ac:chgData name="Cristian Chilipirea" userId="34ab170da5908fc4" providerId="LiveId" clId="{D7DA5927-D473-4AEE-8BEF-0909585F6886}" dt="2021-03-10T20:59:02.528" v="483" actId="207"/>
          <ac:spMkLst>
            <pc:docMk/>
            <pc:sldMk cId="2472077983" sldId="606"/>
            <ac:spMk id="2" creationId="{CE66E1E2-7342-40BA-9872-BC1474DA4D23}"/>
          </ac:spMkLst>
        </pc:spChg>
        <pc:spChg chg="add del mod ord">
          <ac:chgData name="Cristian Chilipirea" userId="34ab170da5908fc4" providerId="LiveId" clId="{D7DA5927-D473-4AEE-8BEF-0909585F6886}" dt="2021-03-10T20:59:05.165" v="484" actId="478"/>
          <ac:spMkLst>
            <pc:docMk/>
            <pc:sldMk cId="2472077983" sldId="606"/>
            <ac:spMk id="3" creationId="{A2108FEE-969B-46B6-9A06-3D749CE707D6}"/>
          </ac:spMkLst>
        </pc:spChg>
        <pc:spChg chg="mod ord">
          <ac:chgData name="Cristian Chilipirea" userId="34ab170da5908fc4" providerId="LiveId" clId="{D7DA5927-D473-4AEE-8BEF-0909585F6886}" dt="2021-03-10T20:35:25.800" v="143" actId="700"/>
          <ac:spMkLst>
            <pc:docMk/>
            <pc:sldMk cId="2472077983" sldId="606"/>
            <ac:spMk id="4" creationId="{406A7533-A0F3-4784-B6AB-258EA50A154A}"/>
          </ac:spMkLst>
        </pc:spChg>
      </pc:sldChg>
      <pc:sldChg chg="modSp add mod modClrScheme chgLayout">
        <pc:chgData name="Cristian Chilipirea" userId="34ab170da5908fc4" providerId="LiveId" clId="{D7DA5927-D473-4AEE-8BEF-0909585F6886}" dt="2021-03-10T20:59:15.267" v="487" actId="207"/>
        <pc:sldMkLst>
          <pc:docMk/>
          <pc:sldMk cId="365110367" sldId="607"/>
        </pc:sldMkLst>
        <pc:spChg chg="mod ord">
          <ac:chgData name="Cristian Chilipirea" userId="34ab170da5908fc4" providerId="LiveId" clId="{D7DA5927-D473-4AEE-8BEF-0909585F6886}" dt="2021-03-10T20:59:15.267" v="487" actId="207"/>
          <ac:spMkLst>
            <pc:docMk/>
            <pc:sldMk cId="365110367" sldId="607"/>
            <ac:spMk id="2" creationId="{B11F087D-8CAD-4519-AF78-A16729CD204F}"/>
          </ac:spMkLst>
        </pc:spChg>
        <pc:spChg chg="mod ord">
          <ac:chgData name="Cristian Chilipirea" userId="34ab170da5908fc4" providerId="LiveId" clId="{D7DA5927-D473-4AEE-8BEF-0909585F6886}" dt="2021-03-10T20:35:25.800" v="143" actId="700"/>
          <ac:spMkLst>
            <pc:docMk/>
            <pc:sldMk cId="365110367" sldId="607"/>
            <ac:spMk id="4" creationId="{E12CA148-0B6E-4BD4-BF1B-B724137ABA5B}"/>
          </ac:spMkLst>
        </pc:spChg>
        <pc:spChg chg="mod ord">
          <ac:chgData name="Cristian Chilipirea" userId="34ab170da5908fc4" providerId="LiveId" clId="{D7DA5927-D473-4AEE-8BEF-0909585F6886}" dt="2021-03-10T20:35:25.800" v="143" actId="700"/>
          <ac:spMkLst>
            <pc:docMk/>
            <pc:sldMk cId="365110367" sldId="607"/>
            <ac:spMk id="5" creationId="{2A64BFF1-78FF-4D0D-AA69-9887B14DCF2C}"/>
          </ac:spMkLst>
        </pc:spChg>
      </pc:sldChg>
      <pc:sldChg chg="add del">
        <pc:chgData name="Cristian Chilipirea" userId="34ab170da5908fc4" providerId="LiveId" clId="{D7DA5927-D473-4AEE-8BEF-0909585F6886}" dt="2021-03-10T20:34:55.008" v="96" actId="47"/>
        <pc:sldMkLst>
          <pc:docMk/>
          <pc:sldMk cId="2748028044" sldId="607"/>
        </pc:sldMkLst>
      </pc:sldChg>
      <pc:sldChg chg="addSp delSp modSp add mod modClrScheme chgLayout">
        <pc:chgData name="Cristian Chilipirea" userId="34ab170da5908fc4" providerId="LiveId" clId="{D7DA5927-D473-4AEE-8BEF-0909585F6886}" dt="2021-03-10T20:59:11.542" v="486" actId="478"/>
        <pc:sldMkLst>
          <pc:docMk/>
          <pc:sldMk cId="552847108" sldId="608"/>
        </pc:sldMkLst>
        <pc:spChg chg="mod ord">
          <ac:chgData name="Cristian Chilipirea" userId="34ab170da5908fc4" providerId="LiveId" clId="{D7DA5927-D473-4AEE-8BEF-0909585F6886}" dt="2021-03-10T20:59:09.208" v="485" actId="207"/>
          <ac:spMkLst>
            <pc:docMk/>
            <pc:sldMk cId="552847108" sldId="608"/>
            <ac:spMk id="2" creationId="{B11F087D-8CAD-4519-AF78-A16729CD204F}"/>
          </ac:spMkLst>
        </pc:spChg>
        <pc:spChg chg="add del mod ord">
          <ac:chgData name="Cristian Chilipirea" userId="34ab170da5908fc4" providerId="LiveId" clId="{D7DA5927-D473-4AEE-8BEF-0909585F6886}" dt="2021-03-10T20:59:11.542" v="486" actId="478"/>
          <ac:spMkLst>
            <pc:docMk/>
            <pc:sldMk cId="552847108" sldId="608"/>
            <ac:spMk id="3" creationId="{3EAB45E0-7943-4F82-B465-16EF44AD3B72}"/>
          </ac:spMkLst>
        </pc:spChg>
        <pc:spChg chg="mod ord">
          <ac:chgData name="Cristian Chilipirea" userId="34ab170da5908fc4" providerId="LiveId" clId="{D7DA5927-D473-4AEE-8BEF-0909585F6886}" dt="2021-03-10T20:35:25.800" v="143" actId="700"/>
          <ac:spMkLst>
            <pc:docMk/>
            <pc:sldMk cId="552847108" sldId="608"/>
            <ac:spMk id="4" creationId="{E12CA148-0B6E-4BD4-BF1B-B724137ABA5B}"/>
          </ac:spMkLst>
        </pc:spChg>
      </pc:sldChg>
      <pc:sldChg chg="add del">
        <pc:chgData name="Cristian Chilipirea" userId="34ab170da5908fc4" providerId="LiveId" clId="{D7DA5927-D473-4AEE-8BEF-0909585F6886}" dt="2021-03-10T20:34:55.008" v="96" actId="47"/>
        <pc:sldMkLst>
          <pc:docMk/>
          <pc:sldMk cId="1029723783" sldId="608"/>
        </pc:sldMkLst>
      </pc:sldChg>
      <pc:sldChg chg="add del">
        <pc:chgData name="Cristian Chilipirea" userId="34ab170da5908fc4" providerId="LiveId" clId="{D7DA5927-D473-4AEE-8BEF-0909585F6886}" dt="2021-03-10T20:34:55.008" v="96" actId="47"/>
        <pc:sldMkLst>
          <pc:docMk/>
          <pc:sldMk cId="3444809045" sldId="609"/>
        </pc:sldMkLst>
      </pc:sldChg>
      <pc:sldChg chg="addSp delSp modSp add mod modClrScheme chgLayout">
        <pc:chgData name="Cristian Chilipirea" userId="34ab170da5908fc4" providerId="LiveId" clId="{D7DA5927-D473-4AEE-8BEF-0909585F6886}" dt="2021-03-10T20:59:33.801" v="492" actId="478"/>
        <pc:sldMkLst>
          <pc:docMk/>
          <pc:sldMk cId="3467661663" sldId="609"/>
        </pc:sldMkLst>
        <pc:spChg chg="mod ord">
          <ac:chgData name="Cristian Chilipirea" userId="34ab170da5908fc4" providerId="LiveId" clId="{D7DA5927-D473-4AEE-8BEF-0909585F6886}" dt="2021-03-10T20:59:30.976" v="491" actId="207"/>
          <ac:spMkLst>
            <pc:docMk/>
            <pc:sldMk cId="3467661663" sldId="609"/>
            <ac:spMk id="2" creationId="{9BE1DBEC-8E9F-48CA-8660-BC3320E04692}"/>
          </ac:spMkLst>
        </pc:spChg>
        <pc:spChg chg="add del mod ord">
          <ac:chgData name="Cristian Chilipirea" userId="34ab170da5908fc4" providerId="LiveId" clId="{D7DA5927-D473-4AEE-8BEF-0909585F6886}" dt="2021-03-10T20:59:33.801" v="492" actId="478"/>
          <ac:spMkLst>
            <pc:docMk/>
            <pc:sldMk cId="3467661663" sldId="609"/>
            <ac:spMk id="3" creationId="{0377F04D-EB76-4978-87A3-0B2CD2672B43}"/>
          </ac:spMkLst>
        </pc:spChg>
        <pc:spChg chg="mod ord">
          <ac:chgData name="Cristian Chilipirea" userId="34ab170da5908fc4" providerId="LiveId" clId="{D7DA5927-D473-4AEE-8BEF-0909585F6886}" dt="2021-03-10T20:35:25.800" v="143" actId="700"/>
          <ac:spMkLst>
            <pc:docMk/>
            <pc:sldMk cId="3467661663" sldId="609"/>
            <ac:spMk id="4" creationId="{D3E8B391-0EA0-4722-A82E-23FD91F6C8B3}"/>
          </ac:spMkLst>
        </pc:spChg>
      </pc:sldChg>
      <pc:sldChg chg="add del">
        <pc:chgData name="Cristian Chilipirea" userId="34ab170da5908fc4" providerId="LiveId" clId="{D7DA5927-D473-4AEE-8BEF-0909585F6886}" dt="2021-03-10T20:34:55.008" v="96" actId="47"/>
        <pc:sldMkLst>
          <pc:docMk/>
          <pc:sldMk cId="2456891915" sldId="610"/>
        </pc:sldMkLst>
      </pc:sldChg>
      <pc:sldChg chg="addSp delSp modSp add mod modClrScheme chgLayout">
        <pc:chgData name="Cristian Chilipirea" userId="34ab170da5908fc4" providerId="LiveId" clId="{D7DA5927-D473-4AEE-8BEF-0909585F6886}" dt="2021-03-10T20:59:27.378" v="490" actId="478"/>
        <pc:sldMkLst>
          <pc:docMk/>
          <pc:sldMk cId="837216158" sldId="612"/>
        </pc:sldMkLst>
        <pc:spChg chg="add del mod ord">
          <ac:chgData name="Cristian Chilipirea" userId="34ab170da5908fc4" providerId="LiveId" clId="{D7DA5927-D473-4AEE-8BEF-0909585F6886}" dt="2021-03-10T20:59:23.834" v="489" actId="478"/>
          <ac:spMkLst>
            <pc:docMk/>
            <pc:sldMk cId="837216158" sldId="612"/>
            <ac:spMk id="2" creationId="{6BDE2B93-4947-4826-9B3A-E09588552A20}"/>
          </ac:spMkLst>
        </pc:spChg>
        <pc:spChg chg="add del mod ord">
          <ac:chgData name="Cristian Chilipirea" userId="34ab170da5908fc4" providerId="LiveId" clId="{D7DA5927-D473-4AEE-8BEF-0909585F6886}" dt="2021-03-10T20:59:27.378" v="490" actId="478"/>
          <ac:spMkLst>
            <pc:docMk/>
            <pc:sldMk cId="837216158" sldId="612"/>
            <ac:spMk id="3" creationId="{378BB3CF-463D-4D50-8ED6-D43CB39DEB0F}"/>
          </ac:spMkLst>
        </pc:spChg>
        <pc:spChg chg="mod ord">
          <ac:chgData name="Cristian Chilipirea" userId="34ab170da5908fc4" providerId="LiveId" clId="{D7DA5927-D473-4AEE-8BEF-0909585F6886}" dt="2021-03-10T20:35:25.800" v="143" actId="700"/>
          <ac:spMkLst>
            <pc:docMk/>
            <pc:sldMk cId="837216158" sldId="612"/>
            <ac:spMk id="4" creationId="{46887D22-27AA-4C3A-BD19-CE7D75A52717}"/>
          </ac:spMkLst>
        </pc:spChg>
      </pc:sldChg>
      <pc:sldChg chg="add del">
        <pc:chgData name="Cristian Chilipirea" userId="34ab170da5908fc4" providerId="LiveId" clId="{D7DA5927-D473-4AEE-8BEF-0909585F6886}" dt="2021-03-10T20:34:55.008" v="96" actId="47"/>
        <pc:sldMkLst>
          <pc:docMk/>
          <pc:sldMk cId="3269401478" sldId="612"/>
        </pc:sldMkLst>
      </pc:sldChg>
      <pc:sldChg chg="modSp add mod modClrScheme chgLayout">
        <pc:chgData name="Cristian Chilipirea" userId="34ab170da5908fc4" providerId="LiveId" clId="{D7DA5927-D473-4AEE-8BEF-0909585F6886}" dt="2021-03-10T20:38:49.855" v="205" actId="207"/>
        <pc:sldMkLst>
          <pc:docMk/>
          <pc:sldMk cId="1883209142" sldId="613"/>
        </pc:sldMkLst>
        <pc:spChg chg="mod ord">
          <ac:chgData name="Cristian Chilipirea" userId="34ab170da5908fc4" providerId="LiveId" clId="{D7DA5927-D473-4AEE-8BEF-0909585F6886}" dt="2021-03-10T20:38:49.855" v="205" actId="207"/>
          <ac:spMkLst>
            <pc:docMk/>
            <pc:sldMk cId="1883209142" sldId="613"/>
            <ac:spMk id="2" creationId="{C84389ED-E565-47B9-BCEF-EAFC4BFCEEA8}"/>
          </ac:spMkLst>
        </pc:spChg>
        <pc:spChg chg="mod ord">
          <ac:chgData name="Cristian Chilipirea" userId="34ab170da5908fc4" providerId="LiveId" clId="{D7DA5927-D473-4AEE-8BEF-0909585F6886}" dt="2021-03-10T20:35:25.800" v="143" actId="700"/>
          <ac:spMkLst>
            <pc:docMk/>
            <pc:sldMk cId="1883209142" sldId="613"/>
            <ac:spMk id="3" creationId="{0B42600C-888D-496B-A968-09FAE06080AC}"/>
          </ac:spMkLst>
        </pc:spChg>
        <pc:spChg chg="mod ord">
          <ac:chgData name="Cristian Chilipirea" userId="34ab170da5908fc4" providerId="LiveId" clId="{D7DA5927-D473-4AEE-8BEF-0909585F6886}" dt="2021-03-10T20:35:25.800" v="143" actId="700"/>
          <ac:spMkLst>
            <pc:docMk/>
            <pc:sldMk cId="1883209142" sldId="613"/>
            <ac:spMk id="4" creationId="{21CD6739-332E-4C9D-9FBA-0D9179B67D63}"/>
          </ac:spMkLst>
        </pc:spChg>
      </pc:sldChg>
      <pc:sldChg chg="modSp add mod modClrScheme chgLayout">
        <pc:chgData name="Cristian Chilipirea" userId="34ab170da5908fc4" providerId="LiveId" clId="{D7DA5927-D473-4AEE-8BEF-0909585F6886}" dt="2021-03-10T20:39:04.925" v="208" actId="207"/>
        <pc:sldMkLst>
          <pc:docMk/>
          <pc:sldMk cId="3348847876" sldId="616"/>
        </pc:sldMkLst>
        <pc:spChg chg="mod ord">
          <ac:chgData name="Cristian Chilipirea" userId="34ab170da5908fc4" providerId="LiveId" clId="{D7DA5927-D473-4AEE-8BEF-0909585F6886}" dt="2021-03-10T20:39:04.925" v="208" actId="207"/>
          <ac:spMkLst>
            <pc:docMk/>
            <pc:sldMk cId="3348847876" sldId="616"/>
            <ac:spMk id="2" creationId="{C9267D09-2B29-4C21-9671-EC2A1EC3CDA2}"/>
          </ac:spMkLst>
        </pc:spChg>
        <pc:spChg chg="mod ord">
          <ac:chgData name="Cristian Chilipirea" userId="34ab170da5908fc4" providerId="LiveId" clId="{D7DA5927-D473-4AEE-8BEF-0909585F6886}" dt="2021-03-10T20:35:25.800" v="143" actId="700"/>
          <ac:spMkLst>
            <pc:docMk/>
            <pc:sldMk cId="3348847876" sldId="616"/>
            <ac:spMk id="4" creationId="{7F76DE48-21A1-424F-A1DA-0B251222F8ED}"/>
          </ac:spMkLst>
        </pc:spChg>
        <pc:spChg chg="mod ord">
          <ac:chgData name="Cristian Chilipirea" userId="34ab170da5908fc4" providerId="LiveId" clId="{D7DA5927-D473-4AEE-8BEF-0909585F6886}" dt="2021-03-10T20:35:25.800" v="143" actId="700"/>
          <ac:spMkLst>
            <pc:docMk/>
            <pc:sldMk cId="3348847876" sldId="616"/>
            <ac:spMk id="5" creationId="{368B28F4-F8CC-44C9-8414-8C2C4F28F51F}"/>
          </ac:spMkLst>
        </pc:spChg>
      </pc:sldChg>
      <pc:sldChg chg="modSp add mod modClrScheme chgLayout">
        <pc:chgData name="Cristian Chilipirea" userId="34ab170da5908fc4" providerId="LiveId" clId="{D7DA5927-D473-4AEE-8BEF-0909585F6886}" dt="2021-03-10T20:37:04.076" v="186" actId="1076"/>
        <pc:sldMkLst>
          <pc:docMk/>
          <pc:sldMk cId="3155245931" sldId="620"/>
        </pc:sldMkLst>
        <pc:spChg chg="mod ord">
          <ac:chgData name="Cristian Chilipirea" userId="34ab170da5908fc4" providerId="LiveId" clId="{D7DA5927-D473-4AEE-8BEF-0909585F6886}" dt="2021-03-10T20:37:01.462" v="185" actId="207"/>
          <ac:spMkLst>
            <pc:docMk/>
            <pc:sldMk cId="3155245931" sldId="620"/>
            <ac:spMk id="2" creationId="{D4CA21F5-30B8-4F5F-AB8E-3009F2460E7D}"/>
          </ac:spMkLst>
        </pc:spChg>
        <pc:spChg chg="mod ord">
          <ac:chgData name="Cristian Chilipirea" userId="34ab170da5908fc4" providerId="LiveId" clId="{D7DA5927-D473-4AEE-8BEF-0909585F6886}" dt="2021-03-10T20:35:25.800" v="143" actId="700"/>
          <ac:spMkLst>
            <pc:docMk/>
            <pc:sldMk cId="3155245931" sldId="620"/>
            <ac:spMk id="4" creationId="{040C28B4-DE7E-4E20-9E51-E9D7B0E5E3A0}"/>
          </ac:spMkLst>
        </pc:spChg>
        <pc:spChg chg="mod ord">
          <ac:chgData name="Cristian Chilipirea" userId="34ab170da5908fc4" providerId="LiveId" clId="{D7DA5927-D473-4AEE-8BEF-0909585F6886}" dt="2021-03-10T20:35:25.800" v="143" actId="700"/>
          <ac:spMkLst>
            <pc:docMk/>
            <pc:sldMk cId="3155245931" sldId="620"/>
            <ac:spMk id="5" creationId="{A6519B45-721E-4B7F-A6EA-0E8006441709}"/>
          </ac:spMkLst>
        </pc:spChg>
        <pc:picChg chg="mod">
          <ac:chgData name="Cristian Chilipirea" userId="34ab170da5908fc4" providerId="LiveId" clId="{D7DA5927-D473-4AEE-8BEF-0909585F6886}" dt="2021-03-10T20:37:04.076" v="186" actId="1076"/>
          <ac:picMkLst>
            <pc:docMk/>
            <pc:sldMk cId="3155245931" sldId="620"/>
            <ac:picMk id="7" creationId="{D454A86C-86A7-4DB3-A9E2-0F7FAC15A061}"/>
          </ac:picMkLst>
        </pc:picChg>
      </pc:sldChg>
      <pc:sldChg chg="modSp add mod modClrScheme chgLayout">
        <pc:chgData name="Cristian Chilipirea" userId="34ab170da5908fc4" providerId="LiveId" clId="{D7DA5927-D473-4AEE-8BEF-0909585F6886}" dt="2021-03-10T20:37:33.963" v="192" actId="207"/>
        <pc:sldMkLst>
          <pc:docMk/>
          <pc:sldMk cId="278621425" sldId="621"/>
        </pc:sldMkLst>
        <pc:spChg chg="mod ord">
          <ac:chgData name="Cristian Chilipirea" userId="34ab170da5908fc4" providerId="LiveId" clId="{D7DA5927-D473-4AEE-8BEF-0909585F6886}" dt="2021-03-10T20:37:33.963" v="192" actId="207"/>
          <ac:spMkLst>
            <pc:docMk/>
            <pc:sldMk cId="278621425" sldId="621"/>
            <ac:spMk id="2" creationId="{D19CA5BE-A9EE-4840-B00F-C088514730DD}"/>
          </ac:spMkLst>
        </pc:spChg>
        <pc:spChg chg="mod ord">
          <ac:chgData name="Cristian Chilipirea" userId="34ab170da5908fc4" providerId="LiveId" clId="{D7DA5927-D473-4AEE-8BEF-0909585F6886}" dt="2021-03-10T20:35:25.800" v="143" actId="700"/>
          <ac:spMkLst>
            <pc:docMk/>
            <pc:sldMk cId="278621425" sldId="621"/>
            <ac:spMk id="3" creationId="{FC425E9E-2D43-439E-BFD6-96A9D86074E7}"/>
          </ac:spMkLst>
        </pc:spChg>
        <pc:spChg chg="mod ord">
          <ac:chgData name="Cristian Chilipirea" userId="34ab170da5908fc4" providerId="LiveId" clId="{D7DA5927-D473-4AEE-8BEF-0909585F6886}" dt="2021-03-10T20:35:25.800" v="143" actId="700"/>
          <ac:spMkLst>
            <pc:docMk/>
            <pc:sldMk cId="278621425" sldId="621"/>
            <ac:spMk id="4" creationId="{11D37E42-2D6B-4323-BD7B-B8F314BA4BC5}"/>
          </ac:spMkLst>
        </pc:spChg>
      </pc:sldChg>
      <pc:sldChg chg="modSp add mod modClrScheme chgLayout">
        <pc:chgData name="Cristian Chilipirea" userId="34ab170da5908fc4" providerId="LiveId" clId="{D7DA5927-D473-4AEE-8BEF-0909585F6886}" dt="2021-03-10T20:37:28.626" v="191" actId="207"/>
        <pc:sldMkLst>
          <pc:docMk/>
          <pc:sldMk cId="414989700" sldId="622"/>
        </pc:sldMkLst>
        <pc:spChg chg="mod ord">
          <ac:chgData name="Cristian Chilipirea" userId="34ab170da5908fc4" providerId="LiveId" clId="{D7DA5927-D473-4AEE-8BEF-0909585F6886}" dt="2021-03-10T20:37:28.626" v="191" actId="207"/>
          <ac:spMkLst>
            <pc:docMk/>
            <pc:sldMk cId="414989700" sldId="622"/>
            <ac:spMk id="2" creationId="{C3038122-F728-4752-834A-2443751B8CCB}"/>
          </ac:spMkLst>
        </pc:spChg>
        <pc:spChg chg="mod ord">
          <ac:chgData name="Cristian Chilipirea" userId="34ab170da5908fc4" providerId="LiveId" clId="{D7DA5927-D473-4AEE-8BEF-0909585F6886}" dt="2021-03-10T20:35:25.800" v="143" actId="700"/>
          <ac:spMkLst>
            <pc:docMk/>
            <pc:sldMk cId="414989700" sldId="622"/>
            <ac:spMk id="3" creationId="{A80AC0A7-4604-4DC7-B907-2232AF37BDFD}"/>
          </ac:spMkLst>
        </pc:spChg>
        <pc:spChg chg="mod ord">
          <ac:chgData name="Cristian Chilipirea" userId="34ab170da5908fc4" providerId="LiveId" clId="{D7DA5927-D473-4AEE-8BEF-0909585F6886}" dt="2021-03-10T20:35:25.800" v="143" actId="700"/>
          <ac:spMkLst>
            <pc:docMk/>
            <pc:sldMk cId="414989700" sldId="622"/>
            <ac:spMk id="4" creationId="{829EB688-104C-448A-9582-930FF91419C9}"/>
          </ac:spMkLst>
        </pc:spChg>
      </pc:sldChg>
      <pc:sldChg chg="modSp add mod modClrScheme chgLayout">
        <pc:chgData name="Cristian Chilipirea" userId="34ab170da5908fc4" providerId="LiveId" clId="{D7DA5927-D473-4AEE-8BEF-0909585F6886}" dt="2021-03-10T20:38:33.471" v="201" actId="14100"/>
        <pc:sldMkLst>
          <pc:docMk/>
          <pc:sldMk cId="4096181791" sldId="623"/>
        </pc:sldMkLst>
        <pc:spChg chg="mod ord">
          <ac:chgData name="Cristian Chilipirea" userId="34ab170da5908fc4" providerId="LiveId" clId="{D7DA5927-D473-4AEE-8BEF-0909585F6886}" dt="2021-03-10T20:38:28.923" v="200" actId="207"/>
          <ac:spMkLst>
            <pc:docMk/>
            <pc:sldMk cId="4096181791" sldId="623"/>
            <ac:spMk id="2" creationId="{1DDF87F0-360C-4D90-957B-1612FDBEE249}"/>
          </ac:spMkLst>
        </pc:spChg>
        <pc:spChg chg="mod ord">
          <ac:chgData name="Cristian Chilipirea" userId="34ab170da5908fc4" providerId="LiveId" clId="{D7DA5927-D473-4AEE-8BEF-0909585F6886}" dt="2021-03-10T20:38:33.471" v="201" actId="14100"/>
          <ac:spMkLst>
            <pc:docMk/>
            <pc:sldMk cId="4096181791" sldId="623"/>
            <ac:spMk id="3" creationId="{30F10FE3-9683-49FB-BEA1-0F067B2456EF}"/>
          </ac:spMkLst>
        </pc:spChg>
        <pc:spChg chg="mod ord">
          <ac:chgData name="Cristian Chilipirea" userId="34ab170da5908fc4" providerId="LiveId" clId="{D7DA5927-D473-4AEE-8BEF-0909585F6886}" dt="2021-03-10T20:35:25.800" v="143" actId="700"/>
          <ac:spMkLst>
            <pc:docMk/>
            <pc:sldMk cId="4096181791" sldId="623"/>
            <ac:spMk id="4" creationId="{AF34273C-4347-41F8-881D-5F8467005AA3}"/>
          </ac:spMkLst>
        </pc:spChg>
      </pc:sldChg>
      <pc:sldChg chg="modSp add mod modClrScheme chgLayout">
        <pc:chgData name="Cristian Chilipirea" userId="34ab170da5908fc4" providerId="LiveId" clId="{D7DA5927-D473-4AEE-8BEF-0909585F6886}" dt="2021-03-10T20:39:13.074" v="210" actId="14100"/>
        <pc:sldMkLst>
          <pc:docMk/>
          <pc:sldMk cId="36634983" sldId="624"/>
        </pc:sldMkLst>
        <pc:spChg chg="mod ord">
          <ac:chgData name="Cristian Chilipirea" userId="34ab170da5908fc4" providerId="LiveId" clId="{D7DA5927-D473-4AEE-8BEF-0909585F6886}" dt="2021-03-10T20:39:09.172" v="209" actId="207"/>
          <ac:spMkLst>
            <pc:docMk/>
            <pc:sldMk cId="36634983" sldId="624"/>
            <ac:spMk id="2" creationId="{C9267D09-2B29-4C21-9671-EC2A1EC3CDA2}"/>
          </ac:spMkLst>
        </pc:spChg>
        <pc:spChg chg="mod ord">
          <ac:chgData name="Cristian Chilipirea" userId="34ab170da5908fc4" providerId="LiveId" clId="{D7DA5927-D473-4AEE-8BEF-0909585F6886}" dt="2021-03-10T20:35:25.800" v="143" actId="700"/>
          <ac:spMkLst>
            <pc:docMk/>
            <pc:sldMk cId="36634983" sldId="624"/>
            <ac:spMk id="4" creationId="{7F76DE48-21A1-424F-A1DA-0B251222F8ED}"/>
          </ac:spMkLst>
        </pc:spChg>
        <pc:spChg chg="mod ord">
          <ac:chgData name="Cristian Chilipirea" userId="34ab170da5908fc4" providerId="LiveId" clId="{D7DA5927-D473-4AEE-8BEF-0909585F6886}" dt="2021-03-10T20:39:13.074" v="210" actId="14100"/>
          <ac:spMkLst>
            <pc:docMk/>
            <pc:sldMk cId="36634983" sldId="624"/>
            <ac:spMk id="5" creationId="{368B28F4-F8CC-44C9-8414-8C2C4F28F51F}"/>
          </ac:spMkLst>
        </pc:spChg>
      </pc:sldChg>
      <pc:sldChg chg="modSp add mod modClrScheme chgLayout">
        <pc:chgData name="Cristian Chilipirea" userId="34ab170da5908fc4" providerId="LiveId" clId="{D7DA5927-D473-4AEE-8BEF-0909585F6886}" dt="2021-03-10T20:39:16.680" v="211" actId="207"/>
        <pc:sldMkLst>
          <pc:docMk/>
          <pc:sldMk cId="3518888551" sldId="625"/>
        </pc:sldMkLst>
        <pc:spChg chg="mod ord">
          <ac:chgData name="Cristian Chilipirea" userId="34ab170da5908fc4" providerId="LiveId" clId="{D7DA5927-D473-4AEE-8BEF-0909585F6886}" dt="2021-03-10T20:39:16.680" v="211" actId="207"/>
          <ac:spMkLst>
            <pc:docMk/>
            <pc:sldMk cId="3518888551" sldId="625"/>
            <ac:spMk id="2" creationId="{C9267D09-2B29-4C21-9671-EC2A1EC3CDA2}"/>
          </ac:spMkLst>
        </pc:spChg>
        <pc:spChg chg="mod ord">
          <ac:chgData name="Cristian Chilipirea" userId="34ab170da5908fc4" providerId="LiveId" clId="{D7DA5927-D473-4AEE-8BEF-0909585F6886}" dt="2021-03-10T20:35:25.800" v="143" actId="700"/>
          <ac:spMkLst>
            <pc:docMk/>
            <pc:sldMk cId="3518888551" sldId="625"/>
            <ac:spMk id="4" creationId="{7F76DE48-21A1-424F-A1DA-0B251222F8ED}"/>
          </ac:spMkLst>
        </pc:spChg>
        <pc:spChg chg="mod ord">
          <ac:chgData name="Cristian Chilipirea" userId="34ab170da5908fc4" providerId="LiveId" clId="{D7DA5927-D473-4AEE-8BEF-0909585F6886}" dt="2021-03-10T20:35:25.800" v="143" actId="700"/>
          <ac:spMkLst>
            <pc:docMk/>
            <pc:sldMk cId="3518888551" sldId="625"/>
            <ac:spMk id="5" creationId="{368B28F4-F8CC-44C9-8414-8C2C4F28F51F}"/>
          </ac:spMkLst>
        </pc:spChg>
      </pc:sldChg>
      <pc:sldChg chg="addSp delSp modSp add mod modClrScheme chgLayout">
        <pc:chgData name="Cristian Chilipirea" userId="34ab170da5908fc4" providerId="LiveId" clId="{D7DA5927-D473-4AEE-8BEF-0909585F6886}" dt="2021-03-10T20:57:41.538" v="469" actId="478"/>
        <pc:sldMkLst>
          <pc:docMk/>
          <pc:sldMk cId="1897459120" sldId="626"/>
        </pc:sldMkLst>
        <pc:spChg chg="add mod ord">
          <ac:chgData name="Cristian Chilipirea" userId="34ab170da5908fc4" providerId="LiveId" clId="{D7DA5927-D473-4AEE-8BEF-0909585F6886}" dt="2021-03-10T20:35:25.800" v="143" actId="700"/>
          <ac:spMkLst>
            <pc:docMk/>
            <pc:sldMk cId="1897459120" sldId="626"/>
            <ac:spMk id="2" creationId="{43F5FBFE-BD5E-4037-9C8E-3FB900EA95A5}"/>
          </ac:spMkLst>
        </pc:spChg>
        <pc:spChg chg="mod ord">
          <ac:chgData name="Cristian Chilipirea" userId="34ab170da5908fc4" providerId="LiveId" clId="{D7DA5927-D473-4AEE-8BEF-0909585F6886}" dt="2021-03-10T20:35:25.800" v="143" actId="700"/>
          <ac:spMkLst>
            <pc:docMk/>
            <pc:sldMk cId="1897459120" sldId="626"/>
            <ac:spMk id="4" creationId="{C7DE4BF6-7E89-4206-B154-C6CE2F1E1414}"/>
          </ac:spMkLst>
        </pc:spChg>
        <pc:spChg chg="add del mod ord">
          <ac:chgData name="Cristian Chilipirea" userId="34ab170da5908fc4" providerId="LiveId" clId="{D7DA5927-D473-4AEE-8BEF-0909585F6886}" dt="2021-03-10T20:57:41.538" v="469" actId="478"/>
          <ac:spMkLst>
            <pc:docMk/>
            <pc:sldMk cId="1897459120" sldId="626"/>
            <ac:spMk id="5" creationId="{358950AB-513C-4B98-98AD-151EB0D763C9}"/>
          </ac:spMkLst>
        </pc:spChg>
      </pc:sldChg>
      <pc:sldChg chg="modSp add mod modClrScheme chgLayout">
        <pc:chgData name="Cristian Chilipirea" userId="34ab170da5908fc4" providerId="LiveId" clId="{D7DA5927-D473-4AEE-8BEF-0909585F6886}" dt="2021-03-10T20:57:55.701" v="471" actId="207"/>
        <pc:sldMkLst>
          <pc:docMk/>
          <pc:sldMk cId="883812" sldId="627"/>
        </pc:sldMkLst>
        <pc:spChg chg="mod ord">
          <ac:chgData name="Cristian Chilipirea" userId="34ab170da5908fc4" providerId="LiveId" clId="{D7DA5927-D473-4AEE-8BEF-0909585F6886}" dt="2021-03-10T20:57:55.701" v="471" actId="207"/>
          <ac:spMkLst>
            <pc:docMk/>
            <pc:sldMk cId="883812" sldId="627"/>
            <ac:spMk id="2" creationId="{DB78440F-FC0D-4674-BFC8-84CE409A996C}"/>
          </ac:spMkLst>
        </pc:spChg>
        <pc:spChg chg="mod ord">
          <ac:chgData name="Cristian Chilipirea" userId="34ab170da5908fc4" providerId="LiveId" clId="{D7DA5927-D473-4AEE-8BEF-0909585F6886}" dt="2021-03-10T20:35:25.800" v="143" actId="700"/>
          <ac:spMkLst>
            <pc:docMk/>
            <pc:sldMk cId="883812" sldId="627"/>
            <ac:spMk id="3" creationId="{78069285-D2EC-46A1-827E-F060A15B9E87}"/>
          </ac:spMkLst>
        </pc:spChg>
        <pc:spChg chg="mod ord">
          <ac:chgData name="Cristian Chilipirea" userId="34ab170da5908fc4" providerId="LiveId" clId="{D7DA5927-D473-4AEE-8BEF-0909585F6886}" dt="2021-03-10T20:35:25.800" v="143" actId="700"/>
          <ac:spMkLst>
            <pc:docMk/>
            <pc:sldMk cId="883812" sldId="627"/>
            <ac:spMk id="4" creationId="{53C6F2BB-03F6-4673-B5BB-1D6EFDDB8AC9}"/>
          </ac:spMkLst>
        </pc:spChg>
      </pc:sldChg>
      <pc:sldChg chg="modSp add mod modClrScheme chgLayout">
        <pc:chgData name="Cristian Chilipirea" userId="34ab170da5908fc4" providerId="LiveId" clId="{D7DA5927-D473-4AEE-8BEF-0909585F6886}" dt="2021-03-10T20:58:02.631" v="472" actId="207"/>
        <pc:sldMkLst>
          <pc:docMk/>
          <pc:sldMk cId="3199807861" sldId="628"/>
        </pc:sldMkLst>
        <pc:spChg chg="mod ord">
          <ac:chgData name="Cristian Chilipirea" userId="34ab170da5908fc4" providerId="LiveId" clId="{D7DA5927-D473-4AEE-8BEF-0909585F6886}" dt="2021-03-10T20:58:02.631" v="472" actId="207"/>
          <ac:spMkLst>
            <pc:docMk/>
            <pc:sldMk cId="3199807861" sldId="628"/>
            <ac:spMk id="2" creationId="{DB78440F-FC0D-4674-BFC8-84CE409A996C}"/>
          </ac:spMkLst>
        </pc:spChg>
        <pc:spChg chg="mod ord">
          <ac:chgData name="Cristian Chilipirea" userId="34ab170da5908fc4" providerId="LiveId" clId="{D7DA5927-D473-4AEE-8BEF-0909585F6886}" dt="2021-03-10T20:35:25.800" v="143" actId="700"/>
          <ac:spMkLst>
            <pc:docMk/>
            <pc:sldMk cId="3199807861" sldId="628"/>
            <ac:spMk id="3" creationId="{78069285-D2EC-46A1-827E-F060A15B9E87}"/>
          </ac:spMkLst>
        </pc:spChg>
        <pc:spChg chg="mod ord">
          <ac:chgData name="Cristian Chilipirea" userId="34ab170da5908fc4" providerId="LiveId" clId="{D7DA5927-D473-4AEE-8BEF-0909585F6886}" dt="2021-03-10T20:35:25.800" v="143" actId="700"/>
          <ac:spMkLst>
            <pc:docMk/>
            <pc:sldMk cId="3199807861" sldId="628"/>
            <ac:spMk id="4" creationId="{53C6F2BB-03F6-4673-B5BB-1D6EFDDB8AC9}"/>
          </ac:spMkLst>
        </pc:spChg>
      </pc:sldChg>
      <pc:sldChg chg="modSp add mod modClrScheme chgLayout">
        <pc:chgData name="Cristian Chilipirea" userId="34ab170da5908fc4" providerId="LiveId" clId="{D7DA5927-D473-4AEE-8BEF-0909585F6886}" dt="2021-03-10T20:58:10.845" v="474" actId="14100"/>
        <pc:sldMkLst>
          <pc:docMk/>
          <pc:sldMk cId="2872142653" sldId="630"/>
        </pc:sldMkLst>
        <pc:spChg chg="mod ord">
          <ac:chgData name="Cristian Chilipirea" userId="34ab170da5908fc4" providerId="LiveId" clId="{D7DA5927-D473-4AEE-8BEF-0909585F6886}" dt="2021-03-10T20:58:10.845" v="474" actId="14100"/>
          <ac:spMkLst>
            <pc:docMk/>
            <pc:sldMk cId="2872142653" sldId="630"/>
            <ac:spMk id="2" creationId="{DB78440F-FC0D-4674-BFC8-84CE409A996C}"/>
          </ac:spMkLst>
        </pc:spChg>
        <pc:spChg chg="mod ord">
          <ac:chgData name="Cristian Chilipirea" userId="34ab170da5908fc4" providerId="LiveId" clId="{D7DA5927-D473-4AEE-8BEF-0909585F6886}" dt="2021-03-10T20:35:25.800" v="143" actId="700"/>
          <ac:spMkLst>
            <pc:docMk/>
            <pc:sldMk cId="2872142653" sldId="630"/>
            <ac:spMk id="3" creationId="{78069285-D2EC-46A1-827E-F060A15B9E87}"/>
          </ac:spMkLst>
        </pc:spChg>
        <pc:spChg chg="mod ord">
          <ac:chgData name="Cristian Chilipirea" userId="34ab170da5908fc4" providerId="LiveId" clId="{D7DA5927-D473-4AEE-8BEF-0909585F6886}" dt="2021-03-10T20:35:25.800" v="143" actId="700"/>
          <ac:spMkLst>
            <pc:docMk/>
            <pc:sldMk cId="2872142653" sldId="630"/>
            <ac:spMk id="4" creationId="{53C6F2BB-03F6-4673-B5BB-1D6EFDDB8AC9}"/>
          </ac:spMkLst>
        </pc:spChg>
      </pc:sldChg>
      <pc:sldChg chg="modSp add mod modClrScheme chgLayout">
        <pc:chgData name="Cristian Chilipirea" userId="34ab170da5908fc4" providerId="LiveId" clId="{D7DA5927-D473-4AEE-8BEF-0909585F6886}" dt="2021-03-10T20:58:15.656" v="475" actId="207"/>
        <pc:sldMkLst>
          <pc:docMk/>
          <pc:sldMk cId="4141000406" sldId="631"/>
        </pc:sldMkLst>
        <pc:spChg chg="mod ord">
          <ac:chgData name="Cristian Chilipirea" userId="34ab170da5908fc4" providerId="LiveId" clId="{D7DA5927-D473-4AEE-8BEF-0909585F6886}" dt="2021-03-10T20:58:15.656" v="475" actId="207"/>
          <ac:spMkLst>
            <pc:docMk/>
            <pc:sldMk cId="4141000406" sldId="631"/>
            <ac:spMk id="2" creationId="{DB78440F-FC0D-4674-BFC8-84CE409A996C}"/>
          </ac:spMkLst>
        </pc:spChg>
        <pc:spChg chg="mod ord">
          <ac:chgData name="Cristian Chilipirea" userId="34ab170da5908fc4" providerId="LiveId" clId="{D7DA5927-D473-4AEE-8BEF-0909585F6886}" dt="2021-03-10T20:35:25.800" v="143" actId="700"/>
          <ac:spMkLst>
            <pc:docMk/>
            <pc:sldMk cId="4141000406" sldId="631"/>
            <ac:spMk id="3" creationId="{78069285-D2EC-46A1-827E-F060A15B9E87}"/>
          </ac:spMkLst>
        </pc:spChg>
        <pc:spChg chg="mod ord">
          <ac:chgData name="Cristian Chilipirea" userId="34ab170da5908fc4" providerId="LiveId" clId="{D7DA5927-D473-4AEE-8BEF-0909585F6886}" dt="2021-03-10T20:35:25.800" v="143" actId="700"/>
          <ac:spMkLst>
            <pc:docMk/>
            <pc:sldMk cId="4141000406" sldId="631"/>
            <ac:spMk id="4" creationId="{53C6F2BB-03F6-4673-B5BB-1D6EFDDB8AC9}"/>
          </ac:spMkLst>
        </pc:spChg>
      </pc:sldChg>
      <pc:sldChg chg="modSp add mod modClrScheme chgLayout">
        <pc:chgData name="Cristian Chilipirea" userId="34ab170da5908fc4" providerId="LiveId" clId="{D7DA5927-D473-4AEE-8BEF-0909585F6886}" dt="2021-03-10T20:58:28.231" v="478" actId="14100"/>
        <pc:sldMkLst>
          <pc:docMk/>
          <pc:sldMk cId="2427518392" sldId="632"/>
        </pc:sldMkLst>
        <pc:spChg chg="mod ord">
          <ac:chgData name="Cristian Chilipirea" userId="34ab170da5908fc4" providerId="LiveId" clId="{D7DA5927-D473-4AEE-8BEF-0909585F6886}" dt="2021-03-10T20:58:28.231" v="478" actId="14100"/>
          <ac:spMkLst>
            <pc:docMk/>
            <pc:sldMk cId="2427518392" sldId="632"/>
            <ac:spMk id="2" creationId="{DB78440F-FC0D-4674-BFC8-84CE409A996C}"/>
          </ac:spMkLst>
        </pc:spChg>
        <pc:spChg chg="mod ord">
          <ac:chgData name="Cristian Chilipirea" userId="34ab170da5908fc4" providerId="LiveId" clId="{D7DA5927-D473-4AEE-8BEF-0909585F6886}" dt="2021-03-10T20:35:25.800" v="143" actId="700"/>
          <ac:spMkLst>
            <pc:docMk/>
            <pc:sldMk cId="2427518392" sldId="632"/>
            <ac:spMk id="3" creationId="{78069285-D2EC-46A1-827E-F060A15B9E87}"/>
          </ac:spMkLst>
        </pc:spChg>
        <pc:spChg chg="mod ord">
          <ac:chgData name="Cristian Chilipirea" userId="34ab170da5908fc4" providerId="LiveId" clId="{D7DA5927-D473-4AEE-8BEF-0909585F6886}" dt="2021-03-10T20:35:25.800" v="143" actId="700"/>
          <ac:spMkLst>
            <pc:docMk/>
            <pc:sldMk cId="2427518392" sldId="632"/>
            <ac:spMk id="4" creationId="{53C6F2BB-03F6-4673-B5BB-1D6EFDDB8AC9}"/>
          </ac:spMkLst>
        </pc:spChg>
      </pc:sldChg>
      <pc:sldChg chg="modSp add mod modClrScheme chgLayout">
        <pc:chgData name="Cristian Chilipirea" userId="34ab170da5908fc4" providerId="LiveId" clId="{D7DA5927-D473-4AEE-8BEF-0909585F6886}" dt="2021-03-10T20:58:38.190" v="480" actId="14100"/>
        <pc:sldMkLst>
          <pc:docMk/>
          <pc:sldMk cId="2681444780" sldId="633"/>
        </pc:sldMkLst>
        <pc:spChg chg="mod ord">
          <ac:chgData name="Cristian Chilipirea" userId="34ab170da5908fc4" providerId="LiveId" clId="{D7DA5927-D473-4AEE-8BEF-0909585F6886}" dt="2021-03-10T20:58:38.190" v="480" actId="14100"/>
          <ac:spMkLst>
            <pc:docMk/>
            <pc:sldMk cId="2681444780" sldId="633"/>
            <ac:spMk id="2" creationId="{DB78440F-FC0D-4674-BFC8-84CE409A996C}"/>
          </ac:spMkLst>
        </pc:spChg>
        <pc:spChg chg="mod ord">
          <ac:chgData name="Cristian Chilipirea" userId="34ab170da5908fc4" providerId="LiveId" clId="{D7DA5927-D473-4AEE-8BEF-0909585F6886}" dt="2021-03-10T20:35:25.800" v="143" actId="700"/>
          <ac:spMkLst>
            <pc:docMk/>
            <pc:sldMk cId="2681444780" sldId="633"/>
            <ac:spMk id="3" creationId="{78069285-D2EC-46A1-827E-F060A15B9E87}"/>
          </ac:spMkLst>
        </pc:spChg>
        <pc:spChg chg="mod ord">
          <ac:chgData name="Cristian Chilipirea" userId="34ab170da5908fc4" providerId="LiveId" clId="{D7DA5927-D473-4AEE-8BEF-0909585F6886}" dt="2021-03-10T20:35:25.800" v="143" actId="700"/>
          <ac:spMkLst>
            <pc:docMk/>
            <pc:sldMk cId="2681444780" sldId="633"/>
            <ac:spMk id="4" creationId="{53C6F2BB-03F6-4673-B5BB-1D6EFDDB8AC9}"/>
          </ac:spMkLst>
        </pc:spChg>
      </pc:sldChg>
      <pc:sldChg chg="addSp delSp modSp add mod modClrScheme chgLayout">
        <pc:chgData name="Cristian Chilipirea" userId="34ab170da5908fc4" providerId="LiveId" clId="{D7DA5927-D473-4AEE-8BEF-0909585F6886}" dt="2021-03-10T20:55:09.475" v="418" actId="478"/>
        <pc:sldMkLst>
          <pc:docMk/>
          <pc:sldMk cId="223322367" sldId="635"/>
        </pc:sldMkLst>
        <pc:spChg chg="add del mod ord">
          <ac:chgData name="Cristian Chilipirea" userId="34ab170da5908fc4" providerId="LiveId" clId="{D7DA5927-D473-4AEE-8BEF-0909585F6886}" dt="2021-03-10T20:55:09.475" v="418" actId="478"/>
          <ac:spMkLst>
            <pc:docMk/>
            <pc:sldMk cId="223322367" sldId="635"/>
            <ac:spMk id="2" creationId="{4DF4AA3F-F6C4-4FC8-BFA0-046EB3C9E1EB}"/>
          </ac:spMkLst>
        </pc:spChg>
        <pc:spChg chg="mod ord">
          <ac:chgData name="Cristian Chilipirea" userId="34ab170da5908fc4" providerId="LiveId" clId="{D7DA5927-D473-4AEE-8BEF-0909585F6886}" dt="2021-03-10T20:35:25.800" v="143" actId="700"/>
          <ac:spMkLst>
            <pc:docMk/>
            <pc:sldMk cId="223322367" sldId="635"/>
            <ac:spMk id="4" creationId="{C7DE4BF6-7E89-4206-B154-C6CE2F1E1414}"/>
          </ac:spMkLst>
        </pc:spChg>
        <pc:spChg chg="mod ord">
          <ac:chgData name="Cristian Chilipirea" userId="34ab170da5908fc4" providerId="LiveId" clId="{D7DA5927-D473-4AEE-8BEF-0909585F6886}" dt="2021-03-10T20:55:06.358" v="417" actId="20577"/>
          <ac:spMkLst>
            <pc:docMk/>
            <pc:sldMk cId="223322367" sldId="635"/>
            <ac:spMk id="7" creationId="{6F422BB9-6A7F-4BD2-9676-A6410BB10371}"/>
          </ac:spMkLst>
        </pc:spChg>
      </pc:sldChg>
      <pc:sldChg chg="addSp delSp modSp add mod modClrScheme chgLayout">
        <pc:chgData name="Cristian Chilipirea" userId="34ab170da5908fc4" providerId="LiveId" clId="{D7DA5927-D473-4AEE-8BEF-0909585F6886}" dt="2021-03-10T20:55:29.249" v="424" actId="478"/>
        <pc:sldMkLst>
          <pc:docMk/>
          <pc:sldMk cId="2791028989" sldId="636"/>
        </pc:sldMkLst>
        <pc:spChg chg="add del mod ord">
          <ac:chgData name="Cristian Chilipirea" userId="34ab170da5908fc4" providerId="LiveId" clId="{D7DA5927-D473-4AEE-8BEF-0909585F6886}" dt="2021-03-10T20:55:29.249" v="424" actId="478"/>
          <ac:spMkLst>
            <pc:docMk/>
            <pc:sldMk cId="2791028989" sldId="636"/>
            <ac:spMk id="2" creationId="{9A284C6C-1840-48B9-9907-CBFB1050DF2F}"/>
          </ac:spMkLst>
        </pc:spChg>
        <pc:spChg chg="mod ord">
          <ac:chgData name="Cristian Chilipirea" userId="34ab170da5908fc4" providerId="LiveId" clId="{D7DA5927-D473-4AEE-8BEF-0909585F6886}" dt="2021-03-10T20:35:25.800" v="143" actId="700"/>
          <ac:spMkLst>
            <pc:docMk/>
            <pc:sldMk cId="2791028989" sldId="636"/>
            <ac:spMk id="4" creationId="{C7DE4BF6-7E89-4206-B154-C6CE2F1E1414}"/>
          </ac:spMkLst>
        </pc:spChg>
        <pc:spChg chg="mod ord">
          <ac:chgData name="Cristian Chilipirea" userId="34ab170da5908fc4" providerId="LiveId" clId="{D7DA5927-D473-4AEE-8BEF-0909585F6886}" dt="2021-03-10T20:55:26.286" v="423" actId="14100"/>
          <ac:spMkLst>
            <pc:docMk/>
            <pc:sldMk cId="2791028989" sldId="636"/>
            <ac:spMk id="7" creationId="{6F422BB9-6A7F-4BD2-9676-A6410BB10371}"/>
          </ac:spMkLst>
        </pc:spChg>
      </pc:sldChg>
      <pc:sldChg chg="addSp delSp modSp add mod modClrScheme chgLayout">
        <pc:chgData name="Cristian Chilipirea" userId="34ab170da5908fc4" providerId="LiveId" clId="{D7DA5927-D473-4AEE-8BEF-0909585F6886}" dt="2021-03-10T20:55:45.493" v="430" actId="478"/>
        <pc:sldMkLst>
          <pc:docMk/>
          <pc:sldMk cId="3626788139" sldId="637"/>
        </pc:sldMkLst>
        <pc:spChg chg="add del mod ord">
          <ac:chgData name="Cristian Chilipirea" userId="34ab170da5908fc4" providerId="LiveId" clId="{D7DA5927-D473-4AEE-8BEF-0909585F6886}" dt="2021-03-10T20:55:45.493" v="430" actId="478"/>
          <ac:spMkLst>
            <pc:docMk/>
            <pc:sldMk cId="3626788139" sldId="637"/>
            <ac:spMk id="3" creationId="{07D18723-4D71-44CA-9E26-CFCE59CA7A7A}"/>
          </ac:spMkLst>
        </pc:spChg>
        <pc:spChg chg="mod ord">
          <ac:chgData name="Cristian Chilipirea" userId="34ab170da5908fc4" providerId="LiveId" clId="{D7DA5927-D473-4AEE-8BEF-0909585F6886}" dt="2021-03-10T20:35:25.800" v="143" actId="700"/>
          <ac:spMkLst>
            <pc:docMk/>
            <pc:sldMk cId="3626788139" sldId="637"/>
            <ac:spMk id="4" creationId="{C7DE4BF6-7E89-4206-B154-C6CE2F1E1414}"/>
          </ac:spMkLst>
        </pc:spChg>
        <pc:spChg chg="mod ord">
          <ac:chgData name="Cristian Chilipirea" userId="34ab170da5908fc4" providerId="LiveId" clId="{D7DA5927-D473-4AEE-8BEF-0909585F6886}" dt="2021-03-10T20:55:42.510" v="429" actId="14100"/>
          <ac:spMkLst>
            <pc:docMk/>
            <pc:sldMk cId="3626788139" sldId="637"/>
            <ac:spMk id="7" creationId="{6F422BB9-6A7F-4BD2-9676-A6410BB10371}"/>
          </ac:spMkLst>
        </pc:spChg>
      </pc:sldChg>
      <pc:sldChg chg="addSp delSp modSp add mod modClrScheme chgLayout">
        <pc:chgData name="Cristian Chilipirea" userId="34ab170da5908fc4" providerId="LiveId" clId="{D7DA5927-D473-4AEE-8BEF-0909585F6886}" dt="2021-03-10T20:56:03.525" v="435" actId="478"/>
        <pc:sldMkLst>
          <pc:docMk/>
          <pc:sldMk cId="621829694" sldId="638"/>
        </pc:sldMkLst>
        <pc:spChg chg="add del mod ord">
          <ac:chgData name="Cristian Chilipirea" userId="34ab170da5908fc4" providerId="LiveId" clId="{D7DA5927-D473-4AEE-8BEF-0909585F6886}" dt="2021-03-10T20:56:03.525" v="435" actId="478"/>
          <ac:spMkLst>
            <pc:docMk/>
            <pc:sldMk cId="621829694" sldId="638"/>
            <ac:spMk id="2" creationId="{73F8B6EC-64F9-4882-9377-34145A7512A7}"/>
          </ac:spMkLst>
        </pc:spChg>
        <pc:spChg chg="mod ord">
          <ac:chgData name="Cristian Chilipirea" userId="34ab170da5908fc4" providerId="LiveId" clId="{D7DA5927-D473-4AEE-8BEF-0909585F6886}" dt="2021-03-10T20:35:25.800" v="143" actId="700"/>
          <ac:spMkLst>
            <pc:docMk/>
            <pc:sldMk cId="621829694" sldId="638"/>
            <ac:spMk id="4" creationId="{C7DE4BF6-7E89-4206-B154-C6CE2F1E1414}"/>
          </ac:spMkLst>
        </pc:spChg>
        <pc:spChg chg="mod ord">
          <ac:chgData name="Cristian Chilipirea" userId="34ab170da5908fc4" providerId="LiveId" clId="{D7DA5927-D473-4AEE-8BEF-0909585F6886}" dt="2021-03-10T20:55:59.462" v="434" actId="20577"/>
          <ac:spMkLst>
            <pc:docMk/>
            <pc:sldMk cId="621829694" sldId="638"/>
            <ac:spMk id="7" creationId="{6F422BB9-6A7F-4BD2-9676-A6410BB10371}"/>
          </ac:spMkLst>
        </pc:spChg>
      </pc:sldChg>
      <pc:sldChg chg="addSp delSp modSp add mod modClrScheme chgLayout">
        <pc:chgData name="Cristian Chilipirea" userId="34ab170da5908fc4" providerId="LiveId" clId="{D7DA5927-D473-4AEE-8BEF-0909585F6886}" dt="2021-03-10T20:56:15.129" v="440" actId="478"/>
        <pc:sldMkLst>
          <pc:docMk/>
          <pc:sldMk cId="1811602423" sldId="639"/>
        </pc:sldMkLst>
        <pc:spChg chg="add del mod ord">
          <ac:chgData name="Cristian Chilipirea" userId="34ab170da5908fc4" providerId="LiveId" clId="{D7DA5927-D473-4AEE-8BEF-0909585F6886}" dt="2021-03-10T20:56:15.129" v="440" actId="478"/>
          <ac:spMkLst>
            <pc:docMk/>
            <pc:sldMk cId="1811602423" sldId="639"/>
            <ac:spMk id="2" creationId="{457F59A0-5009-4387-BFE1-91E96C6D3A00}"/>
          </ac:spMkLst>
        </pc:spChg>
        <pc:spChg chg="mod ord">
          <ac:chgData name="Cristian Chilipirea" userId="34ab170da5908fc4" providerId="LiveId" clId="{D7DA5927-D473-4AEE-8BEF-0909585F6886}" dt="2021-03-10T20:35:25.800" v="143" actId="700"/>
          <ac:spMkLst>
            <pc:docMk/>
            <pc:sldMk cId="1811602423" sldId="639"/>
            <ac:spMk id="4" creationId="{C7DE4BF6-7E89-4206-B154-C6CE2F1E1414}"/>
          </ac:spMkLst>
        </pc:spChg>
        <pc:spChg chg="mod ord">
          <ac:chgData name="Cristian Chilipirea" userId="34ab170da5908fc4" providerId="LiveId" clId="{D7DA5927-D473-4AEE-8BEF-0909585F6886}" dt="2021-03-10T20:56:12.116" v="439" actId="207"/>
          <ac:spMkLst>
            <pc:docMk/>
            <pc:sldMk cId="1811602423" sldId="639"/>
            <ac:spMk id="7" creationId="{6F422BB9-6A7F-4BD2-9676-A6410BB10371}"/>
          </ac:spMkLst>
        </pc:spChg>
      </pc:sldChg>
      <pc:sldChg chg="addSp delSp modSp add mod modClrScheme chgLayout">
        <pc:chgData name="Cristian Chilipirea" userId="34ab170da5908fc4" providerId="LiveId" clId="{D7DA5927-D473-4AEE-8BEF-0909585F6886}" dt="2021-03-10T20:56:28.778" v="445" actId="478"/>
        <pc:sldMkLst>
          <pc:docMk/>
          <pc:sldMk cId="75127372" sldId="640"/>
        </pc:sldMkLst>
        <pc:spChg chg="add del mod ord">
          <ac:chgData name="Cristian Chilipirea" userId="34ab170da5908fc4" providerId="LiveId" clId="{D7DA5927-D473-4AEE-8BEF-0909585F6886}" dt="2021-03-10T20:56:28.778" v="445" actId="478"/>
          <ac:spMkLst>
            <pc:docMk/>
            <pc:sldMk cId="75127372" sldId="640"/>
            <ac:spMk id="2" creationId="{4660BF09-07BC-4929-B212-7127BC739C30}"/>
          </ac:spMkLst>
        </pc:spChg>
        <pc:spChg chg="mod ord">
          <ac:chgData name="Cristian Chilipirea" userId="34ab170da5908fc4" providerId="LiveId" clId="{D7DA5927-D473-4AEE-8BEF-0909585F6886}" dt="2021-03-10T20:35:25.800" v="143" actId="700"/>
          <ac:spMkLst>
            <pc:docMk/>
            <pc:sldMk cId="75127372" sldId="640"/>
            <ac:spMk id="4" creationId="{C7DE4BF6-7E89-4206-B154-C6CE2F1E1414}"/>
          </ac:spMkLst>
        </pc:spChg>
        <pc:spChg chg="mod ord">
          <ac:chgData name="Cristian Chilipirea" userId="34ab170da5908fc4" providerId="LiveId" clId="{D7DA5927-D473-4AEE-8BEF-0909585F6886}" dt="2021-03-10T20:56:24.650" v="444" actId="20577"/>
          <ac:spMkLst>
            <pc:docMk/>
            <pc:sldMk cId="75127372" sldId="640"/>
            <ac:spMk id="7" creationId="{6F422BB9-6A7F-4BD2-9676-A6410BB10371}"/>
          </ac:spMkLst>
        </pc:spChg>
      </pc:sldChg>
      <pc:sldChg chg="addSp delSp modSp add mod modClrScheme chgLayout">
        <pc:chgData name="Cristian Chilipirea" userId="34ab170da5908fc4" providerId="LiveId" clId="{D7DA5927-D473-4AEE-8BEF-0909585F6886}" dt="2021-03-10T20:56:43.229" v="450" actId="478"/>
        <pc:sldMkLst>
          <pc:docMk/>
          <pc:sldMk cId="2732351751" sldId="641"/>
        </pc:sldMkLst>
        <pc:spChg chg="add del mod ord">
          <ac:chgData name="Cristian Chilipirea" userId="34ab170da5908fc4" providerId="LiveId" clId="{D7DA5927-D473-4AEE-8BEF-0909585F6886}" dt="2021-03-10T20:56:43.229" v="450" actId="478"/>
          <ac:spMkLst>
            <pc:docMk/>
            <pc:sldMk cId="2732351751" sldId="641"/>
            <ac:spMk id="2" creationId="{BCB0B465-64F7-45DF-9D08-50B3419B41F6}"/>
          </ac:spMkLst>
        </pc:spChg>
        <pc:spChg chg="mod ord">
          <ac:chgData name="Cristian Chilipirea" userId="34ab170da5908fc4" providerId="LiveId" clId="{D7DA5927-D473-4AEE-8BEF-0909585F6886}" dt="2021-03-10T20:35:25.800" v="143" actId="700"/>
          <ac:spMkLst>
            <pc:docMk/>
            <pc:sldMk cId="2732351751" sldId="641"/>
            <ac:spMk id="4" creationId="{C7DE4BF6-7E89-4206-B154-C6CE2F1E1414}"/>
          </ac:spMkLst>
        </pc:spChg>
        <pc:spChg chg="mod ord">
          <ac:chgData name="Cristian Chilipirea" userId="34ab170da5908fc4" providerId="LiveId" clId="{D7DA5927-D473-4AEE-8BEF-0909585F6886}" dt="2021-03-10T20:56:39.874" v="449" actId="20577"/>
          <ac:spMkLst>
            <pc:docMk/>
            <pc:sldMk cId="2732351751" sldId="641"/>
            <ac:spMk id="7" creationId="{6F422BB9-6A7F-4BD2-9676-A6410BB10371}"/>
          </ac:spMkLst>
        </pc:spChg>
      </pc:sldChg>
      <pc:sldChg chg="addSp delSp modSp add mod modClrScheme chgLayout">
        <pc:chgData name="Cristian Chilipirea" userId="34ab170da5908fc4" providerId="LiveId" clId="{D7DA5927-D473-4AEE-8BEF-0909585F6886}" dt="2021-03-10T20:57:00.701" v="455" actId="478"/>
        <pc:sldMkLst>
          <pc:docMk/>
          <pc:sldMk cId="1925082225" sldId="642"/>
        </pc:sldMkLst>
        <pc:spChg chg="add del mod ord">
          <ac:chgData name="Cristian Chilipirea" userId="34ab170da5908fc4" providerId="LiveId" clId="{D7DA5927-D473-4AEE-8BEF-0909585F6886}" dt="2021-03-10T20:57:00.701" v="455" actId="478"/>
          <ac:spMkLst>
            <pc:docMk/>
            <pc:sldMk cId="1925082225" sldId="642"/>
            <ac:spMk id="2" creationId="{04EFACC9-280A-4D1F-9FF2-4CA84D67E76D}"/>
          </ac:spMkLst>
        </pc:spChg>
        <pc:spChg chg="mod ord">
          <ac:chgData name="Cristian Chilipirea" userId="34ab170da5908fc4" providerId="LiveId" clId="{D7DA5927-D473-4AEE-8BEF-0909585F6886}" dt="2021-03-10T20:35:25.800" v="143" actId="700"/>
          <ac:spMkLst>
            <pc:docMk/>
            <pc:sldMk cId="1925082225" sldId="642"/>
            <ac:spMk id="4" creationId="{C7DE4BF6-7E89-4206-B154-C6CE2F1E1414}"/>
          </ac:spMkLst>
        </pc:spChg>
        <pc:spChg chg="mod ord">
          <ac:chgData name="Cristian Chilipirea" userId="34ab170da5908fc4" providerId="LiveId" clId="{D7DA5927-D473-4AEE-8BEF-0909585F6886}" dt="2021-03-10T20:56:56.814" v="454" actId="20577"/>
          <ac:spMkLst>
            <pc:docMk/>
            <pc:sldMk cId="1925082225" sldId="642"/>
            <ac:spMk id="7" creationId="{6F422BB9-6A7F-4BD2-9676-A6410BB10371}"/>
          </ac:spMkLst>
        </pc:spChg>
      </pc:sldChg>
      <pc:sldChg chg="addSp delSp modSp add mod modClrScheme chgLayout">
        <pc:chgData name="Cristian Chilipirea" userId="34ab170da5908fc4" providerId="LiveId" clId="{D7DA5927-D473-4AEE-8BEF-0909585F6886}" dt="2021-03-10T20:57:10.085" v="460" actId="20577"/>
        <pc:sldMkLst>
          <pc:docMk/>
          <pc:sldMk cId="2978945643" sldId="643"/>
        </pc:sldMkLst>
        <pc:spChg chg="add del mod ord">
          <ac:chgData name="Cristian Chilipirea" userId="34ab170da5908fc4" providerId="LiveId" clId="{D7DA5927-D473-4AEE-8BEF-0909585F6886}" dt="2021-03-10T20:57:05.269" v="456" actId="478"/>
          <ac:spMkLst>
            <pc:docMk/>
            <pc:sldMk cId="2978945643" sldId="643"/>
            <ac:spMk id="2" creationId="{DCCF600C-60EB-46F7-BCCF-C039860286B5}"/>
          </ac:spMkLst>
        </pc:spChg>
        <pc:spChg chg="mod ord">
          <ac:chgData name="Cristian Chilipirea" userId="34ab170da5908fc4" providerId="LiveId" clId="{D7DA5927-D473-4AEE-8BEF-0909585F6886}" dt="2021-03-10T20:35:25.800" v="143" actId="700"/>
          <ac:spMkLst>
            <pc:docMk/>
            <pc:sldMk cId="2978945643" sldId="643"/>
            <ac:spMk id="4" creationId="{C7DE4BF6-7E89-4206-B154-C6CE2F1E1414}"/>
          </ac:spMkLst>
        </pc:spChg>
        <pc:spChg chg="mod ord">
          <ac:chgData name="Cristian Chilipirea" userId="34ab170da5908fc4" providerId="LiveId" clId="{D7DA5927-D473-4AEE-8BEF-0909585F6886}" dt="2021-03-10T20:57:10.085" v="460" actId="20577"/>
          <ac:spMkLst>
            <pc:docMk/>
            <pc:sldMk cId="2978945643" sldId="643"/>
            <ac:spMk id="7" creationId="{6F422BB9-6A7F-4BD2-9676-A6410BB10371}"/>
          </ac:spMkLst>
        </pc:spChg>
      </pc:sldChg>
      <pc:sldChg chg="addSp delSp modSp add mod modClrScheme chgLayout">
        <pc:chgData name="Cristian Chilipirea" userId="34ab170da5908fc4" providerId="LiveId" clId="{D7DA5927-D473-4AEE-8BEF-0909585F6886}" dt="2021-03-10T20:57:22.921" v="465" actId="478"/>
        <pc:sldMkLst>
          <pc:docMk/>
          <pc:sldMk cId="121855409" sldId="644"/>
        </pc:sldMkLst>
        <pc:spChg chg="add del mod ord">
          <ac:chgData name="Cristian Chilipirea" userId="34ab170da5908fc4" providerId="LiveId" clId="{D7DA5927-D473-4AEE-8BEF-0909585F6886}" dt="2021-03-10T20:57:22.921" v="465" actId="478"/>
          <ac:spMkLst>
            <pc:docMk/>
            <pc:sldMk cId="121855409" sldId="644"/>
            <ac:spMk id="2" creationId="{2DA1ADD9-3814-42D3-B33E-370D92CD41DE}"/>
          </ac:spMkLst>
        </pc:spChg>
        <pc:spChg chg="mod ord">
          <ac:chgData name="Cristian Chilipirea" userId="34ab170da5908fc4" providerId="LiveId" clId="{D7DA5927-D473-4AEE-8BEF-0909585F6886}" dt="2021-03-10T20:35:25.800" v="143" actId="700"/>
          <ac:spMkLst>
            <pc:docMk/>
            <pc:sldMk cId="121855409" sldId="644"/>
            <ac:spMk id="4" creationId="{C7DE4BF6-7E89-4206-B154-C6CE2F1E1414}"/>
          </ac:spMkLst>
        </pc:spChg>
        <pc:spChg chg="mod ord">
          <ac:chgData name="Cristian Chilipirea" userId="34ab170da5908fc4" providerId="LiveId" clId="{D7DA5927-D473-4AEE-8BEF-0909585F6886}" dt="2021-03-10T20:57:19.386" v="464" actId="20577"/>
          <ac:spMkLst>
            <pc:docMk/>
            <pc:sldMk cId="121855409" sldId="644"/>
            <ac:spMk id="7" creationId="{6F422BB9-6A7F-4BD2-9676-A6410BB10371}"/>
          </ac:spMkLst>
        </pc:spChg>
      </pc:sldChg>
      <pc:sldChg chg="modSp add mod modClrScheme chgLayout">
        <pc:chgData name="Cristian Chilipirea" userId="34ab170da5908fc4" providerId="LiveId" clId="{D7DA5927-D473-4AEE-8BEF-0909585F6886}" dt="2021-03-10T20:57:30.603" v="467" actId="207"/>
        <pc:sldMkLst>
          <pc:docMk/>
          <pc:sldMk cId="1863287891" sldId="645"/>
        </pc:sldMkLst>
        <pc:spChg chg="mod ord">
          <ac:chgData name="Cristian Chilipirea" userId="34ab170da5908fc4" providerId="LiveId" clId="{D7DA5927-D473-4AEE-8BEF-0909585F6886}" dt="2021-03-10T20:57:30.603" v="467" actId="207"/>
          <ac:spMkLst>
            <pc:docMk/>
            <pc:sldMk cId="1863287891" sldId="645"/>
            <ac:spMk id="2" creationId="{2565CD28-4340-4B33-A369-BAE1E5FFEB42}"/>
          </ac:spMkLst>
        </pc:spChg>
        <pc:spChg chg="mod ord">
          <ac:chgData name="Cristian Chilipirea" userId="34ab170da5908fc4" providerId="LiveId" clId="{D7DA5927-D473-4AEE-8BEF-0909585F6886}" dt="2021-03-10T20:35:25.800" v="143" actId="700"/>
          <ac:spMkLst>
            <pc:docMk/>
            <pc:sldMk cId="1863287891" sldId="645"/>
            <ac:spMk id="3" creationId="{F9963B26-46E8-4E69-8B31-279971287BE9}"/>
          </ac:spMkLst>
        </pc:spChg>
        <pc:spChg chg="mod ord">
          <ac:chgData name="Cristian Chilipirea" userId="34ab170da5908fc4" providerId="LiveId" clId="{D7DA5927-D473-4AEE-8BEF-0909585F6886}" dt="2021-03-10T20:35:25.800" v="143" actId="700"/>
          <ac:spMkLst>
            <pc:docMk/>
            <pc:sldMk cId="1863287891" sldId="645"/>
            <ac:spMk id="4" creationId="{985B36E1-6EC3-4B9E-9B6C-3CA312E26862}"/>
          </ac:spMkLst>
        </pc:spChg>
      </pc:sldChg>
      <pc:sldChg chg="modSp add mod modClrScheme chgLayout">
        <pc:chgData name="Cristian Chilipirea" userId="34ab170da5908fc4" providerId="LiveId" clId="{D7DA5927-D473-4AEE-8BEF-0909585F6886}" dt="2021-03-10T20:57:35.092" v="468" actId="207"/>
        <pc:sldMkLst>
          <pc:docMk/>
          <pc:sldMk cId="1943629112" sldId="646"/>
        </pc:sldMkLst>
        <pc:spChg chg="mod ord">
          <ac:chgData name="Cristian Chilipirea" userId="34ab170da5908fc4" providerId="LiveId" clId="{D7DA5927-D473-4AEE-8BEF-0909585F6886}" dt="2021-03-10T20:57:35.092" v="468" actId="207"/>
          <ac:spMkLst>
            <pc:docMk/>
            <pc:sldMk cId="1943629112" sldId="646"/>
            <ac:spMk id="2" creationId="{2565CD28-4340-4B33-A369-BAE1E5FFEB42}"/>
          </ac:spMkLst>
        </pc:spChg>
        <pc:spChg chg="mod ord">
          <ac:chgData name="Cristian Chilipirea" userId="34ab170da5908fc4" providerId="LiveId" clId="{D7DA5927-D473-4AEE-8BEF-0909585F6886}" dt="2021-03-10T20:35:25.800" v="143" actId="700"/>
          <ac:spMkLst>
            <pc:docMk/>
            <pc:sldMk cId="1943629112" sldId="646"/>
            <ac:spMk id="3" creationId="{F9963B26-46E8-4E69-8B31-279971287BE9}"/>
          </ac:spMkLst>
        </pc:spChg>
        <pc:spChg chg="mod ord">
          <ac:chgData name="Cristian Chilipirea" userId="34ab170da5908fc4" providerId="LiveId" clId="{D7DA5927-D473-4AEE-8BEF-0909585F6886}" dt="2021-03-10T20:35:25.800" v="143" actId="700"/>
          <ac:spMkLst>
            <pc:docMk/>
            <pc:sldMk cId="1943629112" sldId="646"/>
            <ac:spMk id="4" creationId="{985B36E1-6EC3-4B9E-9B6C-3CA312E26862}"/>
          </ac:spMkLst>
        </pc:spChg>
      </pc:sldChg>
      <pc:sldChg chg="modSp add mod modClrScheme chgLayout">
        <pc:chgData name="Cristian Chilipirea" userId="34ab170da5908fc4" providerId="LiveId" clId="{D7DA5927-D473-4AEE-8BEF-0909585F6886}" dt="2021-03-10T20:57:26.746" v="466" actId="207"/>
        <pc:sldMkLst>
          <pc:docMk/>
          <pc:sldMk cId="2521925495" sldId="647"/>
        </pc:sldMkLst>
        <pc:spChg chg="mod ord">
          <ac:chgData name="Cristian Chilipirea" userId="34ab170da5908fc4" providerId="LiveId" clId="{D7DA5927-D473-4AEE-8BEF-0909585F6886}" dt="2021-03-10T20:57:26.746" v="466" actId="207"/>
          <ac:spMkLst>
            <pc:docMk/>
            <pc:sldMk cId="2521925495" sldId="647"/>
            <ac:spMk id="2" creationId="{2565CD28-4340-4B33-A369-BAE1E5FFEB42}"/>
          </ac:spMkLst>
        </pc:spChg>
        <pc:spChg chg="mod ord">
          <ac:chgData name="Cristian Chilipirea" userId="34ab170da5908fc4" providerId="LiveId" clId="{D7DA5927-D473-4AEE-8BEF-0909585F6886}" dt="2021-03-10T20:35:25.800" v="143" actId="700"/>
          <ac:spMkLst>
            <pc:docMk/>
            <pc:sldMk cId="2521925495" sldId="647"/>
            <ac:spMk id="3" creationId="{F9963B26-46E8-4E69-8B31-279971287BE9}"/>
          </ac:spMkLst>
        </pc:spChg>
        <pc:spChg chg="mod ord">
          <ac:chgData name="Cristian Chilipirea" userId="34ab170da5908fc4" providerId="LiveId" clId="{D7DA5927-D473-4AEE-8BEF-0909585F6886}" dt="2021-03-10T20:35:25.800" v="143" actId="700"/>
          <ac:spMkLst>
            <pc:docMk/>
            <pc:sldMk cId="2521925495" sldId="647"/>
            <ac:spMk id="4" creationId="{985B36E1-6EC3-4B9E-9B6C-3CA312E26862}"/>
          </ac:spMkLst>
        </pc:spChg>
      </pc:sldChg>
      <pc:sldChg chg="add del">
        <pc:chgData name="Cristian Chilipirea" userId="34ab170da5908fc4" providerId="LiveId" clId="{D7DA5927-D473-4AEE-8BEF-0909585F6886}" dt="2021-03-10T20:34:55.008" v="96" actId="47"/>
        <pc:sldMkLst>
          <pc:docMk/>
          <pc:sldMk cId="1279728188" sldId="677"/>
        </pc:sldMkLst>
      </pc:sldChg>
      <pc:sldChg chg="addSp delSp modSp">
        <pc:chgData name="Cristian Chilipirea" userId="34ab170da5908fc4" providerId="LiveId" clId="{D7DA5927-D473-4AEE-8BEF-0909585F6886}" dt="2021-03-10T20:22:55.025" v="47"/>
        <pc:sldMkLst>
          <pc:docMk/>
          <pc:sldMk cId="1691017973" sldId="678"/>
        </pc:sldMkLst>
        <pc:spChg chg="add del mod">
          <ac:chgData name="Cristian Chilipirea" userId="34ab170da5908fc4" providerId="LiveId" clId="{D7DA5927-D473-4AEE-8BEF-0909585F6886}" dt="2021-03-10T20:22:49.529" v="45"/>
          <ac:spMkLst>
            <pc:docMk/>
            <pc:sldMk cId="1691017973" sldId="678"/>
            <ac:spMk id="5" creationId="{00E4274D-E932-4819-B6D8-7BCAB020791A}"/>
          </ac:spMkLst>
        </pc:spChg>
        <pc:spChg chg="add del mod">
          <ac:chgData name="Cristian Chilipirea" userId="34ab170da5908fc4" providerId="LiveId" clId="{D7DA5927-D473-4AEE-8BEF-0909585F6886}" dt="2021-03-10T20:22:55.025" v="47"/>
          <ac:spMkLst>
            <pc:docMk/>
            <pc:sldMk cId="1691017973" sldId="678"/>
            <ac:spMk id="7" creationId="{6B4E91C6-CC52-49E9-A169-ADDCF0A3BF4A}"/>
          </ac:spMkLst>
        </pc:spChg>
      </pc:sldChg>
      <pc:sldChg chg="addSp delSp modSp del mod chgLayout">
        <pc:chgData name="Cristian Chilipirea" userId="34ab170da5908fc4" providerId="LiveId" clId="{D7DA5927-D473-4AEE-8BEF-0909585F6886}" dt="2021-03-10T20:33:32.144" v="78"/>
        <pc:sldMkLst>
          <pc:docMk/>
          <pc:sldMk cId="45726390" sldId="679"/>
        </pc:sldMkLst>
        <pc:spChg chg="mod ord">
          <ac:chgData name="Cristian Chilipirea" userId="34ab170da5908fc4" providerId="LiveId" clId="{D7DA5927-D473-4AEE-8BEF-0909585F6886}" dt="2021-03-10T20:33:31.248" v="75" actId="700"/>
          <ac:spMkLst>
            <pc:docMk/>
            <pc:sldMk cId="45726390" sldId="679"/>
            <ac:spMk id="2" creationId="{2CA6F32D-1218-41B2-B19D-C4564AEA458D}"/>
          </ac:spMkLst>
        </pc:spChg>
        <pc:spChg chg="add del mod ord">
          <ac:chgData name="Cristian Chilipirea" userId="34ab170da5908fc4" providerId="LiveId" clId="{D7DA5927-D473-4AEE-8BEF-0909585F6886}" dt="2021-03-10T20:33:31.248" v="75" actId="700"/>
          <ac:spMkLst>
            <pc:docMk/>
            <pc:sldMk cId="45726390" sldId="679"/>
            <ac:spMk id="3" creationId="{5CA425B1-501C-45B9-9FD8-DE37B9053755}"/>
          </ac:spMkLst>
        </pc:spChg>
        <pc:spChg chg="mod ord">
          <ac:chgData name="Cristian Chilipirea" userId="34ab170da5908fc4" providerId="LiveId" clId="{D7DA5927-D473-4AEE-8BEF-0909585F6886}" dt="2021-03-10T20:33:31.248" v="75" actId="700"/>
          <ac:spMkLst>
            <pc:docMk/>
            <pc:sldMk cId="45726390" sldId="679"/>
            <ac:spMk id="4" creationId="{981733A2-F960-4674-96C7-2A65DD543161}"/>
          </ac:spMkLst>
        </pc:spChg>
      </pc:sldChg>
      <pc:sldChg chg="add del">
        <pc:chgData name="Cristian Chilipirea" userId="34ab170da5908fc4" providerId="LiveId" clId="{D7DA5927-D473-4AEE-8BEF-0909585F6886}" dt="2021-03-10T20:34:55.008" v="96" actId="47"/>
        <pc:sldMkLst>
          <pc:docMk/>
          <pc:sldMk cId="193595547" sldId="679"/>
        </pc:sldMkLst>
      </pc:sldChg>
      <pc:sldChg chg="addSp delSp modSp del mod modClrScheme chgLayout">
        <pc:chgData name="Cristian Chilipirea" userId="34ab170da5908fc4" providerId="LiveId" clId="{D7DA5927-D473-4AEE-8BEF-0909585F6886}" dt="2021-03-10T20:34:48.286" v="89"/>
        <pc:sldMkLst>
          <pc:docMk/>
          <pc:sldMk cId="3038887159" sldId="679"/>
        </pc:sldMkLst>
        <pc:spChg chg="mod ord">
          <ac:chgData name="Cristian Chilipirea" userId="34ab170da5908fc4" providerId="LiveId" clId="{D7DA5927-D473-4AEE-8BEF-0909585F6886}" dt="2021-03-10T20:34:47.968" v="88" actId="700"/>
          <ac:spMkLst>
            <pc:docMk/>
            <pc:sldMk cId="3038887159" sldId="679"/>
            <ac:spMk id="2" creationId="{2CA6F32D-1218-41B2-B19D-C4564AEA458D}"/>
          </ac:spMkLst>
        </pc:spChg>
        <pc:spChg chg="add del mod ord">
          <ac:chgData name="Cristian Chilipirea" userId="34ab170da5908fc4" providerId="LiveId" clId="{D7DA5927-D473-4AEE-8BEF-0909585F6886}" dt="2021-03-10T20:34:47.968" v="88" actId="700"/>
          <ac:spMkLst>
            <pc:docMk/>
            <pc:sldMk cId="3038887159" sldId="679"/>
            <ac:spMk id="3" creationId="{0005F1EB-A482-4553-924A-4F27E0A86862}"/>
          </ac:spMkLst>
        </pc:spChg>
        <pc:spChg chg="mod ord">
          <ac:chgData name="Cristian Chilipirea" userId="34ab170da5908fc4" providerId="LiveId" clId="{D7DA5927-D473-4AEE-8BEF-0909585F6886}" dt="2021-03-10T20:34:47.968" v="88" actId="700"/>
          <ac:spMkLst>
            <pc:docMk/>
            <pc:sldMk cId="3038887159" sldId="679"/>
            <ac:spMk id="4" creationId="{981733A2-F960-4674-96C7-2A65DD543161}"/>
          </ac:spMkLst>
        </pc:spChg>
        <pc:spChg chg="add del mod ord">
          <ac:chgData name="Cristian Chilipirea" userId="34ab170da5908fc4" providerId="LiveId" clId="{D7DA5927-D473-4AEE-8BEF-0909585F6886}" dt="2021-03-10T20:34:47.547" v="87" actId="700"/>
          <ac:spMkLst>
            <pc:docMk/>
            <pc:sldMk cId="3038887159" sldId="679"/>
            <ac:spMk id="21" creationId="{2956C4E6-0EEB-4C83-9C66-C72DE2DAF01C}"/>
          </ac:spMkLst>
        </pc:spChg>
      </pc:sldChg>
      <pc:sldChg chg="del">
        <pc:chgData name="Cristian Chilipirea" userId="34ab170da5908fc4" providerId="LiveId" clId="{D7DA5927-D473-4AEE-8BEF-0909585F6886}" dt="2021-03-10T20:33:31.679" v="77"/>
        <pc:sldMkLst>
          <pc:docMk/>
          <pc:sldMk cId="1354323637" sldId="680"/>
        </pc:sldMkLst>
      </pc:sldChg>
      <pc:sldChg chg="add del">
        <pc:chgData name="Cristian Chilipirea" userId="34ab170da5908fc4" providerId="LiveId" clId="{D7DA5927-D473-4AEE-8BEF-0909585F6886}" dt="2021-03-10T20:34:55.008" v="96" actId="47"/>
        <pc:sldMkLst>
          <pc:docMk/>
          <pc:sldMk cId="2440861646" sldId="680"/>
        </pc:sldMkLst>
      </pc:sldChg>
      <pc:sldChg chg="add del">
        <pc:chgData name="Cristian Chilipirea" userId="34ab170da5908fc4" providerId="LiveId" clId="{D7DA5927-D473-4AEE-8BEF-0909585F6886}" dt="2021-03-10T20:34:55.008" v="96" actId="47"/>
        <pc:sldMkLst>
          <pc:docMk/>
          <pc:sldMk cId="3350614339" sldId="681"/>
        </pc:sldMkLst>
      </pc:sldChg>
      <pc:sldChg chg="add del">
        <pc:chgData name="Cristian Chilipirea" userId="34ab170da5908fc4" providerId="LiveId" clId="{D7DA5927-D473-4AEE-8BEF-0909585F6886}" dt="2021-03-10T20:34:55.008" v="96" actId="47"/>
        <pc:sldMkLst>
          <pc:docMk/>
          <pc:sldMk cId="947703394" sldId="682"/>
        </pc:sldMkLst>
      </pc:sldChg>
      <pc:sldChg chg="add del">
        <pc:chgData name="Cristian Chilipirea" userId="34ab170da5908fc4" providerId="LiveId" clId="{D7DA5927-D473-4AEE-8BEF-0909585F6886}" dt="2021-03-10T20:34:55.008" v="96" actId="47"/>
        <pc:sldMkLst>
          <pc:docMk/>
          <pc:sldMk cId="1707382702" sldId="683"/>
        </pc:sldMkLst>
      </pc:sldChg>
      <pc:sldChg chg="add del">
        <pc:chgData name="Cristian Chilipirea" userId="34ab170da5908fc4" providerId="LiveId" clId="{D7DA5927-D473-4AEE-8BEF-0909585F6886}" dt="2021-03-10T20:34:55.008" v="96" actId="47"/>
        <pc:sldMkLst>
          <pc:docMk/>
          <pc:sldMk cId="308681363" sldId="684"/>
        </pc:sldMkLst>
      </pc:sldChg>
      <pc:sldChg chg="add del">
        <pc:chgData name="Cristian Chilipirea" userId="34ab170da5908fc4" providerId="LiveId" clId="{D7DA5927-D473-4AEE-8BEF-0909585F6886}" dt="2021-03-10T20:34:55.008" v="96" actId="47"/>
        <pc:sldMkLst>
          <pc:docMk/>
          <pc:sldMk cId="1858418054" sldId="685"/>
        </pc:sldMkLst>
      </pc:sldChg>
      <pc:sldChg chg="add del">
        <pc:chgData name="Cristian Chilipirea" userId="34ab170da5908fc4" providerId="LiveId" clId="{D7DA5927-D473-4AEE-8BEF-0909585F6886}" dt="2021-03-10T20:34:55.008" v="96" actId="47"/>
        <pc:sldMkLst>
          <pc:docMk/>
          <pc:sldMk cId="1057339212" sldId="686"/>
        </pc:sldMkLst>
      </pc:sldChg>
      <pc:sldChg chg="add del">
        <pc:chgData name="Cristian Chilipirea" userId="34ab170da5908fc4" providerId="LiveId" clId="{D7DA5927-D473-4AEE-8BEF-0909585F6886}" dt="2021-03-10T20:34:55.008" v="96" actId="47"/>
        <pc:sldMkLst>
          <pc:docMk/>
          <pc:sldMk cId="1018699342" sldId="687"/>
        </pc:sldMkLst>
      </pc:sldChg>
      <pc:sldChg chg="add del">
        <pc:chgData name="Cristian Chilipirea" userId="34ab170da5908fc4" providerId="LiveId" clId="{D7DA5927-D473-4AEE-8BEF-0909585F6886}" dt="2021-03-10T20:34:55.008" v="96" actId="47"/>
        <pc:sldMkLst>
          <pc:docMk/>
          <pc:sldMk cId="3075809267" sldId="688"/>
        </pc:sldMkLst>
      </pc:sldChg>
      <pc:sldChg chg="add del">
        <pc:chgData name="Cristian Chilipirea" userId="34ab170da5908fc4" providerId="LiveId" clId="{D7DA5927-D473-4AEE-8BEF-0909585F6886}" dt="2021-03-10T20:34:55.008" v="96" actId="47"/>
        <pc:sldMkLst>
          <pc:docMk/>
          <pc:sldMk cId="648758286" sldId="689"/>
        </pc:sldMkLst>
      </pc:sldChg>
      <pc:sldChg chg="add del">
        <pc:chgData name="Cristian Chilipirea" userId="34ab170da5908fc4" providerId="LiveId" clId="{D7DA5927-D473-4AEE-8BEF-0909585F6886}" dt="2021-03-10T20:34:55.008" v="96" actId="47"/>
        <pc:sldMkLst>
          <pc:docMk/>
          <pc:sldMk cId="3579555077" sldId="690"/>
        </pc:sldMkLst>
      </pc:sldChg>
      <pc:sldChg chg="add del">
        <pc:chgData name="Cristian Chilipirea" userId="34ab170da5908fc4" providerId="LiveId" clId="{D7DA5927-D473-4AEE-8BEF-0909585F6886}" dt="2021-03-10T20:34:55.008" v="96" actId="47"/>
        <pc:sldMkLst>
          <pc:docMk/>
          <pc:sldMk cId="1265175015" sldId="691"/>
        </pc:sldMkLst>
      </pc:sldChg>
      <pc:sldChg chg="add del">
        <pc:chgData name="Cristian Chilipirea" userId="34ab170da5908fc4" providerId="LiveId" clId="{D7DA5927-D473-4AEE-8BEF-0909585F6886}" dt="2021-03-10T20:34:55.008" v="96" actId="47"/>
        <pc:sldMkLst>
          <pc:docMk/>
          <pc:sldMk cId="2689610395" sldId="692"/>
        </pc:sldMkLst>
      </pc:sldChg>
      <pc:sldChg chg="add del">
        <pc:chgData name="Cristian Chilipirea" userId="34ab170da5908fc4" providerId="LiveId" clId="{D7DA5927-D473-4AEE-8BEF-0909585F6886}" dt="2021-03-10T20:34:55.008" v="96" actId="47"/>
        <pc:sldMkLst>
          <pc:docMk/>
          <pc:sldMk cId="1599576974" sldId="693"/>
        </pc:sldMkLst>
      </pc:sldChg>
      <pc:sldChg chg="add del">
        <pc:chgData name="Cristian Chilipirea" userId="34ab170da5908fc4" providerId="LiveId" clId="{D7DA5927-D473-4AEE-8BEF-0909585F6886}" dt="2021-03-10T20:34:55.008" v="96" actId="47"/>
        <pc:sldMkLst>
          <pc:docMk/>
          <pc:sldMk cId="2667053831" sldId="694"/>
        </pc:sldMkLst>
      </pc:sldChg>
      <pc:sldChg chg="add del">
        <pc:chgData name="Cristian Chilipirea" userId="34ab170da5908fc4" providerId="LiveId" clId="{D7DA5927-D473-4AEE-8BEF-0909585F6886}" dt="2021-03-10T20:34:55.008" v="96" actId="47"/>
        <pc:sldMkLst>
          <pc:docMk/>
          <pc:sldMk cId="1575434959" sldId="695"/>
        </pc:sldMkLst>
      </pc:sldChg>
      <pc:sldChg chg="add del">
        <pc:chgData name="Cristian Chilipirea" userId="34ab170da5908fc4" providerId="LiveId" clId="{D7DA5927-D473-4AEE-8BEF-0909585F6886}" dt="2021-03-10T20:34:55.008" v="96" actId="47"/>
        <pc:sldMkLst>
          <pc:docMk/>
          <pc:sldMk cId="3149427460" sldId="696"/>
        </pc:sldMkLst>
      </pc:sldChg>
      <pc:sldChg chg="add del">
        <pc:chgData name="Cristian Chilipirea" userId="34ab170da5908fc4" providerId="LiveId" clId="{D7DA5927-D473-4AEE-8BEF-0909585F6886}" dt="2021-03-10T20:34:55.008" v="96" actId="47"/>
        <pc:sldMkLst>
          <pc:docMk/>
          <pc:sldMk cId="1421059359" sldId="697"/>
        </pc:sldMkLst>
      </pc:sldChg>
      <pc:sldChg chg="add del">
        <pc:chgData name="Cristian Chilipirea" userId="34ab170da5908fc4" providerId="LiveId" clId="{D7DA5927-D473-4AEE-8BEF-0909585F6886}" dt="2021-03-10T20:34:55.008" v="96" actId="47"/>
        <pc:sldMkLst>
          <pc:docMk/>
          <pc:sldMk cId="1449918423" sldId="698"/>
        </pc:sldMkLst>
      </pc:sldChg>
      <pc:sldChg chg="add del">
        <pc:chgData name="Cristian Chilipirea" userId="34ab170da5908fc4" providerId="LiveId" clId="{D7DA5927-D473-4AEE-8BEF-0909585F6886}" dt="2021-03-10T20:34:55.008" v="96" actId="47"/>
        <pc:sldMkLst>
          <pc:docMk/>
          <pc:sldMk cId="4035309953" sldId="699"/>
        </pc:sldMkLst>
      </pc:sldChg>
      <pc:sldChg chg="add del">
        <pc:chgData name="Cristian Chilipirea" userId="34ab170da5908fc4" providerId="LiveId" clId="{D7DA5927-D473-4AEE-8BEF-0909585F6886}" dt="2021-03-10T20:34:55.008" v="96" actId="47"/>
        <pc:sldMkLst>
          <pc:docMk/>
          <pc:sldMk cId="21502304" sldId="700"/>
        </pc:sldMkLst>
      </pc:sldChg>
      <pc:sldChg chg="add del">
        <pc:chgData name="Cristian Chilipirea" userId="34ab170da5908fc4" providerId="LiveId" clId="{D7DA5927-D473-4AEE-8BEF-0909585F6886}" dt="2021-03-10T20:34:55.008" v="96" actId="47"/>
        <pc:sldMkLst>
          <pc:docMk/>
          <pc:sldMk cId="400095267" sldId="701"/>
        </pc:sldMkLst>
      </pc:sldChg>
      <pc:sldChg chg="add del">
        <pc:chgData name="Cristian Chilipirea" userId="34ab170da5908fc4" providerId="LiveId" clId="{D7DA5927-D473-4AEE-8BEF-0909585F6886}" dt="2021-03-10T20:34:55.008" v="96" actId="47"/>
        <pc:sldMkLst>
          <pc:docMk/>
          <pc:sldMk cId="1853163693" sldId="702"/>
        </pc:sldMkLst>
      </pc:sldChg>
      <pc:sldChg chg="add del">
        <pc:chgData name="Cristian Chilipirea" userId="34ab170da5908fc4" providerId="LiveId" clId="{D7DA5927-D473-4AEE-8BEF-0909585F6886}" dt="2021-03-10T20:34:55.008" v="96" actId="47"/>
        <pc:sldMkLst>
          <pc:docMk/>
          <pc:sldMk cId="440607238" sldId="703"/>
        </pc:sldMkLst>
      </pc:sldChg>
      <pc:sldChg chg="add del">
        <pc:chgData name="Cristian Chilipirea" userId="34ab170da5908fc4" providerId="LiveId" clId="{D7DA5927-D473-4AEE-8BEF-0909585F6886}" dt="2021-03-10T20:34:55.008" v="96" actId="47"/>
        <pc:sldMkLst>
          <pc:docMk/>
          <pc:sldMk cId="3785892183" sldId="704"/>
        </pc:sldMkLst>
      </pc:sldChg>
      <pc:sldChg chg="add del">
        <pc:chgData name="Cristian Chilipirea" userId="34ab170da5908fc4" providerId="LiveId" clId="{D7DA5927-D473-4AEE-8BEF-0909585F6886}" dt="2021-03-10T20:34:55.008" v="96" actId="47"/>
        <pc:sldMkLst>
          <pc:docMk/>
          <pc:sldMk cId="1829696311" sldId="705"/>
        </pc:sldMkLst>
      </pc:sldChg>
      <pc:sldChg chg="add del">
        <pc:chgData name="Cristian Chilipirea" userId="34ab170da5908fc4" providerId="LiveId" clId="{D7DA5927-D473-4AEE-8BEF-0909585F6886}" dt="2021-03-10T20:34:55.008" v="96" actId="47"/>
        <pc:sldMkLst>
          <pc:docMk/>
          <pc:sldMk cId="2087043223" sldId="706"/>
        </pc:sldMkLst>
      </pc:sldChg>
      <pc:sldChg chg="add del">
        <pc:chgData name="Cristian Chilipirea" userId="34ab170da5908fc4" providerId="LiveId" clId="{D7DA5927-D473-4AEE-8BEF-0909585F6886}" dt="2021-03-10T20:34:55.008" v="96" actId="47"/>
        <pc:sldMkLst>
          <pc:docMk/>
          <pc:sldMk cId="1910641494" sldId="707"/>
        </pc:sldMkLst>
      </pc:sldChg>
      <pc:sldChg chg="add del">
        <pc:chgData name="Cristian Chilipirea" userId="34ab170da5908fc4" providerId="LiveId" clId="{D7DA5927-D473-4AEE-8BEF-0909585F6886}" dt="2021-03-10T20:34:55.008" v="96" actId="47"/>
        <pc:sldMkLst>
          <pc:docMk/>
          <pc:sldMk cId="4260203964" sldId="708"/>
        </pc:sldMkLst>
      </pc:sldChg>
      <pc:sldChg chg="add del">
        <pc:chgData name="Cristian Chilipirea" userId="34ab170da5908fc4" providerId="LiveId" clId="{D7DA5927-D473-4AEE-8BEF-0909585F6886}" dt="2021-03-10T20:34:55.008" v="96" actId="47"/>
        <pc:sldMkLst>
          <pc:docMk/>
          <pc:sldMk cId="1012895254" sldId="709"/>
        </pc:sldMkLst>
      </pc:sldChg>
      <pc:sldChg chg="add del">
        <pc:chgData name="Cristian Chilipirea" userId="34ab170da5908fc4" providerId="LiveId" clId="{D7DA5927-D473-4AEE-8BEF-0909585F6886}" dt="2021-03-10T20:34:55.008" v="96" actId="47"/>
        <pc:sldMkLst>
          <pc:docMk/>
          <pc:sldMk cId="2857159270" sldId="710"/>
        </pc:sldMkLst>
      </pc:sldChg>
      <pc:sldChg chg="add del">
        <pc:chgData name="Cristian Chilipirea" userId="34ab170da5908fc4" providerId="LiveId" clId="{D7DA5927-D473-4AEE-8BEF-0909585F6886}" dt="2021-03-10T20:34:55.008" v="96" actId="47"/>
        <pc:sldMkLst>
          <pc:docMk/>
          <pc:sldMk cId="267533109" sldId="711"/>
        </pc:sldMkLst>
      </pc:sldChg>
      <pc:sldChg chg="add del">
        <pc:chgData name="Cristian Chilipirea" userId="34ab170da5908fc4" providerId="LiveId" clId="{D7DA5927-D473-4AEE-8BEF-0909585F6886}" dt="2021-03-10T20:34:55.008" v="96" actId="47"/>
        <pc:sldMkLst>
          <pc:docMk/>
          <pc:sldMk cId="3710067489" sldId="712"/>
        </pc:sldMkLst>
      </pc:sldChg>
      <pc:sldChg chg="add del">
        <pc:chgData name="Cristian Chilipirea" userId="34ab170da5908fc4" providerId="LiveId" clId="{D7DA5927-D473-4AEE-8BEF-0909585F6886}" dt="2021-03-10T20:34:55.008" v="96" actId="47"/>
        <pc:sldMkLst>
          <pc:docMk/>
          <pc:sldMk cId="795372689" sldId="713"/>
        </pc:sldMkLst>
      </pc:sldChg>
      <pc:sldChg chg="add del">
        <pc:chgData name="Cristian Chilipirea" userId="34ab170da5908fc4" providerId="LiveId" clId="{D7DA5927-D473-4AEE-8BEF-0909585F6886}" dt="2021-03-10T20:34:55.008" v="96" actId="47"/>
        <pc:sldMkLst>
          <pc:docMk/>
          <pc:sldMk cId="1548314742" sldId="715"/>
        </pc:sldMkLst>
      </pc:sldChg>
      <pc:sldChg chg="add del">
        <pc:chgData name="Cristian Chilipirea" userId="34ab170da5908fc4" providerId="LiveId" clId="{D7DA5927-D473-4AEE-8BEF-0909585F6886}" dt="2021-03-10T20:34:55.008" v="96" actId="47"/>
        <pc:sldMkLst>
          <pc:docMk/>
          <pc:sldMk cId="17611562" sldId="716"/>
        </pc:sldMkLst>
      </pc:sldChg>
      <pc:sldChg chg="add del">
        <pc:chgData name="Cristian Chilipirea" userId="34ab170da5908fc4" providerId="LiveId" clId="{D7DA5927-D473-4AEE-8BEF-0909585F6886}" dt="2021-03-10T20:34:55.008" v="96" actId="47"/>
        <pc:sldMkLst>
          <pc:docMk/>
          <pc:sldMk cId="1265911002" sldId="717"/>
        </pc:sldMkLst>
      </pc:sldChg>
      <pc:sldChg chg="add del">
        <pc:chgData name="Cristian Chilipirea" userId="34ab170da5908fc4" providerId="LiveId" clId="{D7DA5927-D473-4AEE-8BEF-0909585F6886}" dt="2021-03-10T20:34:55.008" v="96" actId="47"/>
        <pc:sldMkLst>
          <pc:docMk/>
          <pc:sldMk cId="3826152594" sldId="718"/>
        </pc:sldMkLst>
      </pc:sldChg>
      <pc:sldChg chg="add del">
        <pc:chgData name="Cristian Chilipirea" userId="34ab170da5908fc4" providerId="LiveId" clId="{D7DA5927-D473-4AEE-8BEF-0909585F6886}" dt="2021-03-10T20:34:55.008" v="96" actId="47"/>
        <pc:sldMkLst>
          <pc:docMk/>
          <pc:sldMk cId="783024352" sldId="719"/>
        </pc:sldMkLst>
      </pc:sldChg>
      <pc:sldChg chg="add del">
        <pc:chgData name="Cristian Chilipirea" userId="34ab170da5908fc4" providerId="LiveId" clId="{D7DA5927-D473-4AEE-8BEF-0909585F6886}" dt="2021-03-10T20:34:55.008" v="96" actId="47"/>
        <pc:sldMkLst>
          <pc:docMk/>
          <pc:sldMk cId="4155747342" sldId="720"/>
        </pc:sldMkLst>
      </pc:sldChg>
      <pc:sldChg chg="add del">
        <pc:chgData name="Cristian Chilipirea" userId="34ab170da5908fc4" providerId="LiveId" clId="{D7DA5927-D473-4AEE-8BEF-0909585F6886}" dt="2021-03-10T20:34:55.008" v="96" actId="47"/>
        <pc:sldMkLst>
          <pc:docMk/>
          <pc:sldMk cId="2842942952" sldId="721"/>
        </pc:sldMkLst>
      </pc:sldChg>
      <pc:sldChg chg="add del">
        <pc:chgData name="Cristian Chilipirea" userId="34ab170da5908fc4" providerId="LiveId" clId="{D7DA5927-D473-4AEE-8BEF-0909585F6886}" dt="2021-03-10T20:34:55.008" v="96" actId="47"/>
        <pc:sldMkLst>
          <pc:docMk/>
          <pc:sldMk cId="3537929409" sldId="722"/>
        </pc:sldMkLst>
      </pc:sldChg>
      <pc:sldMasterChg chg="addSldLayout delSldLayout">
        <pc:chgData name="Cristian Chilipirea" userId="34ab170da5908fc4" providerId="LiveId" clId="{D7DA5927-D473-4AEE-8BEF-0909585F6886}" dt="2021-03-10T20:34:55.008" v="96" actId="47"/>
        <pc:sldMasterMkLst>
          <pc:docMk/>
          <pc:sldMasterMk cId="2779709577" sldId="2147483648"/>
        </pc:sldMasterMkLst>
        <pc:sldLayoutChg chg="add del">
          <pc:chgData name="Cristian Chilipirea" userId="34ab170da5908fc4" providerId="LiveId" clId="{D7DA5927-D473-4AEE-8BEF-0909585F6886}" dt="2021-03-10T20:34:55.008" v="96" actId="47"/>
          <pc:sldLayoutMkLst>
            <pc:docMk/>
            <pc:sldMasterMk cId="2779709577" sldId="2147483648"/>
            <pc:sldLayoutMk cId="4193639877" sldId="2147483660"/>
          </pc:sldLayoutMkLst>
        </pc:sldLayoutChg>
        <pc:sldLayoutChg chg="add del">
          <pc:chgData name="Cristian Chilipirea" userId="34ab170da5908fc4" providerId="LiveId" clId="{D7DA5927-D473-4AEE-8BEF-0909585F6886}" dt="2021-03-10T20:34:49.763" v="92" actId="47"/>
          <pc:sldLayoutMkLst>
            <pc:docMk/>
            <pc:sldMasterMk cId="2779709577" sldId="2147483648"/>
            <pc:sldLayoutMk cId="2827114290" sldId="2147483666"/>
          </pc:sldLayoutMkLst>
        </pc:sldLayoutChg>
      </pc:sldMasterChg>
      <pc:sldMasterChg chg="add del addSldLayout delSldLayout">
        <pc:chgData name="Cristian Chilipirea" userId="34ab170da5908fc4" providerId="LiveId" clId="{D7DA5927-D473-4AEE-8BEF-0909585F6886}" dt="2021-03-10T20:34:47.547" v="87" actId="700"/>
        <pc:sldMasterMkLst>
          <pc:docMk/>
          <pc:sldMasterMk cId="1770130252" sldId="2147483667"/>
        </pc:sldMasterMkLst>
        <pc:sldLayoutChg chg="add del">
          <pc:chgData name="Cristian Chilipirea" userId="34ab170da5908fc4" providerId="LiveId" clId="{D7DA5927-D473-4AEE-8BEF-0909585F6886}" dt="2021-03-10T20:34:47.547" v="87" actId="700"/>
          <pc:sldLayoutMkLst>
            <pc:docMk/>
            <pc:sldMasterMk cId="1770130252" sldId="2147483667"/>
            <pc:sldLayoutMk cId="3806976728" sldId="2147483668"/>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1614102630" sldId="2147483669"/>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2760766883" sldId="2147483670"/>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2952821780" sldId="2147483671"/>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2990421496" sldId="2147483672"/>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995995939" sldId="2147483673"/>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1244856436" sldId="2147483674"/>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1154641602" sldId="2147483675"/>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4115553878" sldId="2147483676"/>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4274093267" sldId="2147483677"/>
          </pc:sldLayoutMkLst>
        </pc:sldLayoutChg>
        <pc:sldLayoutChg chg="add del">
          <pc:chgData name="Cristian Chilipirea" userId="34ab170da5908fc4" providerId="LiveId" clId="{D7DA5927-D473-4AEE-8BEF-0909585F6886}" dt="2021-03-10T20:34:47.547" v="87" actId="700"/>
          <pc:sldLayoutMkLst>
            <pc:docMk/>
            <pc:sldMasterMk cId="1770130252" sldId="2147483667"/>
            <pc:sldLayoutMk cId="1083640857" sldId="2147483678"/>
          </pc:sldLayoutMkLst>
        </pc:sldLayoutChg>
      </pc:sldMasterChg>
    </pc:docChg>
  </pc:docChgLst>
  <pc:docChgLst>
    <pc:chgData name="Cristian Chilipirea" userId="34ab170da5908fc4" providerId="LiveId" clId="{A2B9BDF1-DC0A-4D62-879F-3C21F4A1F077}"/>
    <pc:docChg chg="custSel delSld modSld">
      <pc:chgData name="Cristian Chilipirea" userId="34ab170da5908fc4" providerId="LiveId" clId="{A2B9BDF1-DC0A-4D62-879F-3C21F4A1F077}" dt="2021-03-29T11:40:56.749" v="243" actId="20577"/>
      <pc:docMkLst>
        <pc:docMk/>
      </pc:docMkLst>
      <pc:sldChg chg="modSp mod">
        <pc:chgData name="Cristian Chilipirea" userId="34ab170da5908fc4" providerId="LiveId" clId="{A2B9BDF1-DC0A-4D62-879F-3C21F4A1F077}" dt="2021-03-29T11:35:04.205" v="142" actId="20577"/>
        <pc:sldMkLst>
          <pc:docMk/>
          <pc:sldMk cId="3418547937" sldId="486"/>
        </pc:sldMkLst>
        <pc:spChg chg="mod">
          <ac:chgData name="Cristian Chilipirea" userId="34ab170da5908fc4" providerId="LiveId" clId="{A2B9BDF1-DC0A-4D62-879F-3C21F4A1F077}" dt="2021-03-29T11:35:04.205" v="142" actId="20577"/>
          <ac:spMkLst>
            <pc:docMk/>
            <pc:sldMk cId="3418547937" sldId="486"/>
            <ac:spMk id="6" creationId="{3B9C97C4-5449-4828-8456-E037A472FEFA}"/>
          </ac:spMkLst>
        </pc:spChg>
      </pc:sldChg>
      <pc:sldChg chg="delSp mod">
        <pc:chgData name="Cristian Chilipirea" userId="34ab170da5908fc4" providerId="LiveId" clId="{A2B9BDF1-DC0A-4D62-879F-3C21F4A1F077}" dt="2021-03-28T20:53:09.503" v="0" actId="478"/>
        <pc:sldMkLst>
          <pc:docMk/>
          <pc:sldMk cId="964603796" sldId="488"/>
        </pc:sldMkLst>
        <pc:spChg chg="del">
          <ac:chgData name="Cristian Chilipirea" userId="34ab170da5908fc4" providerId="LiveId" clId="{A2B9BDF1-DC0A-4D62-879F-3C21F4A1F077}" dt="2021-03-28T20:53:09.503" v="0" actId="478"/>
          <ac:spMkLst>
            <pc:docMk/>
            <pc:sldMk cId="964603796" sldId="488"/>
            <ac:spMk id="6" creationId="{177090FE-09F3-4EC7-A6CF-A08CD82800A8}"/>
          </ac:spMkLst>
        </pc:spChg>
      </pc:sldChg>
      <pc:sldChg chg="delSp mod">
        <pc:chgData name="Cristian Chilipirea" userId="34ab170da5908fc4" providerId="LiveId" clId="{A2B9BDF1-DC0A-4D62-879F-3C21F4A1F077}" dt="2021-03-28T20:53:26.415" v="1" actId="478"/>
        <pc:sldMkLst>
          <pc:docMk/>
          <pc:sldMk cId="744059601" sldId="509"/>
        </pc:sldMkLst>
        <pc:spChg chg="del">
          <ac:chgData name="Cristian Chilipirea" userId="34ab170da5908fc4" providerId="LiveId" clId="{A2B9BDF1-DC0A-4D62-879F-3C21F4A1F077}" dt="2021-03-28T20:53:26.415" v="1" actId="478"/>
          <ac:spMkLst>
            <pc:docMk/>
            <pc:sldMk cId="744059601" sldId="509"/>
            <ac:spMk id="6" creationId="{D20F3F60-210C-428E-BF99-236A0A4ED5AA}"/>
          </ac:spMkLst>
        </pc:spChg>
      </pc:sldChg>
      <pc:sldChg chg="addSp delSp modSp mod">
        <pc:chgData name="Cristian Chilipirea" userId="34ab170da5908fc4" providerId="LiveId" clId="{A2B9BDF1-DC0A-4D62-879F-3C21F4A1F077}" dt="2021-03-29T11:16:40.959" v="4" actId="1076"/>
        <pc:sldMkLst>
          <pc:docMk/>
          <pc:sldMk cId="2342304756" sldId="510"/>
        </pc:sldMkLst>
        <pc:picChg chg="add del mod">
          <ac:chgData name="Cristian Chilipirea" userId="34ab170da5908fc4" providerId="LiveId" clId="{A2B9BDF1-DC0A-4D62-879F-3C21F4A1F077}" dt="2021-03-29T11:16:38.781" v="3"/>
          <ac:picMkLst>
            <pc:docMk/>
            <pc:sldMk cId="2342304756" sldId="510"/>
            <ac:picMk id="13" creationId="{F38631B4-6CA6-4574-A013-B7A70CB84B3F}"/>
          </ac:picMkLst>
        </pc:picChg>
        <pc:picChg chg="mod">
          <ac:chgData name="Cristian Chilipirea" userId="34ab170da5908fc4" providerId="LiveId" clId="{A2B9BDF1-DC0A-4D62-879F-3C21F4A1F077}" dt="2021-03-29T11:16:40.959" v="4" actId="1076"/>
          <ac:picMkLst>
            <pc:docMk/>
            <pc:sldMk cId="2342304756" sldId="510"/>
            <ac:picMk id="23" creationId="{A43D45E9-92D1-4590-952E-8AB90849AC6F}"/>
          </ac:picMkLst>
        </pc:picChg>
      </pc:sldChg>
      <pc:sldChg chg="modSp mod">
        <pc:chgData name="Cristian Chilipirea" userId="34ab170da5908fc4" providerId="LiveId" clId="{A2B9BDF1-DC0A-4D62-879F-3C21F4A1F077}" dt="2021-03-29T11:16:47.114" v="5" actId="1076"/>
        <pc:sldMkLst>
          <pc:docMk/>
          <pc:sldMk cId="1751669629" sldId="511"/>
        </pc:sldMkLst>
        <pc:picChg chg="mod">
          <ac:chgData name="Cristian Chilipirea" userId="34ab170da5908fc4" providerId="LiveId" clId="{A2B9BDF1-DC0A-4D62-879F-3C21F4A1F077}" dt="2021-03-29T11:16:47.114" v="5" actId="1076"/>
          <ac:picMkLst>
            <pc:docMk/>
            <pc:sldMk cId="1751669629" sldId="511"/>
            <ac:picMk id="23" creationId="{A43D45E9-92D1-4590-952E-8AB90849AC6F}"/>
          </ac:picMkLst>
        </pc:picChg>
      </pc:sldChg>
      <pc:sldChg chg="modSp mod">
        <pc:chgData name="Cristian Chilipirea" userId="34ab170da5908fc4" providerId="LiveId" clId="{A2B9BDF1-DC0A-4D62-879F-3C21F4A1F077}" dt="2021-03-29T11:16:52.029" v="6" actId="1076"/>
        <pc:sldMkLst>
          <pc:docMk/>
          <pc:sldMk cId="2816541842" sldId="512"/>
        </pc:sldMkLst>
        <pc:picChg chg="mod">
          <ac:chgData name="Cristian Chilipirea" userId="34ab170da5908fc4" providerId="LiveId" clId="{A2B9BDF1-DC0A-4D62-879F-3C21F4A1F077}" dt="2021-03-29T11:16:52.029" v="6" actId="1076"/>
          <ac:picMkLst>
            <pc:docMk/>
            <pc:sldMk cId="2816541842" sldId="512"/>
            <ac:picMk id="23" creationId="{A43D45E9-92D1-4590-952E-8AB90849AC6F}"/>
          </ac:picMkLst>
        </pc:picChg>
      </pc:sldChg>
      <pc:sldChg chg="delSp modSp mod">
        <pc:chgData name="Cristian Chilipirea" userId="34ab170da5908fc4" providerId="LiveId" clId="{A2B9BDF1-DC0A-4D62-879F-3C21F4A1F077}" dt="2021-03-29T11:25:07.081" v="15"/>
        <pc:sldMkLst>
          <pc:docMk/>
          <pc:sldMk cId="1616533133" sldId="513"/>
        </pc:sldMkLst>
        <pc:graphicFrameChg chg="modGraphic">
          <ac:chgData name="Cristian Chilipirea" userId="34ab170da5908fc4" providerId="LiveId" clId="{A2B9BDF1-DC0A-4D62-879F-3C21F4A1F077}" dt="2021-03-29T11:25:07.081" v="15"/>
          <ac:graphicFrameMkLst>
            <pc:docMk/>
            <pc:sldMk cId="1616533133" sldId="513"/>
            <ac:graphicFrameMk id="40" creationId="{C2BA25FC-24BE-4A54-9022-DEDF675A1BEF}"/>
          </ac:graphicFrameMkLst>
        </pc:graphicFrameChg>
        <pc:graphicFrameChg chg="del">
          <ac:chgData name="Cristian Chilipirea" userId="34ab170da5908fc4" providerId="LiveId" clId="{A2B9BDF1-DC0A-4D62-879F-3C21F4A1F077}" dt="2021-03-29T11:24:36.344" v="13" actId="478"/>
          <ac:graphicFrameMkLst>
            <pc:docMk/>
            <pc:sldMk cId="1616533133" sldId="513"/>
            <ac:graphicFrameMk id="44" creationId="{54B70CB3-3D47-4274-9FA6-4C03E52D7A9A}"/>
          </ac:graphicFrameMkLst>
        </pc:graphicFrameChg>
        <pc:picChg chg="mod">
          <ac:chgData name="Cristian Chilipirea" userId="34ab170da5908fc4" providerId="LiveId" clId="{A2B9BDF1-DC0A-4D62-879F-3C21F4A1F077}" dt="2021-03-29T11:17:02.915" v="8" actId="1076"/>
          <ac:picMkLst>
            <pc:docMk/>
            <pc:sldMk cId="1616533133" sldId="513"/>
            <ac:picMk id="23" creationId="{A43D45E9-92D1-4590-952E-8AB90849AC6F}"/>
          </ac:picMkLst>
        </pc:picChg>
        <pc:picChg chg="mod">
          <ac:chgData name="Cristian Chilipirea" userId="34ab170da5908fc4" providerId="LiveId" clId="{A2B9BDF1-DC0A-4D62-879F-3C21F4A1F077}" dt="2021-03-29T11:17:28.844" v="12" actId="1076"/>
          <ac:picMkLst>
            <pc:docMk/>
            <pc:sldMk cId="1616533133" sldId="513"/>
            <ac:picMk id="41" creationId="{EDE5A238-F7D8-4F77-ADA3-D33D864A5E07}"/>
          </ac:picMkLst>
        </pc:picChg>
        <pc:picChg chg="del">
          <ac:chgData name="Cristian Chilipirea" userId="34ab170da5908fc4" providerId="LiveId" clId="{A2B9BDF1-DC0A-4D62-879F-3C21F4A1F077}" dt="2021-03-29T11:24:36.344" v="13" actId="478"/>
          <ac:picMkLst>
            <pc:docMk/>
            <pc:sldMk cId="1616533133" sldId="513"/>
            <ac:picMk id="45" creationId="{43AFCF3B-769C-4CCE-825A-794932414236}"/>
          </ac:picMkLst>
        </pc:picChg>
        <pc:picChg chg="del mod">
          <ac:chgData name="Cristian Chilipirea" userId="34ab170da5908fc4" providerId="LiveId" clId="{A2B9BDF1-DC0A-4D62-879F-3C21F4A1F077}" dt="2021-03-29T11:24:36.344" v="13" actId="478"/>
          <ac:picMkLst>
            <pc:docMk/>
            <pc:sldMk cId="1616533133" sldId="513"/>
            <ac:picMk id="46" creationId="{C047922A-BE66-4B30-8E10-693DB2467F36}"/>
          </ac:picMkLst>
        </pc:picChg>
        <pc:picChg chg="mod">
          <ac:chgData name="Cristian Chilipirea" userId="34ab170da5908fc4" providerId="LiveId" clId="{A2B9BDF1-DC0A-4D62-879F-3C21F4A1F077}" dt="2021-03-29T11:17:24.083" v="11" actId="1076"/>
          <ac:picMkLst>
            <pc:docMk/>
            <pc:sldMk cId="1616533133" sldId="513"/>
            <ac:picMk id="48" creationId="{D51B92CC-596A-493B-87FE-D1C40923BB61}"/>
          </ac:picMkLst>
        </pc:picChg>
      </pc:sldChg>
      <pc:sldChg chg="addSp delSp modSp mod">
        <pc:chgData name="Cristian Chilipirea" userId="34ab170da5908fc4" providerId="LiveId" clId="{A2B9BDF1-DC0A-4D62-879F-3C21F4A1F077}" dt="2021-03-29T11:25:38.405" v="20" actId="692"/>
        <pc:sldMkLst>
          <pc:docMk/>
          <pc:sldMk cId="572379990" sldId="514"/>
        </pc:sldMkLst>
        <pc:spChg chg="mod">
          <ac:chgData name="Cristian Chilipirea" userId="34ab170da5908fc4" providerId="LiveId" clId="{A2B9BDF1-DC0A-4D62-879F-3C21F4A1F077}" dt="2021-03-29T11:25:38.405" v="20" actId="692"/>
          <ac:spMkLst>
            <pc:docMk/>
            <pc:sldMk cId="572379990" sldId="514"/>
            <ac:spMk id="28" creationId="{0C15EB3D-16B4-437A-9820-FC75C2DF49F7}"/>
          </ac:spMkLst>
        </pc:spChg>
        <pc:graphicFrameChg chg="del">
          <ac:chgData name="Cristian Chilipirea" userId="34ab170da5908fc4" providerId="LiveId" clId="{A2B9BDF1-DC0A-4D62-879F-3C21F4A1F077}" dt="2021-03-29T11:25:24.367" v="16" actId="478"/>
          <ac:graphicFrameMkLst>
            <pc:docMk/>
            <pc:sldMk cId="572379990" sldId="514"/>
            <ac:graphicFrameMk id="44" creationId="{54B70CB3-3D47-4274-9FA6-4C03E52D7A9A}"/>
          </ac:graphicFrameMkLst>
        </pc:graphicFrameChg>
        <pc:picChg chg="del">
          <ac:chgData name="Cristian Chilipirea" userId="34ab170da5908fc4" providerId="LiveId" clId="{A2B9BDF1-DC0A-4D62-879F-3C21F4A1F077}" dt="2021-03-29T11:25:32.040" v="18" actId="478"/>
          <ac:picMkLst>
            <pc:docMk/>
            <pc:sldMk cId="572379990" sldId="514"/>
            <ac:picMk id="23" creationId="{A43D45E9-92D1-4590-952E-8AB90849AC6F}"/>
          </ac:picMkLst>
        </pc:picChg>
        <pc:picChg chg="add mod">
          <ac:chgData name="Cristian Chilipirea" userId="34ab170da5908fc4" providerId="LiveId" clId="{A2B9BDF1-DC0A-4D62-879F-3C21F4A1F077}" dt="2021-03-29T11:25:30.644" v="17"/>
          <ac:picMkLst>
            <pc:docMk/>
            <pc:sldMk cId="572379990" sldId="514"/>
            <ac:picMk id="34" creationId="{10C88C11-75A9-4E2F-AC13-1A4422A89E4A}"/>
          </ac:picMkLst>
        </pc:picChg>
        <pc:picChg chg="del">
          <ac:chgData name="Cristian Chilipirea" userId="34ab170da5908fc4" providerId="LiveId" clId="{A2B9BDF1-DC0A-4D62-879F-3C21F4A1F077}" dt="2021-03-29T11:25:24.367" v="16" actId="478"/>
          <ac:picMkLst>
            <pc:docMk/>
            <pc:sldMk cId="572379990" sldId="514"/>
            <ac:picMk id="45" creationId="{43AFCF3B-769C-4CCE-825A-794932414236}"/>
          </ac:picMkLst>
        </pc:picChg>
        <pc:picChg chg="del">
          <ac:chgData name="Cristian Chilipirea" userId="34ab170da5908fc4" providerId="LiveId" clId="{A2B9BDF1-DC0A-4D62-879F-3C21F4A1F077}" dt="2021-03-29T11:25:24.367" v="16" actId="478"/>
          <ac:picMkLst>
            <pc:docMk/>
            <pc:sldMk cId="572379990" sldId="514"/>
            <ac:picMk id="46" creationId="{C047922A-BE66-4B30-8E10-693DB2467F36}"/>
          </ac:picMkLst>
        </pc:picChg>
      </pc:sldChg>
      <pc:sldChg chg="addSp delSp modSp mod">
        <pc:chgData name="Cristian Chilipirea" userId="34ab170da5908fc4" providerId="LiveId" clId="{A2B9BDF1-DC0A-4D62-879F-3C21F4A1F077}" dt="2021-03-29T11:28:25.655" v="22"/>
        <pc:sldMkLst>
          <pc:docMk/>
          <pc:sldMk cId="1816192454" sldId="515"/>
        </pc:sldMkLst>
        <pc:spChg chg="add mod">
          <ac:chgData name="Cristian Chilipirea" userId="34ab170da5908fc4" providerId="LiveId" clId="{A2B9BDF1-DC0A-4D62-879F-3C21F4A1F077}" dt="2021-03-29T11:28:25.655" v="22"/>
          <ac:spMkLst>
            <pc:docMk/>
            <pc:sldMk cId="1816192454" sldId="515"/>
            <ac:spMk id="25" creationId="{8049396B-4F23-4ECB-96C6-32A4491B5709}"/>
          </ac:spMkLst>
        </pc:spChg>
        <pc:spChg chg="del">
          <ac:chgData name="Cristian Chilipirea" userId="34ab170da5908fc4" providerId="LiveId" clId="{A2B9BDF1-DC0A-4D62-879F-3C21F4A1F077}" dt="2021-03-29T11:28:25.168" v="21" actId="478"/>
          <ac:spMkLst>
            <pc:docMk/>
            <pc:sldMk cId="1816192454" sldId="515"/>
            <ac:spMk id="28" creationId="{0C15EB3D-16B4-437A-9820-FC75C2DF49F7}"/>
          </ac:spMkLst>
        </pc:spChg>
        <pc:graphicFrameChg chg="del">
          <ac:chgData name="Cristian Chilipirea" userId="34ab170da5908fc4" providerId="LiveId" clId="{A2B9BDF1-DC0A-4D62-879F-3C21F4A1F077}" dt="2021-03-29T11:28:25.168" v="21" actId="478"/>
          <ac:graphicFrameMkLst>
            <pc:docMk/>
            <pc:sldMk cId="1816192454" sldId="515"/>
            <ac:graphicFrameMk id="14" creationId="{5E486680-2CBC-4BC9-81C7-FAAAA84B58FC}"/>
          </ac:graphicFrameMkLst>
        </pc:graphicFrameChg>
        <pc:graphicFrameChg chg="add mod">
          <ac:chgData name="Cristian Chilipirea" userId="34ab170da5908fc4" providerId="LiveId" clId="{A2B9BDF1-DC0A-4D62-879F-3C21F4A1F077}" dt="2021-03-29T11:28:25.655" v="22"/>
          <ac:graphicFrameMkLst>
            <pc:docMk/>
            <pc:sldMk cId="1816192454" sldId="515"/>
            <ac:graphicFrameMk id="22" creationId="{64C946C5-BFA5-434A-9E85-0FC6CCAC400E}"/>
          </ac:graphicFrameMkLst>
        </pc:graphicFrameChg>
        <pc:graphicFrameChg chg="del">
          <ac:chgData name="Cristian Chilipirea" userId="34ab170da5908fc4" providerId="LiveId" clId="{A2B9BDF1-DC0A-4D62-879F-3C21F4A1F077}" dt="2021-03-29T11:28:25.168" v="21" actId="478"/>
          <ac:graphicFrameMkLst>
            <pc:docMk/>
            <pc:sldMk cId="1816192454" sldId="515"/>
            <ac:graphicFrameMk id="44" creationId="{54B70CB3-3D47-4274-9FA6-4C03E52D7A9A}"/>
          </ac:graphicFrameMkLst>
        </pc:graphicFrameChg>
        <pc:picChg chg="del">
          <ac:chgData name="Cristian Chilipirea" userId="34ab170da5908fc4" providerId="LiveId" clId="{A2B9BDF1-DC0A-4D62-879F-3C21F4A1F077}" dt="2021-03-29T11:28:25.168" v="21" actId="478"/>
          <ac:picMkLst>
            <pc:docMk/>
            <pc:sldMk cId="1816192454" sldId="515"/>
            <ac:picMk id="23" creationId="{A43D45E9-92D1-4590-952E-8AB90849AC6F}"/>
          </ac:picMkLst>
        </pc:picChg>
        <pc:picChg chg="add mod">
          <ac:chgData name="Cristian Chilipirea" userId="34ab170da5908fc4" providerId="LiveId" clId="{A2B9BDF1-DC0A-4D62-879F-3C21F4A1F077}" dt="2021-03-29T11:28:25.655" v="22"/>
          <ac:picMkLst>
            <pc:docMk/>
            <pc:sldMk cId="1816192454" sldId="515"/>
            <ac:picMk id="30" creationId="{2232D38A-2227-46F7-A412-A74FDD32192B}"/>
          </ac:picMkLst>
        </pc:picChg>
        <pc:picChg chg="del">
          <ac:chgData name="Cristian Chilipirea" userId="34ab170da5908fc4" providerId="LiveId" clId="{A2B9BDF1-DC0A-4D62-879F-3C21F4A1F077}" dt="2021-03-29T11:28:25.168" v="21" actId="478"/>
          <ac:picMkLst>
            <pc:docMk/>
            <pc:sldMk cId="1816192454" sldId="515"/>
            <ac:picMk id="45" creationId="{43AFCF3B-769C-4CCE-825A-794932414236}"/>
          </ac:picMkLst>
        </pc:picChg>
        <pc:picChg chg="del">
          <ac:chgData name="Cristian Chilipirea" userId="34ab170da5908fc4" providerId="LiveId" clId="{A2B9BDF1-DC0A-4D62-879F-3C21F4A1F077}" dt="2021-03-29T11:28:25.168" v="21" actId="478"/>
          <ac:picMkLst>
            <pc:docMk/>
            <pc:sldMk cId="1816192454" sldId="515"/>
            <ac:picMk id="46" creationId="{C047922A-BE66-4B30-8E10-693DB2467F36}"/>
          </ac:picMkLst>
        </pc:picChg>
      </pc:sldChg>
      <pc:sldChg chg="addSp delSp modSp del mod">
        <pc:chgData name="Cristian Chilipirea" userId="34ab170da5908fc4" providerId="LiveId" clId="{A2B9BDF1-DC0A-4D62-879F-3C21F4A1F077}" dt="2021-03-29T11:28:39.673" v="25" actId="47"/>
        <pc:sldMkLst>
          <pc:docMk/>
          <pc:sldMk cId="1943371244" sldId="516"/>
        </pc:sldMkLst>
        <pc:spChg chg="del">
          <ac:chgData name="Cristian Chilipirea" userId="34ab170da5908fc4" providerId="LiveId" clId="{A2B9BDF1-DC0A-4D62-879F-3C21F4A1F077}" dt="2021-03-29T11:28:32.961" v="23" actId="478"/>
          <ac:spMkLst>
            <pc:docMk/>
            <pc:sldMk cId="1943371244" sldId="516"/>
            <ac:spMk id="22" creationId="{EC080B74-AE44-42EC-98BE-D76832B96737}"/>
          </ac:spMkLst>
        </pc:spChg>
        <pc:spChg chg="del">
          <ac:chgData name="Cristian Chilipirea" userId="34ab170da5908fc4" providerId="LiveId" clId="{A2B9BDF1-DC0A-4D62-879F-3C21F4A1F077}" dt="2021-03-29T11:28:32.961" v="23" actId="478"/>
          <ac:spMkLst>
            <pc:docMk/>
            <pc:sldMk cId="1943371244" sldId="516"/>
            <ac:spMk id="28" creationId="{0C15EB3D-16B4-437A-9820-FC75C2DF49F7}"/>
          </ac:spMkLst>
        </pc:spChg>
        <pc:spChg chg="add mod">
          <ac:chgData name="Cristian Chilipirea" userId="34ab170da5908fc4" providerId="LiveId" clId="{A2B9BDF1-DC0A-4D62-879F-3C21F4A1F077}" dt="2021-03-29T11:28:33.373" v="24"/>
          <ac:spMkLst>
            <pc:docMk/>
            <pc:sldMk cId="1943371244" sldId="516"/>
            <ac:spMk id="47" creationId="{8A548447-542C-4C60-A7B4-713E087BD4E0}"/>
          </ac:spMkLst>
        </pc:spChg>
        <pc:graphicFrameChg chg="del">
          <ac:chgData name="Cristian Chilipirea" userId="34ab170da5908fc4" providerId="LiveId" clId="{A2B9BDF1-DC0A-4D62-879F-3C21F4A1F077}" dt="2021-03-29T11:28:32.961" v="23" actId="478"/>
          <ac:graphicFrameMkLst>
            <pc:docMk/>
            <pc:sldMk cId="1943371244" sldId="516"/>
            <ac:graphicFrameMk id="14" creationId="{5E486680-2CBC-4BC9-81C7-FAAAA84B58FC}"/>
          </ac:graphicFrameMkLst>
        </pc:graphicFrameChg>
        <pc:graphicFrameChg chg="del">
          <ac:chgData name="Cristian Chilipirea" userId="34ab170da5908fc4" providerId="LiveId" clId="{A2B9BDF1-DC0A-4D62-879F-3C21F4A1F077}" dt="2021-03-29T11:28:32.961" v="23" actId="478"/>
          <ac:graphicFrameMkLst>
            <pc:docMk/>
            <pc:sldMk cId="1943371244" sldId="516"/>
            <ac:graphicFrameMk id="25" creationId="{D4F4FDE8-D0A4-487D-A850-F3B3A69A4407}"/>
          </ac:graphicFrameMkLst>
        </pc:graphicFrameChg>
        <pc:graphicFrameChg chg="del">
          <ac:chgData name="Cristian Chilipirea" userId="34ab170da5908fc4" providerId="LiveId" clId="{A2B9BDF1-DC0A-4D62-879F-3C21F4A1F077}" dt="2021-03-29T11:28:32.961" v="23" actId="478"/>
          <ac:graphicFrameMkLst>
            <pc:docMk/>
            <pc:sldMk cId="1943371244" sldId="516"/>
            <ac:graphicFrameMk id="33" creationId="{FC47EA48-287A-4783-A21C-26E6F2030E1C}"/>
          </ac:graphicFrameMkLst>
        </pc:graphicFrameChg>
        <pc:graphicFrameChg chg="del">
          <ac:chgData name="Cristian Chilipirea" userId="34ab170da5908fc4" providerId="LiveId" clId="{A2B9BDF1-DC0A-4D62-879F-3C21F4A1F077}" dt="2021-03-29T11:28:32.961" v="23" actId="478"/>
          <ac:graphicFrameMkLst>
            <pc:docMk/>
            <pc:sldMk cId="1943371244" sldId="516"/>
            <ac:graphicFrameMk id="36" creationId="{E5531B8E-7541-41C1-9AE0-176FBD4282FD}"/>
          </ac:graphicFrameMkLst>
        </pc:graphicFrameChg>
        <pc:graphicFrameChg chg="add mod">
          <ac:chgData name="Cristian Chilipirea" userId="34ab170da5908fc4" providerId="LiveId" clId="{A2B9BDF1-DC0A-4D62-879F-3C21F4A1F077}" dt="2021-03-29T11:28:33.373" v="24"/>
          <ac:graphicFrameMkLst>
            <pc:docMk/>
            <pc:sldMk cId="1943371244" sldId="516"/>
            <ac:graphicFrameMk id="43" creationId="{D8A398E9-F6C7-46DE-B93E-38CC5E522D57}"/>
          </ac:graphicFrameMkLst>
        </pc:graphicFrameChg>
        <pc:graphicFrameChg chg="del">
          <ac:chgData name="Cristian Chilipirea" userId="34ab170da5908fc4" providerId="LiveId" clId="{A2B9BDF1-DC0A-4D62-879F-3C21F4A1F077}" dt="2021-03-29T11:28:32.961" v="23" actId="478"/>
          <ac:graphicFrameMkLst>
            <pc:docMk/>
            <pc:sldMk cId="1943371244" sldId="516"/>
            <ac:graphicFrameMk id="44" creationId="{54B70CB3-3D47-4274-9FA6-4C03E52D7A9A}"/>
          </ac:graphicFrameMkLst>
        </pc:graphicFrameChg>
        <pc:picChg chg="del">
          <ac:chgData name="Cristian Chilipirea" userId="34ab170da5908fc4" providerId="LiveId" clId="{A2B9BDF1-DC0A-4D62-879F-3C21F4A1F077}" dt="2021-03-29T11:28:32.961" v="23" actId="478"/>
          <ac:picMkLst>
            <pc:docMk/>
            <pc:sldMk cId="1943371244" sldId="516"/>
            <ac:picMk id="23" creationId="{A43D45E9-92D1-4590-952E-8AB90849AC6F}"/>
          </ac:picMkLst>
        </pc:picChg>
        <pc:picChg chg="del">
          <ac:chgData name="Cristian Chilipirea" userId="34ab170da5908fc4" providerId="LiveId" clId="{A2B9BDF1-DC0A-4D62-879F-3C21F4A1F077}" dt="2021-03-29T11:28:32.961" v="23" actId="478"/>
          <ac:picMkLst>
            <pc:docMk/>
            <pc:sldMk cId="1943371244" sldId="516"/>
            <ac:picMk id="30" creationId="{C855C1EA-AAAA-4335-B764-8416E01A1524}"/>
          </ac:picMkLst>
        </pc:picChg>
        <pc:picChg chg="del">
          <ac:chgData name="Cristian Chilipirea" userId="34ab170da5908fc4" providerId="LiveId" clId="{A2B9BDF1-DC0A-4D62-879F-3C21F4A1F077}" dt="2021-03-29T11:28:32.961" v="23" actId="478"/>
          <ac:picMkLst>
            <pc:docMk/>
            <pc:sldMk cId="1943371244" sldId="516"/>
            <ac:picMk id="32" creationId="{A640AE52-537E-4960-90EF-17D8AA0C4587}"/>
          </ac:picMkLst>
        </pc:picChg>
        <pc:picChg chg="del">
          <ac:chgData name="Cristian Chilipirea" userId="34ab170da5908fc4" providerId="LiveId" clId="{A2B9BDF1-DC0A-4D62-879F-3C21F4A1F077}" dt="2021-03-29T11:28:32.961" v="23" actId="478"/>
          <ac:picMkLst>
            <pc:docMk/>
            <pc:sldMk cId="1943371244" sldId="516"/>
            <ac:picMk id="34" creationId="{830FB8C9-BB07-45D9-994C-6E2BDB5A6EA8}"/>
          </ac:picMkLst>
        </pc:picChg>
        <pc:picChg chg="del">
          <ac:chgData name="Cristian Chilipirea" userId="34ab170da5908fc4" providerId="LiveId" clId="{A2B9BDF1-DC0A-4D62-879F-3C21F4A1F077}" dt="2021-03-29T11:28:32.961" v="23" actId="478"/>
          <ac:picMkLst>
            <pc:docMk/>
            <pc:sldMk cId="1943371244" sldId="516"/>
            <ac:picMk id="35" creationId="{C0357AF4-773D-4ED2-89BD-595358EAA0F5}"/>
          </ac:picMkLst>
        </pc:picChg>
        <pc:picChg chg="del">
          <ac:chgData name="Cristian Chilipirea" userId="34ab170da5908fc4" providerId="LiveId" clId="{A2B9BDF1-DC0A-4D62-879F-3C21F4A1F077}" dt="2021-03-29T11:28:32.961" v="23" actId="478"/>
          <ac:picMkLst>
            <pc:docMk/>
            <pc:sldMk cId="1943371244" sldId="516"/>
            <ac:picMk id="37" creationId="{930AA291-1990-4B71-A012-C5C504E76C09}"/>
          </ac:picMkLst>
        </pc:picChg>
        <pc:picChg chg="del">
          <ac:chgData name="Cristian Chilipirea" userId="34ab170da5908fc4" providerId="LiveId" clId="{A2B9BDF1-DC0A-4D62-879F-3C21F4A1F077}" dt="2021-03-29T11:28:32.961" v="23" actId="478"/>
          <ac:picMkLst>
            <pc:docMk/>
            <pc:sldMk cId="1943371244" sldId="516"/>
            <ac:picMk id="38" creationId="{B085E8A6-85FC-4DF5-8EC6-B9BD839965B2}"/>
          </ac:picMkLst>
        </pc:picChg>
        <pc:picChg chg="del">
          <ac:chgData name="Cristian Chilipirea" userId="34ab170da5908fc4" providerId="LiveId" clId="{A2B9BDF1-DC0A-4D62-879F-3C21F4A1F077}" dt="2021-03-29T11:28:32.961" v="23" actId="478"/>
          <ac:picMkLst>
            <pc:docMk/>
            <pc:sldMk cId="1943371244" sldId="516"/>
            <ac:picMk id="40" creationId="{8D1C9E9B-B84B-407E-8BF5-EB0A9C1B1C75}"/>
          </ac:picMkLst>
        </pc:picChg>
        <pc:picChg chg="del">
          <ac:chgData name="Cristian Chilipirea" userId="34ab170da5908fc4" providerId="LiveId" clId="{A2B9BDF1-DC0A-4D62-879F-3C21F4A1F077}" dt="2021-03-29T11:28:32.961" v="23" actId="478"/>
          <ac:picMkLst>
            <pc:docMk/>
            <pc:sldMk cId="1943371244" sldId="516"/>
            <ac:picMk id="41" creationId="{375AAA26-35BB-4A88-AEAB-5AB7FE1DE92F}"/>
          </ac:picMkLst>
        </pc:picChg>
        <pc:picChg chg="del">
          <ac:chgData name="Cristian Chilipirea" userId="34ab170da5908fc4" providerId="LiveId" clId="{A2B9BDF1-DC0A-4D62-879F-3C21F4A1F077}" dt="2021-03-29T11:28:32.961" v="23" actId="478"/>
          <ac:picMkLst>
            <pc:docMk/>
            <pc:sldMk cId="1943371244" sldId="516"/>
            <ac:picMk id="42" creationId="{F91CE5B7-4F6E-4B5A-9606-0EFAFF921AC6}"/>
          </ac:picMkLst>
        </pc:picChg>
        <pc:picChg chg="del">
          <ac:chgData name="Cristian Chilipirea" userId="34ab170da5908fc4" providerId="LiveId" clId="{A2B9BDF1-DC0A-4D62-879F-3C21F4A1F077}" dt="2021-03-29T11:28:32.961" v="23" actId="478"/>
          <ac:picMkLst>
            <pc:docMk/>
            <pc:sldMk cId="1943371244" sldId="516"/>
            <ac:picMk id="45" creationId="{43AFCF3B-769C-4CCE-825A-794932414236}"/>
          </ac:picMkLst>
        </pc:picChg>
        <pc:picChg chg="del">
          <ac:chgData name="Cristian Chilipirea" userId="34ab170da5908fc4" providerId="LiveId" clId="{A2B9BDF1-DC0A-4D62-879F-3C21F4A1F077}" dt="2021-03-29T11:28:32.961" v="23" actId="478"/>
          <ac:picMkLst>
            <pc:docMk/>
            <pc:sldMk cId="1943371244" sldId="516"/>
            <ac:picMk id="46" creationId="{C047922A-BE66-4B30-8E10-693DB2467F36}"/>
          </ac:picMkLst>
        </pc:picChg>
        <pc:picChg chg="add mod">
          <ac:chgData name="Cristian Chilipirea" userId="34ab170da5908fc4" providerId="LiveId" clId="{A2B9BDF1-DC0A-4D62-879F-3C21F4A1F077}" dt="2021-03-29T11:28:33.373" v="24"/>
          <ac:picMkLst>
            <pc:docMk/>
            <pc:sldMk cId="1943371244" sldId="516"/>
            <ac:picMk id="48" creationId="{012735A1-2F5C-436D-AB7F-6665C428A094}"/>
          </ac:picMkLst>
        </pc:picChg>
      </pc:sldChg>
      <pc:sldChg chg="del">
        <pc:chgData name="Cristian Chilipirea" userId="34ab170da5908fc4" providerId="LiveId" clId="{A2B9BDF1-DC0A-4D62-879F-3C21F4A1F077}" dt="2021-03-29T11:28:41.843" v="26" actId="47"/>
        <pc:sldMkLst>
          <pc:docMk/>
          <pc:sldMk cId="5194409" sldId="517"/>
        </pc:sldMkLst>
      </pc:sldChg>
      <pc:sldChg chg="addSp delSp modSp mod">
        <pc:chgData name="Cristian Chilipirea" userId="34ab170da5908fc4" providerId="LiveId" clId="{A2B9BDF1-DC0A-4D62-879F-3C21F4A1F077}" dt="2021-03-29T11:29:03.434" v="32" actId="478"/>
        <pc:sldMkLst>
          <pc:docMk/>
          <pc:sldMk cId="2438604213" sldId="518"/>
        </pc:sldMkLst>
        <pc:spChg chg="del">
          <ac:chgData name="Cristian Chilipirea" userId="34ab170da5908fc4" providerId="LiveId" clId="{A2B9BDF1-DC0A-4D62-879F-3C21F4A1F077}" dt="2021-03-29T11:28:49.420" v="27" actId="478"/>
          <ac:spMkLst>
            <pc:docMk/>
            <pc:sldMk cId="2438604213" sldId="518"/>
            <ac:spMk id="22" creationId="{EC080B74-AE44-42EC-98BE-D76832B96737}"/>
          </ac:spMkLst>
        </pc:spChg>
        <pc:spChg chg="del">
          <ac:chgData name="Cristian Chilipirea" userId="34ab170da5908fc4" providerId="LiveId" clId="{A2B9BDF1-DC0A-4D62-879F-3C21F4A1F077}" dt="2021-03-29T11:28:49.420" v="27" actId="478"/>
          <ac:spMkLst>
            <pc:docMk/>
            <pc:sldMk cId="2438604213" sldId="518"/>
            <ac:spMk id="28" creationId="{0C15EB3D-16B4-437A-9820-FC75C2DF49F7}"/>
          </ac:spMkLst>
        </pc:spChg>
        <pc:spChg chg="add del mod">
          <ac:chgData name="Cristian Chilipirea" userId="34ab170da5908fc4" providerId="LiveId" clId="{A2B9BDF1-DC0A-4D62-879F-3C21F4A1F077}" dt="2021-03-29T11:29:03.434" v="32" actId="478"/>
          <ac:spMkLst>
            <pc:docMk/>
            <pc:sldMk cId="2438604213" sldId="518"/>
            <ac:spMk id="36" creationId="{8BF8226F-FF18-4CDE-B35E-1013C2ED986E}"/>
          </ac:spMkLst>
        </pc:spChg>
        <pc:graphicFrameChg chg="del">
          <ac:chgData name="Cristian Chilipirea" userId="34ab170da5908fc4" providerId="LiveId" clId="{A2B9BDF1-DC0A-4D62-879F-3C21F4A1F077}" dt="2021-03-29T11:28:49.420" v="27" actId="478"/>
          <ac:graphicFrameMkLst>
            <pc:docMk/>
            <pc:sldMk cId="2438604213" sldId="518"/>
            <ac:graphicFrameMk id="14" creationId="{5E486680-2CBC-4BC9-81C7-FAAAA84B58FC}"/>
          </ac:graphicFrameMkLst>
        </pc:graphicFrameChg>
        <pc:graphicFrameChg chg="modGraphic">
          <ac:chgData name="Cristian Chilipirea" userId="34ab170da5908fc4" providerId="LiveId" clId="{A2B9BDF1-DC0A-4D62-879F-3C21F4A1F077}" dt="2021-03-29T11:28:58.172" v="30" actId="20577"/>
          <ac:graphicFrameMkLst>
            <pc:docMk/>
            <pc:sldMk cId="2438604213" sldId="518"/>
            <ac:graphicFrameMk id="33" creationId="{C011B976-2F23-407C-A638-BAD652B166C3}"/>
          </ac:graphicFrameMkLst>
        </pc:graphicFrameChg>
        <pc:graphicFrameChg chg="del">
          <ac:chgData name="Cristian Chilipirea" userId="34ab170da5908fc4" providerId="LiveId" clId="{A2B9BDF1-DC0A-4D62-879F-3C21F4A1F077}" dt="2021-03-29T11:29:02.840" v="31" actId="478"/>
          <ac:graphicFrameMkLst>
            <pc:docMk/>
            <pc:sldMk cId="2438604213" sldId="518"/>
            <ac:graphicFrameMk id="34" creationId="{0FCB36F7-FABF-4A4B-9AF2-CADC98FB5826}"/>
          </ac:graphicFrameMkLst>
        </pc:graphicFrameChg>
        <pc:graphicFrameChg chg="add mod">
          <ac:chgData name="Cristian Chilipirea" userId="34ab170da5908fc4" providerId="LiveId" clId="{A2B9BDF1-DC0A-4D62-879F-3C21F4A1F077}" dt="2021-03-29T11:28:50.025" v="28"/>
          <ac:graphicFrameMkLst>
            <pc:docMk/>
            <pc:sldMk cId="2438604213" sldId="518"/>
            <ac:graphicFrameMk id="35" creationId="{CCA98CA0-F796-4AEA-8872-5CF703996DE4}"/>
          </ac:graphicFrameMkLst>
        </pc:graphicFrameChg>
        <pc:graphicFrameChg chg="del">
          <ac:chgData name="Cristian Chilipirea" userId="34ab170da5908fc4" providerId="LiveId" clId="{A2B9BDF1-DC0A-4D62-879F-3C21F4A1F077}" dt="2021-03-29T11:28:49.420" v="27" actId="478"/>
          <ac:graphicFrameMkLst>
            <pc:docMk/>
            <pc:sldMk cId="2438604213" sldId="518"/>
            <ac:graphicFrameMk id="44" creationId="{54B70CB3-3D47-4274-9FA6-4C03E52D7A9A}"/>
          </ac:graphicFrameMkLst>
        </pc:graphicFrameChg>
        <pc:picChg chg="del">
          <ac:chgData name="Cristian Chilipirea" userId="34ab170da5908fc4" providerId="LiveId" clId="{A2B9BDF1-DC0A-4D62-879F-3C21F4A1F077}" dt="2021-03-29T11:28:49.420" v="27" actId="478"/>
          <ac:picMkLst>
            <pc:docMk/>
            <pc:sldMk cId="2438604213" sldId="518"/>
            <ac:picMk id="23" creationId="{A43D45E9-92D1-4590-952E-8AB90849AC6F}"/>
          </ac:picMkLst>
        </pc:picChg>
        <pc:picChg chg="add mod">
          <ac:chgData name="Cristian Chilipirea" userId="34ab170da5908fc4" providerId="LiveId" clId="{A2B9BDF1-DC0A-4D62-879F-3C21F4A1F077}" dt="2021-03-29T11:28:50.025" v="28"/>
          <ac:picMkLst>
            <pc:docMk/>
            <pc:sldMk cId="2438604213" sldId="518"/>
            <ac:picMk id="37" creationId="{E3E4D8F7-4022-4238-B77A-32F65FB4BAA3}"/>
          </ac:picMkLst>
        </pc:picChg>
        <pc:picChg chg="del">
          <ac:chgData name="Cristian Chilipirea" userId="34ab170da5908fc4" providerId="LiveId" clId="{A2B9BDF1-DC0A-4D62-879F-3C21F4A1F077}" dt="2021-03-29T11:28:49.420" v="27" actId="478"/>
          <ac:picMkLst>
            <pc:docMk/>
            <pc:sldMk cId="2438604213" sldId="518"/>
            <ac:picMk id="45" creationId="{43AFCF3B-769C-4CCE-825A-794932414236}"/>
          </ac:picMkLst>
        </pc:picChg>
        <pc:picChg chg="del">
          <ac:chgData name="Cristian Chilipirea" userId="34ab170da5908fc4" providerId="LiveId" clId="{A2B9BDF1-DC0A-4D62-879F-3C21F4A1F077}" dt="2021-03-29T11:28:49.420" v="27" actId="478"/>
          <ac:picMkLst>
            <pc:docMk/>
            <pc:sldMk cId="2438604213" sldId="518"/>
            <ac:picMk id="46" creationId="{C047922A-BE66-4B30-8E10-693DB2467F36}"/>
          </ac:picMkLst>
        </pc:picChg>
      </pc:sldChg>
      <pc:sldChg chg="modSp mod">
        <pc:chgData name="Cristian Chilipirea" userId="34ab170da5908fc4" providerId="LiveId" clId="{A2B9BDF1-DC0A-4D62-879F-3C21F4A1F077}" dt="2021-03-29T11:36:11.551" v="166" actId="20577"/>
        <pc:sldMkLst>
          <pc:docMk/>
          <pc:sldMk cId="1499449133" sldId="525"/>
        </pc:sldMkLst>
        <pc:spChg chg="mod">
          <ac:chgData name="Cristian Chilipirea" userId="34ab170da5908fc4" providerId="LiveId" clId="{A2B9BDF1-DC0A-4D62-879F-3C21F4A1F077}" dt="2021-03-29T11:36:00.040" v="156" actId="20577"/>
          <ac:spMkLst>
            <pc:docMk/>
            <pc:sldMk cId="1499449133" sldId="525"/>
            <ac:spMk id="6" creationId="{740FAAB1-75ED-4EE8-839F-BF45C7654226}"/>
          </ac:spMkLst>
        </pc:spChg>
        <pc:spChg chg="mod">
          <ac:chgData name="Cristian Chilipirea" userId="34ab170da5908fc4" providerId="LiveId" clId="{A2B9BDF1-DC0A-4D62-879F-3C21F4A1F077}" dt="2021-03-29T11:36:11.551" v="166" actId="20577"/>
          <ac:spMkLst>
            <pc:docMk/>
            <pc:sldMk cId="1499449133" sldId="525"/>
            <ac:spMk id="7" creationId="{D0F1B66B-1A01-4CD0-934E-A7DF2E8573FF}"/>
          </ac:spMkLst>
        </pc:spChg>
      </pc:sldChg>
      <pc:sldChg chg="addSp delSp modSp mod">
        <pc:chgData name="Cristian Chilipirea" userId="34ab170da5908fc4" providerId="LiveId" clId="{A2B9BDF1-DC0A-4D62-879F-3C21F4A1F077}" dt="2021-03-29T11:35:45.909" v="144"/>
        <pc:sldMkLst>
          <pc:docMk/>
          <pc:sldMk cId="3681997867" sldId="526"/>
        </pc:sldMkLst>
        <pc:spChg chg="add mod">
          <ac:chgData name="Cristian Chilipirea" userId="34ab170da5908fc4" providerId="LiveId" clId="{A2B9BDF1-DC0A-4D62-879F-3C21F4A1F077}" dt="2021-03-29T11:35:45.909" v="144"/>
          <ac:spMkLst>
            <pc:docMk/>
            <pc:sldMk cId="3681997867" sldId="526"/>
            <ac:spMk id="5" creationId="{642927CC-A46B-4E47-9BA4-BA6F811AACAB}"/>
          </ac:spMkLst>
        </pc:spChg>
        <pc:spChg chg="del">
          <ac:chgData name="Cristian Chilipirea" userId="34ab170da5908fc4" providerId="LiveId" clId="{A2B9BDF1-DC0A-4D62-879F-3C21F4A1F077}" dt="2021-03-29T11:35:45.573" v="143" actId="478"/>
          <ac:spMkLst>
            <pc:docMk/>
            <pc:sldMk cId="3681997867" sldId="526"/>
            <ac:spMk id="6" creationId="{3B9C97C4-5449-4828-8456-E037A472FEFA}"/>
          </ac:spMkLst>
        </pc:spChg>
      </pc:sldChg>
      <pc:sldChg chg="addSp delSp modSp mod">
        <pc:chgData name="Cristian Chilipirea" userId="34ab170da5908fc4" providerId="LiveId" clId="{A2B9BDF1-DC0A-4D62-879F-3C21F4A1F077}" dt="2021-03-29T11:36:22.149" v="168"/>
        <pc:sldMkLst>
          <pc:docMk/>
          <pc:sldMk cId="1023398740" sldId="527"/>
        </pc:sldMkLst>
        <pc:spChg chg="add mod">
          <ac:chgData name="Cristian Chilipirea" userId="34ab170da5908fc4" providerId="LiveId" clId="{A2B9BDF1-DC0A-4D62-879F-3C21F4A1F077}" dt="2021-03-29T11:36:22.149" v="168"/>
          <ac:spMkLst>
            <pc:docMk/>
            <pc:sldMk cId="1023398740" sldId="527"/>
            <ac:spMk id="5" creationId="{58438D56-FF74-43E1-898B-6153078FD8A0}"/>
          </ac:spMkLst>
        </pc:spChg>
        <pc:spChg chg="del">
          <ac:chgData name="Cristian Chilipirea" userId="34ab170da5908fc4" providerId="LiveId" clId="{A2B9BDF1-DC0A-4D62-879F-3C21F4A1F077}" dt="2021-03-29T11:36:21.811" v="167" actId="478"/>
          <ac:spMkLst>
            <pc:docMk/>
            <pc:sldMk cId="1023398740" sldId="527"/>
            <ac:spMk id="6" creationId="{3B9C97C4-5449-4828-8456-E037A472FEFA}"/>
          </ac:spMkLst>
        </pc:spChg>
      </pc:sldChg>
      <pc:sldChg chg="modSp mod">
        <pc:chgData name="Cristian Chilipirea" userId="34ab170da5908fc4" providerId="LiveId" clId="{A2B9BDF1-DC0A-4D62-879F-3C21F4A1F077}" dt="2021-03-29T11:40:56.749" v="243" actId="20577"/>
        <pc:sldMkLst>
          <pc:docMk/>
          <pc:sldMk cId="1711040634" sldId="528"/>
        </pc:sldMkLst>
        <pc:spChg chg="mod">
          <ac:chgData name="Cristian Chilipirea" userId="34ab170da5908fc4" providerId="LiveId" clId="{A2B9BDF1-DC0A-4D62-879F-3C21F4A1F077}" dt="2021-03-29T11:40:56.749" v="243" actId="20577"/>
          <ac:spMkLst>
            <pc:docMk/>
            <pc:sldMk cId="1711040634" sldId="528"/>
            <ac:spMk id="6" creationId="{7E6E5A85-6128-4DCA-A835-BD803EB06ADD}"/>
          </ac:spMkLst>
        </pc:spChg>
      </pc:sldChg>
      <pc:sldChg chg="modSp mod">
        <pc:chgData name="Cristian Chilipirea" userId="34ab170da5908fc4" providerId="LiveId" clId="{A2B9BDF1-DC0A-4D62-879F-3C21F4A1F077}" dt="2021-03-29T11:40:35.705" v="236" actId="20577"/>
        <pc:sldMkLst>
          <pc:docMk/>
          <pc:sldMk cId="2790350769" sldId="529"/>
        </pc:sldMkLst>
        <pc:spChg chg="mod">
          <ac:chgData name="Cristian Chilipirea" userId="34ab170da5908fc4" providerId="LiveId" clId="{A2B9BDF1-DC0A-4D62-879F-3C21F4A1F077}" dt="2021-03-29T11:40:35.705" v="236" actId="20577"/>
          <ac:spMkLst>
            <pc:docMk/>
            <pc:sldMk cId="2790350769" sldId="529"/>
            <ac:spMk id="5" creationId="{99C52AE8-86C9-4DE5-B778-878726E02827}"/>
          </ac:spMkLst>
        </pc:spChg>
      </pc:sldChg>
    </pc:docChg>
  </pc:docChgLst>
  <pc:docChgLst>
    <pc:chgData name="Cristian Chilipirea" userId="34ab170da5908fc4" providerId="LiveId" clId="{99C4052E-A90C-4BC1-8A8B-39E5D2070E6F}"/>
    <pc:docChg chg="undo custSel addSld delSld modSld sldOrd modMainMaster">
      <pc:chgData name="Cristian Chilipirea" userId="34ab170da5908fc4" providerId="LiveId" clId="{99C4052E-A90C-4BC1-8A8B-39E5D2070E6F}" dt="2021-02-28T13:00:06.345" v="262"/>
      <pc:docMkLst>
        <pc:docMk/>
      </pc:docMkLst>
      <pc:sldChg chg="modSp mod">
        <pc:chgData name="Cristian Chilipirea" userId="34ab170da5908fc4" providerId="LiveId" clId="{99C4052E-A90C-4BC1-8A8B-39E5D2070E6F}" dt="2021-02-24T13:46:45.739" v="2" actId="20577"/>
        <pc:sldMkLst>
          <pc:docMk/>
          <pc:sldMk cId="736295071" sldId="256"/>
        </pc:sldMkLst>
        <pc:spChg chg="mod">
          <ac:chgData name="Cristian Chilipirea" userId="34ab170da5908fc4" providerId="LiveId" clId="{99C4052E-A90C-4BC1-8A8B-39E5D2070E6F}" dt="2021-02-24T13:46:45.739" v="2" actId="20577"/>
          <ac:spMkLst>
            <pc:docMk/>
            <pc:sldMk cId="736295071" sldId="256"/>
            <ac:spMk id="2" creationId="{634735D9-A889-4FA8-A44B-37C1CAEF2774}"/>
          </ac:spMkLst>
        </pc:spChg>
      </pc:sldChg>
      <pc:sldChg chg="del">
        <pc:chgData name="Cristian Chilipirea" userId="34ab170da5908fc4" providerId="LiveId" clId="{99C4052E-A90C-4BC1-8A8B-39E5D2070E6F}" dt="2021-02-24T13:46:33.229" v="0" actId="47"/>
        <pc:sldMkLst>
          <pc:docMk/>
          <pc:sldMk cId="2476173855" sldId="258"/>
        </pc:sldMkLst>
      </pc:sldChg>
      <pc:sldChg chg="del">
        <pc:chgData name="Cristian Chilipirea" userId="34ab170da5908fc4" providerId="LiveId" clId="{99C4052E-A90C-4BC1-8A8B-39E5D2070E6F}" dt="2021-02-24T13:46:33.229" v="0" actId="47"/>
        <pc:sldMkLst>
          <pc:docMk/>
          <pc:sldMk cId="254936104" sldId="260"/>
        </pc:sldMkLst>
      </pc:sldChg>
      <pc:sldChg chg="del">
        <pc:chgData name="Cristian Chilipirea" userId="34ab170da5908fc4" providerId="LiveId" clId="{99C4052E-A90C-4BC1-8A8B-39E5D2070E6F}" dt="2021-02-24T13:46:33.229" v="0" actId="47"/>
        <pc:sldMkLst>
          <pc:docMk/>
          <pc:sldMk cId="713726514" sldId="261"/>
        </pc:sldMkLst>
      </pc:sldChg>
      <pc:sldChg chg="del">
        <pc:chgData name="Cristian Chilipirea" userId="34ab170da5908fc4" providerId="LiveId" clId="{99C4052E-A90C-4BC1-8A8B-39E5D2070E6F}" dt="2021-02-24T13:46:33.229" v="0" actId="47"/>
        <pc:sldMkLst>
          <pc:docMk/>
          <pc:sldMk cId="3266415811" sldId="262"/>
        </pc:sldMkLst>
      </pc:sldChg>
      <pc:sldChg chg="del">
        <pc:chgData name="Cristian Chilipirea" userId="34ab170da5908fc4" providerId="LiveId" clId="{99C4052E-A90C-4BC1-8A8B-39E5D2070E6F}" dt="2021-02-24T13:46:33.229" v="0" actId="47"/>
        <pc:sldMkLst>
          <pc:docMk/>
          <pc:sldMk cId="115425093" sldId="263"/>
        </pc:sldMkLst>
      </pc:sldChg>
      <pc:sldChg chg="del">
        <pc:chgData name="Cristian Chilipirea" userId="34ab170da5908fc4" providerId="LiveId" clId="{99C4052E-A90C-4BC1-8A8B-39E5D2070E6F}" dt="2021-02-24T13:46:33.229" v="0" actId="47"/>
        <pc:sldMkLst>
          <pc:docMk/>
          <pc:sldMk cId="2184992026" sldId="264"/>
        </pc:sldMkLst>
      </pc:sldChg>
      <pc:sldChg chg="del">
        <pc:chgData name="Cristian Chilipirea" userId="34ab170da5908fc4" providerId="LiveId" clId="{99C4052E-A90C-4BC1-8A8B-39E5D2070E6F}" dt="2021-02-24T13:46:33.229" v="0" actId="47"/>
        <pc:sldMkLst>
          <pc:docMk/>
          <pc:sldMk cId="2911696057" sldId="265"/>
        </pc:sldMkLst>
      </pc:sldChg>
      <pc:sldChg chg="del">
        <pc:chgData name="Cristian Chilipirea" userId="34ab170da5908fc4" providerId="LiveId" clId="{99C4052E-A90C-4BC1-8A8B-39E5D2070E6F}" dt="2021-02-24T13:46:33.229" v="0" actId="47"/>
        <pc:sldMkLst>
          <pc:docMk/>
          <pc:sldMk cId="3199494391" sldId="266"/>
        </pc:sldMkLst>
      </pc:sldChg>
      <pc:sldChg chg="del">
        <pc:chgData name="Cristian Chilipirea" userId="34ab170da5908fc4" providerId="LiveId" clId="{99C4052E-A90C-4BC1-8A8B-39E5D2070E6F}" dt="2021-02-24T13:46:33.229" v="0" actId="47"/>
        <pc:sldMkLst>
          <pc:docMk/>
          <pc:sldMk cId="2561070751" sldId="267"/>
        </pc:sldMkLst>
      </pc:sldChg>
      <pc:sldChg chg="del">
        <pc:chgData name="Cristian Chilipirea" userId="34ab170da5908fc4" providerId="LiveId" clId="{99C4052E-A90C-4BC1-8A8B-39E5D2070E6F}" dt="2021-02-24T13:46:33.229" v="0" actId="47"/>
        <pc:sldMkLst>
          <pc:docMk/>
          <pc:sldMk cId="369525089" sldId="268"/>
        </pc:sldMkLst>
      </pc:sldChg>
      <pc:sldChg chg="del">
        <pc:chgData name="Cristian Chilipirea" userId="34ab170da5908fc4" providerId="LiveId" clId="{99C4052E-A90C-4BC1-8A8B-39E5D2070E6F}" dt="2021-02-24T13:46:33.229" v="0" actId="47"/>
        <pc:sldMkLst>
          <pc:docMk/>
          <pc:sldMk cId="264313818" sldId="269"/>
        </pc:sldMkLst>
      </pc:sldChg>
      <pc:sldChg chg="del">
        <pc:chgData name="Cristian Chilipirea" userId="34ab170da5908fc4" providerId="LiveId" clId="{99C4052E-A90C-4BC1-8A8B-39E5D2070E6F}" dt="2021-02-24T13:46:33.229" v="0" actId="47"/>
        <pc:sldMkLst>
          <pc:docMk/>
          <pc:sldMk cId="2557004209" sldId="270"/>
        </pc:sldMkLst>
      </pc:sldChg>
      <pc:sldChg chg="del">
        <pc:chgData name="Cristian Chilipirea" userId="34ab170da5908fc4" providerId="LiveId" clId="{99C4052E-A90C-4BC1-8A8B-39E5D2070E6F}" dt="2021-02-24T13:46:33.229" v="0" actId="47"/>
        <pc:sldMkLst>
          <pc:docMk/>
          <pc:sldMk cId="3419771404" sldId="271"/>
        </pc:sldMkLst>
      </pc:sldChg>
      <pc:sldChg chg="modSp mod">
        <pc:chgData name="Cristian Chilipirea" userId="34ab170da5908fc4" providerId="LiveId" clId="{99C4052E-A90C-4BC1-8A8B-39E5D2070E6F}" dt="2021-02-28T12:56:31.500" v="251" actId="790"/>
        <pc:sldMkLst>
          <pc:docMk/>
          <pc:sldMk cId="3482872906" sldId="272"/>
        </pc:sldMkLst>
        <pc:spChg chg="mod">
          <ac:chgData name="Cristian Chilipirea" userId="34ab170da5908fc4" providerId="LiveId" clId="{99C4052E-A90C-4BC1-8A8B-39E5D2070E6F}" dt="2021-02-28T12:56:31.500" v="251" actId="790"/>
          <ac:spMkLst>
            <pc:docMk/>
            <pc:sldMk cId="3482872906" sldId="272"/>
            <ac:spMk id="3" creationId="{E5E79A4E-3E46-4D52-B096-3F36E0463545}"/>
          </ac:spMkLst>
        </pc:spChg>
        <pc:spChg chg="mod">
          <ac:chgData name="Cristian Chilipirea" userId="34ab170da5908fc4" providerId="LiveId" clId="{99C4052E-A90C-4BC1-8A8B-39E5D2070E6F}" dt="2021-02-28T12:12:51.556" v="33"/>
          <ac:spMkLst>
            <pc:docMk/>
            <pc:sldMk cId="3482872906" sldId="272"/>
            <ac:spMk id="4" creationId="{A7ADBED6-06B3-4C1D-AB93-5A00EFEC819B}"/>
          </ac:spMkLst>
        </pc:spChg>
      </pc:sldChg>
      <pc:sldChg chg="modSp mod">
        <pc:chgData name="Cristian Chilipirea" userId="34ab170da5908fc4" providerId="LiveId" clId="{99C4052E-A90C-4BC1-8A8B-39E5D2070E6F}" dt="2021-02-28T12:56:37.796" v="252" actId="790"/>
        <pc:sldMkLst>
          <pc:docMk/>
          <pc:sldMk cId="268692477" sldId="273"/>
        </pc:sldMkLst>
        <pc:spChg chg="mod">
          <ac:chgData name="Cristian Chilipirea" userId="34ab170da5908fc4" providerId="LiveId" clId="{99C4052E-A90C-4BC1-8A8B-39E5D2070E6F}" dt="2021-02-28T12:56:37.796" v="252" actId="790"/>
          <ac:spMkLst>
            <pc:docMk/>
            <pc:sldMk cId="268692477" sldId="273"/>
            <ac:spMk id="3" creationId="{4941D3E5-C2D6-40EE-BC4F-A9B558916AB8}"/>
          </ac:spMkLst>
        </pc:spChg>
        <pc:spChg chg="mod">
          <ac:chgData name="Cristian Chilipirea" userId="34ab170da5908fc4" providerId="LiveId" clId="{99C4052E-A90C-4BC1-8A8B-39E5D2070E6F}" dt="2021-02-28T12:12:51.556" v="33"/>
          <ac:spMkLst>
            <pc:docMk/>
            <pc:sldMk cId="268692477" sldId="273"/>
            <ac:spMk id="4" creationId="{D3621D22-BE0D-4E8A-9D65-C74C8EF79941}"/>
          </ac:spMkLst>
        </pc:spChg>
      </pc:sldChg>
      <pc:sldChg chg="del">
        <pc:chgData name="Cristian Chilipirea" userId="34ab170da5908fc4" providerId="LiveId" clId="{99C4052E-A90C-4BC1-8A8B-39E5D2070E6F}" dt="2021-02-24T13:46:41.004" v="1" actId="47"/>
        <pc:sldMkLst>
          <pc:docMk/>
          <pc:sldMk cId="3807396183" sldId="274"/>
        </pc:sldMkLst>
      </pc:sldChg>
      <pc:sldChg chg="del">
        <pc:chgData name="Cristian Chilipirea" userId="34ab170da5908fc4" providerId="LiveId" clId="{99C4052E-A90C-4BC1-8A8B-39E5D2070E6F}" dt="2021-02-24T13:46:41.004" v="1" actId="47"/>
        <pc:sldMkLst>
          <pc:docMk/>
          <pc:sldMk cId="2138498154" sldId="275"/>
        </pc:sldMkLst>
      </pc:sldChg>
      <pc:sldChg chg="del">
        <pc:chgData name="Cristian Chilipirea" userId="34ab170da5908fc4" providerId="LiveId" clId="{99C4052E-A90C-4BC1-8A8B-39E5D2070E6F}" dt="2021-02-24T13:46:41.004" v="1" actId="47"/>
        <pc:sldMkLst>
          <pc:docMk/>
          <pc:sldMk cId="529887014" sldId="276"/>
        </pc:sldMkLst>
      </pc:sldChg>
      <pc:sldChg chg="modSp">
        <pc:chgData name="Cristian Chilipirea" userId="34ab170da5908fc4" providerId="LiveId" clId="{99C4052E-A90C-4BC1-8A8B-39E5D2070E6F}" dt="2021-02-28T12:12:51.556" v="33"/>
        <pc:sldMkLst>
          <pc:docMk/>
          <pc:sldMk cId="3640331398" sldId="277"/>
        </pc:sldMkLst>
        <pc:spChg chg="mod">
          <ac:chgData name="Cristian Chilipirea" userId="34ab170da5908fc4" providerId="LiveId" clId="{99C4052E-A90C-4BC1-8A8B-39E5D2070E6F}" dt="2021-02-28T12:12:51.556" v="33"/>
          <ac:spMkLst>
            <pc:docMk/>
            <pc:sldMk cId="3640331398" sldId="277"/>
            <ac:spMk id="3" creationId="{081B782F-7802-421B-98A0-A3954D019E8E}"/>
          </ac:spMkLst>
        </pc:spChg>
        <pc:spChg chg="mod">
          <ac:chgData name="Cristian Chilipirea" userId="34ab170da5908fc4" providerId="LiveId" clId="{99C4052E-A90C-4BC1-8A8B-39E5D2070E6F}" dt="2021-02-28T12:12:51.556" v="33"/>
          <ac:spMkLst>
            <pc:docMk/>
            <pc:sldMk cId="3640331398" sldId="277"/>
            <ac:spMk id="4" creationId="{078253E3-A0E4-4B9A-8C53-44F12C8B1575}"/>
          </ac:spMkLst>
        </pc:spChg>
      </pc:sldChg>
      <pc:sldChg chg="modSp">
        <pc:chgData name="Cristian Chilipirea" userId="34ab170da5908fc4" providerId="LiveId" clId="{99C4052E-A90C-4BC1-8A8B-39E5D2070E6F}" dt="2021-02-28T12:12:51.556" v="33"/>
        <pc:sldMkLst>
          <pc:docMk/>
          <pc:sldMk cId="1484294611" sldId="278"/>
        </pc:sldMkLst>
        <pc:spChg chg="mod">
          <ac:chgData name="Cristian Chilipirea" userId="34ab170da5908fc4" providerId="LiveId" clId="{99C4052E-A90C-4BC1-8A8B-39E5D2070E6F}" dt="2021-02-28T12:12:51.556" v="33"/>
          <ac:spMkLst>
            <pc:docMk/>
            <pc:sldMk cId="1484294611" sldId="278"/>
            <ac:spMk id="3" creationId="{6B8EF045-D381-4564-BB13-D65ABA3C5866}"/>
          </ac:spMkLst>
        </pc:spChg>
        <pc:spChg chg="mod">
          <ac:chgData name="Cristian Chilipirea" userId="34ab170da5908fc4" providerId="LiveId" clId="{99C4052E-A90C-4BC1-8A8B-39E5D2070E6F}" dt="2021-02-28T12:12:51.556" v="33"/>
          <ac:spMkLst>
            <pc:docMk/>
            <pc:sldMk cId="1484294611" sldId="278"/>
            <ac:spMk id="4" creationId="{FC6F740B-82C5-479C-ADC9-88AEA26D7085}"/>
          </ac:spMkLst>
        </pc:spChg>
      </pc:sldChg>
      <pc:sldChg chg="modSp">
        <pc:chgData name="Cristian Chilipirea" userId="34ab170da5908fc4" providerId="LiveId" clId="{99C4052E-A90C-4BC1-8A8B-39E5D2070E6F}" dt="2021-02-28T12:12:51.556" v="33"/>
        <pc:sldMkLst>
          <pc:docMk/>
          <pc:sldMk cId="1558658334" sldId="279"/>
        </pc:sldMkLst>
        <pc:spChg chg="mod">
          <ac:chgData name="Cristian Chilipirea" userId="34ab170da5908fc4" providerId="LiveId" clId="{99C4052E-A90C-4BC1-8A8B-39E5D2070E6F}" dt="2021-02-28T12:12:51.556" v="33"/>
          <ac:spMkLst>
            <pc:docMk/>
            <pc:sldMk cId="1558658334" sldId="279"/>
            <ac:spMk id="3" creationId="{71A12950-664C-43A3-A719-24AF6A6B8E5B}"/>
          </ac:spMkLst>
        </pc:spChg>
        <pc:spChg chg="mod">
          <ac:chgData name="Cristian Chilipirea" userId="34ab170da5908fc4" providerId="LiveId" clId="{99C4052E-A90C-4BC1-8A8B-39E5D2070E6F}" dt="2021-02-28T12:12:51.556" v="33"/>
          <ac:spMkLst>
            <pc:docMk/>
            <pc:sldMk cId="1558658334" sldId="279"/>
            <ac:spMk id="4" creationId="{B4360006-BB36-44A2-902A-3B7057B36805}"/>
          </ac:spMkLst>
        </pc:spChg>
      </pc:sldChg>
      <pc:sldChg chg="modSp">
        <pc:chgData name="Cristian Chilipirea" userId="34ab170da5908fc4" providerId="LiveId" clId="{99C4052E-A90C-4BC1-8A8B-39E5D2070E6F}" dt="2021-02-28T12:12:51.556" v="33"/>
        <pc:sldMkLst>
          <pc:docMk/>
          <pc:sldMk cId="3638504370" sldId="280"/>
        </pc:sldMkLst>
        <pc:spChg chg="mod">
          <ac:chgData name="Cristian Chilipirea" userId="34ab170da5908fc4" providerId="LiveId" clId="{99C4052E-A90C-4BC1-8A8B-39E5D2070E6F}" dt="2021-02-28T12:12:51.556" v="33"/>
          <ac:spMkLst>
            <pc:docMk/>
            <pc:sldMk cId="3638504370" sldId="280"/>
            <ac:spMk id="3" creationId="{F8104B1D-2C72-4725-9C78-1400672E634B}"/>
          </ac:spMkLst>
        </pc:spChg>
        <pc:spChg chg="mod">
          <ac:chgData name="Cristian Chilipirea" userId="34ab170da5908fc4" providerId="LiveId" clId="{99C4052E-A90C-4BC1-8A8B-39E5D2070E6F}" dt="2021-02-28T12:12:51.556" v="33"/>
          <ac:spMkLst>
            <pc:docMk/>
            <pc:sldMk cId="3638504370" sldId="280"/>
            <ac:spMk id="4" creationId="{C2C8087D-0E55-4A0D-8441-F3063772DCBE}"/>
          </ac:spMkLst>
        </pc:spChg>
      </pc:sldChg>
      <pc:sldChg chg="modSp">
        <pc:chgData name="Cristian Chilipirea" userId="34ab170da5908fc4" providerId="LiveId" clId="{99C4052E-A90C-4BC1-8A8B-39E5D2070E6F}" dt="2021-02-28T12:12:51.556" v="33"/>
        <pc:sldMkLst>
          <pc:docMk/>
          <pc:sldMk cId="3226248072" sldId="281"/>
        </pc:sldMkLst>
        <pc:spChg chg="mod">
          <ac:chgData name="Cristian Chilipirea" userId="34ab170da5908fc4" providerId="LiveId" clId="{99C4052E-A90C-4BC1-8A8B-39E5D2070E6F}" dt="2021-02-28T12:12:51.556" v="33"/>
          <ac:spMkLst>
            <pc:docMk/>
            <pc:sldMk cId="3226248072" sldId="281"/>
            <ac:spMk id="3" creationId="{27D5E0D5-C27E-41EC-9C8E-DF59A59A18F0}"/>
          </ac:spMkLst>
        </pc:spChg>
        <pc:spChg chg="mod">
          <ac:chgData name="Cristian Chilipirea" userId="34ab170da5908fc4" providerId="LiveId" clId="{99C4052E-A90C-4BC1-8A8B-39E5D2070E6F}" dt="2021-02-28T12:12:51.556" v="33"/>
          <ac:spMkLst>
            <pc:docMk/>
            <pc:sldMk cId="3226248072" sldId="281"/>
            <ac:spMk id="4" creationId="{CD93E383-CC34-4607-B911-CD20B422298B}"/>
          </ac:spMkLst>
        </pc:spChg>
      </pc:sldChg>
      <pc:sldChg chg="modSp">
        <pc:chgData name="Cristian Chilipirea" userId="34ab170da5908fc4" providerId="LiveId" clId="{99C4052E-A90C-4BC1-8A8B-39E5D2070E6F}" dt="2021-02-28T12:12:51.556" v="33"/>
        <pc:sldMkLst>
          <pc:docMk/>
          <pc:sldMk cId="2057553431" sldId="282"/>
        </pc:sldMkLst>
        <pc:spChg chg="mod">
          <ac:chgData name="Cristian Chilipirea" userId="34ab170da5908fc4" providerId="LiveId" clId="{99C4052E-A90C-4BC1-8A8B-39E5D2070E6F}" dt="2021-02-28T12:12:51.556" v="33"/>
          <ac:spMkLst>
            <pc:docMk/>
            <pc:sldMk cId="2057553431" sldId="282"/>
            <ac:spMk id="3" creationId="{01F4CFC5-0021-40CB-B20A-8E5EF86022B5}"/>
          </ac:spMkLst>
        </pc:spChg>
        <pc:spChg chg="mod">
          <ac:chgData name="Cristian Chilipirea" userId="34ab170da5908fc4" providerId="LiveId" clId="{99C4052E-A90C-4BC1-8A8B-39E5D2070E6F}" dt="2021-02-28T12:12:51.556" v="33"/>
          <ac:spMkLst>
            <pc:docMk/>
            <pc:sldMk cId="2057553431" sldId="282"/>
            <ac:spMk id="5" creationId="{E17E75C8-364F-4E15-8E4E-8F30B9556EC2}"/>
          </ac:spMkLst>
        </pc:spChg>
      </pc:sldChg>
      <pc:sldChg chg="modSp mod">
        <pc:chgData name="Cristian Chilipirea" userId="34ab170da5908fc4" providerId="LiveId" clId="{99C4052E-A90C-4BC1-8A8B-39E5D2070E6F}" dt="2021-02-28T12:31:07.718" v="73" actId="207"/>
        <pc:sldMkLst>
          <pc:docMk/>
          <pc:sldMk cId="3332558954" sldId="283"/>
        </pc:sldMkLst>
        <pc:spChg chg="mod">
          <ac:chgData name="Cristian Chilipirea" userId="34ab170da5908fc4" providerId="LiveId" clId="{99C4052E-A90C-4BC1-8A8B-39E5D2070E6F}" dt="2021-02-28T12:12:51.556" v="33"/>
          <ac:spMkLst>
            <pc:docMk/>
            <pc:sldMk cId="3332558954" sldId="283"/>
            <ac:spMk id="3" creationId="{724DD5FB-47AE-4665-9E0A-FDABF500029D}"/>
          </ac:spMkLst>
        </pc:spChg>
        <pc:spChg chg="mod">
          <ac:chgData name="Cristian Chilipirea" userId="34ab170da5908fc4" providerId="LiveId" clId="{99C4052E-A90C-4BC1-8A8B-39E5D2070E6F}" dt="2021-02-28T12:12:51.556" v="33"/>
          <ac:spMkLst>
            <pc:docMk/>
            <pc:sldMk cId="3332558954" sldId="283"/>
            <ac:spMk id="4" creationId="{64AB4A9B-0B4F-4202-ACB7-0377F215ED71}"/>
          </ac:spMkLst>
        </pc:spChg>
        <pc:graphicFrameChg chg="modGraphic">
          <ac:chgData name="Cristian Chilipirea" userId="34ab170da5908fc4" providerId="LiveId" clId="{99C4052E-A90C-4BC1-8A8B-39E5D2070E6F}" dt="2021-02-28T12:31:07.718" v="73" actId="207"/>
          <ac:graphicFrameMkLst>
            <pc:docMk/>
            <pc:sldMk cId="3332558954" sldId="283"/>
            <ac:graphicFrameMk id="5" creationId="{F1073BD4-04B6-4659-A12C-0B5214091332}"/>
          </ac:graphicFrameMkLst>
        </pc:graphicFrameChg>
      </pc:sldChg>
      <pc:sldChg chg="modSp">
        <pc:chgData name="Cristian Chilipirea" userId="34ab170da5908fc4" providerId="LiveId" clId="{99C4052E-A90C-4BC1-8A8B-39E5D2070E6F}" dt="2021-02-28T12:12:51.556" v="33"/>
        <pc:sldMkLst>
          <pc:docMk/>
          <pc:sldMk cId="3441245440" sldId="284"/>
        </pc:sldMkLst>
        <pc:spChg chg="mod">
          <ac:chgData name="Cristian Chilipirea" userId="34ab170da5908fc4" providerId="LiveId" clId="{99C4052E-A90C-4BC1-8A8B-39E5D2070E6F}" dt="2021-02-28T12:12:51.556" v="33"/>
          <ac:spMkLst>
            <pc:docMk/>
            <pc:sldMk cId="3441245440" sldId="284"/>
            <ac:spMk id="4" creationId="{2EF273B4-4534-43F9-8AEB-088F1BEC36FF}"/>
          </ac:spMkLst>
        </pc:spChg>
      </pc:sldChg>
      <pc:sldChg chg="modSp">
        <pc:chgData name="Cristian Chilipirea" userId="34ab170da5908fc4" providerId="LiveId" clId="{99C4052E-A90C-4BC1-8A8B-39E5D2070E6F}" dt="2021-02-28T12:12:51.556" v="33"/>
        <pc:sldMkLst>
          <pc:docMk/>
          <pc:sldMk cId="2443119524" sldId="285"/>
        </pc:sldMkLst>
        <pc:spChg chg="mod">
          <ac:chgData name="Cristian Chilipirea" userId="34ab170da5908fc4" providerId="LiveId" clId="{99C4052E-A90C-4BC1-8A8B-39E5D2070E6F}" dt="2021-02-28T12:12:51.556" v="33"/>
          <ac:spMkLst>
            <pc:docMk/>
            <pc:sldMk cId="2443119524" sldId="285"/>
            <ac:spMk id="4" creationId="{6D86E3AA-D103-4726-AF92-9FFB819F873B}"/>
          </ac:spMkLst>
        </pc:spChg>
      </pc:sldChg>
      <pc:sldChg chg="modSp">
        <pc:chgData name="Cristian Chilipirea" userId="34ab170da5908fc4" providerId="LiveId" clId="{99C4052E-A90C-4BC1-8A8B-39E5D2070E6F}" dt="2021-02-28T12:12:51.556" v="33"/>
        <pc:sldMkLst>
          <pc:docMk/>
          <pc:sldMk cId="2790490649" sldId="286"/>
        </pc:sldMkLst>
        <pc:spChg chg="mod">
          <ac:chgData name="Cristian Chilipirea" userId="34ab170da5908fc4" providerId="LiveId" clId="{99C4052E-A90C-4BC1-8A8B-39E5D2070E6F}" dt="2021-02-28T12:12:51.556" v="33"/>
          <ac:spMkLst>
            <pc:docMk/>
            <pc:sldMk cId="2790490649" sldId="286"/>
            <ac:spMk id="3" creationId="{FC3189A1-AEC7-4A86-B349-EDF63B223861}"/>
          </ac:spMkLst>
        </pc:spChg>
        <pc:spChg chg="mod">
          <ac:chgData name="Cristian Chilipirea" userId="34ab170da5908fc4" providerId="LiveId" clId="{99C4052E-A90C-4BC1-8A8B-39E5D2070E6F}" dt="2021-02-28T12:12:51.556" v="33"/>
          <ac:spMkLst>
            <pc:docMk/>
            <pc:sldMk cId="2790490649" sldId="286"/>
            <ac:spMk id="4" creationId="{C71CD980-28FC-4628-B283-6642C4A735AA}"/>
          </ac:spMkLst>
        </pc:spChg>
        <pc:spChg chg="mod">
          <ac:chgData name="Cristian Chilipirea" userId="34ab170da5908fc4" providerId="LiveId" clId="{99C4052E-A90C-4BC1-8A8B-39E5D2070E6F}" dt="2021-02-28T12:12:51.556" v="33"/>
          <ac:spMkLst>
            <pc:docMk/>
            <pc:sldMk cId="2790490649" sldId="286"/>
            <ac:spMk id="5" creationId="{5098068C-2601-42E1-A9DA-805246C6D9E0}"/>
          </ac:spMkLst>
        </pc:spChg>
      </pc:sldChg>
      <pc:sldChg chg="modSp">
        <pc:chgData name="Cristian Chilipirea" userId="34ab170da5908fc4" providerId="LiveId" clId="{99C4052E-A90C-4BC1-8A8B-39E5D2070E6F}" dt="2021-02-28T12:12:51.556" v="33"/>
        <pc:sldMkLst>
          <pc:docMk/>
          <pc:sldMk cId="2793827775" sldId="287"/>
        </pc:sldMkLst>
        <pc:spChg chg="mod">
          <ac:chgData name="Cristian Chilipirea" userId="34ab170da5908fc4" providerId="LiveId" clId="{99C4052E-A90C-4BC1-8A8B-39E5D2070E6F}" dt="2021-02-28T12:12:51.556" v="33"/>
          <ac:spMkLst>
            <pc:docMk/>
            <pc:sldMk cId="2793827775" sldId="287"/>
            <ac:spMk id="3" creationId="{FC3189A1-AEC7-4A86-B349-EDF63B223861}"/>
          </ac:spMkLst>
        </pc:spChg>
        <pc:spChg chg="mod">
          <ac:chgData name="Cristian Chilipirea" userId="34ab170da5908fc4" providerId="LiveId" clId="{99C4052E-A90C-4BC1-8A8B-39E5D2070E6F}" dt="2021-02-28T12:12:51.556" v="33"/>
          <ac:spMkLst>
            <pc:docMk/>
            <pc:sldMk cId="2793827775" sldId="287"/>
            <ac:spMk id="4" creationId="{C71CD980-28FC-4628-B283-6642C4A735AA}"/>
          </ac:spMkLst>
        </pc:spChg>
        <pc:spChg chg="mod">
          <ac:chgData name="Cristian Chilipirea" userId="34ab170da5908fc4" providerId="LiveId" clId="{99C4052E-A90C-4BC1-8A8B-39E5D2070E6F}" dt="2021-02-28T12:12:51.556" v="33"/>
          <ac:spMkLst>
            <pc:docMk/>
            <pc:sldMk cId="2793827775" sldId="287"/>
            <ac:spMk id="10" creationId="{58F09D3B-6499-4948-9452-9B3AF5918E90}"/>
          </ac:spMkLst>
        </pc:spChg>
      </pc:sldChg>
      <pc:sldChg chg="modSp mod">
        <pc:chgData name="Cristian Chilipirea" userId="34ab170da5908fc4" providerId="LiveId" clId="{99C4052E-A90C-4BC1-8A8B-39E5D2070E6F}" dt="2021-02-28T12:30:56.818" v="72" actId="207"/>
        <pc:sldMkLst>
          <pc:docMk/>
          <pc:sldMk cId="2953260411" sldId="288"/>
        </pc:sldMkLst>
        <pc:spChg chg="mod">
          <ac:chgData name="Cristian Chilipirea" userId="34ab170da5908fc4" providerId="LiveId" clId="{99C4052E-A90C-4BC1-8A8B-39E5D2070E6F}" dt="2021-02-28T12:12:51.556" v="33"/>
          <ac:spMkLst>
            <pc:docMk/>
            <pc:sldMk cId="2953260411" sldId="288"/>
            <ac:spMk id="3" creationId="{D2F2C8B6-590D-4ECF-B053-AF06BBD8C3AD}"/>
          </ac:spMkLst>
        </pc:spChg>
        <pc:spChg chg="mod">
          <ac:chgData name="Cristian Chilipirea" userId="34ab170da5908fc4" providerId="LiveId" clId="{99C4052E-A90C-4BC1-8A8B-39E5D2070E6F}" dt="2021-02-28T12:12:51.556" v="33"/>
          <ac:spMkLst>
            <pc:docMk/>
            <pc:sldMk cId="2953260411" sldId="288"/>
            <ac:spMk id="4" creationId="{357F642A-2576-44F2-B978-50E740700618}"/>
          </ac:spMkLst>
        </pc:spChg>
        <pc:graphicFrameChg chg="modGraphic">
          <ac:chgData name="Cristian Chilipirea" userId="34ab170da5908fc4" providerId="LiveId" clId="{99C4052E-A90C-4BC1-8A8B-39E5D2070E6F}" dt="2021-02-28T12:30:56.818" v="72" actId="207"/>
          <ac:graphicFrameMkLst>
            <pc:docMk/>
            <pc:sldMk cId="2953260411" sldId="288"/>
            <ac:graphicFrameMk id="5" creationId="{D17650D2-EBCD-449C-AF83-854F7A2031BF}"/>
          </ac:graphicFrameMkLst>
        </pc:graphicFrameChg>
      </pc:sldChg>
      <pc:sldChg chg="modSp">
        <pc:chgData name="Cristian Chilipirea" userId="34ab170da5908fc4" providerId="LiveId" clId="{99C4052E-A90C-4BC1-8A8B-39E5D2070E6F}" dt="2021-02-28T12:12:51.556" v="33"/>
        <pc:sldMkLst>
          <pc:docMk/>
          <pc:sldMk cId="3652114634" sldId="289"/>
        </pc:sldMkLst>
        <pc:spChg chg="mod">
          <ac:chgData name="Cristian Chilipirea" userId="34ab170da5908fc4" providerId="LiveId" clId="{99C4052E-A90C-4BC1-8A8B-39E5D2070E6F}" dt="2021-02-28T12:12:51.556" v="33"/>
          <ac:spMkLst>
            <pc:docMk/>
            <pc:sldMk cId="3652114634" sldId="289"/>
            <ac:spMk id="3" creationId="{531D6AB8-AC72-48E0-8C91-5173A7FDEA98}"/>
          </ac:spMkLst>
        </pc:spChg>
        <pc:spChg chg="mod">
          <ac:chgData name="Cristian Chilipirea" userId="34ab170da5908fc4" providerId="LiveId" clId="{99C4052E-A90C-4BC1-8A8B-39E5D2070E6F}" dt="2021-02-28T12:12:51.556" v="33"/>
          <ac:spMkLst>
            <pc:docMk/>
            <pc:sldMk cId="3652114634" sldId="289"/>
            <ac:spMk id="4" creationId="{8260DE27-064D-4C4C-84EE-49AAA735218F}"/>
          </ac:spMkLst>
        </pc:spChg>
        <pc:spChg chg="mod">
          <ac:chgData name="Cristian Chilipirea" userId="34ab170da5908fc4" providerId="LiveId" clId="{99C4052E-A90C-4BC1-8A8B-39E5D2070E6F}" dt="2021-02-28T12:12:51.556" v="33"/>
          <ac:spMkLst>
            <pc:docMk/>
            <pc:sldMk cId="3652114634" sldId="289"/>
            <ac:spMk id="5" creationId="{7031FC64-C4CC-4361-87D7-314C6190C73A}"/>
          </ac:spMkLst>
        </pc:spChg>
      </pc:sldChg>
      <pc:sldChg chg="modSp">
        <pc:chgData name="Cristian Chilipirea" userId="34ab170da5908fc4" providerId="LiveId" clId="{99C4052E-A90C-4BC1-8A8B-39E5D2070E6F}" dt="2021-02-28T12:12:51.556" v="33"/>
        <pc:sldMkLst>
          <pc:docMk/>
          <pc:sldMk cId="3944257487" sldId="290"/>
        </pc:sldMkLst>
        <pc:spChg chg="mod">
          <ac:chgData name="Cristian Chilipirea" userId="34ab170da5908fc4" providerId="LiveId" clId="{99C4052E-A90C-4BC1-8A8B-39E5D2070E6F}" dt="2021-02-28T12:12:51.556" v="33"/>
          <ac:spMkLst>
            <pc:docMk/>
            <pc:sldMk cId="3944257487" sldId="290"/>
            <ac:spMk id="3" creationId="{A0ED05E1-C29E-4EFA-A4B4-6347424294D1}"/>
          </ac:spMkLst>
        </pc:spChg>
        <pc:spChg chg="mod">
          <ac:chgData name="Cristian Chilipirea" userId="34ab170da5908fc4" providerId="LiveId" clId="{99C4052E-A90C-4BC1-8A8B-39E5D2070E6F}" dt="2021-02-28T12:12:51.556" v="33"/>
          <ac:spMkLst>
            <pc:docMk/>
            <pc:sldMk cId="3944257487" sldId="290"/>
            <ac:spMk id="4" creationId="{650C27F7-D330-4B5B-A251-CDD2B4E94D00}"/>
          </ac:spMkLst>
        </pc:spChg>
        <pc:spChg chg="mod">
          <ac:chgData name="Cristian Chilipirea" userId="34ab170da5908fc4" providerId="LiveId" clId="{99C4052E-A90C-4BC1-8A8B-39E5D2070E6F}" dt="2021-02-28T12:12:51.556" v="33"/>
          <ac:spMkLst>
            <pc:docMk/>
            <pc:sldMk cId="3944257487" sldId="290"/>
            <ac:spMk id="5" creationId="{B5D9690F-A2A8-4591-ACCC-69F81EB2E98D}"/>
          </ac:spMkLst>
        </pc:spChg>
      </pc:sldChg>
      <pc:sldChg chg="modSp">
        <pc:chgData name="Cristian Chilipirea" userId="34ab170da5908fc4" providerId="LiveId" clId="{99C4052E-A90C-4BC1-8A8B-39E5D2070E6F}" dt="2021-02-28T12:12:51.556" v="33"/>
        <pc:sldMkLst>
          <pc:docMk/>
          <pc:sldMk cId="1712464244" sldId="291"/>
        </pc:sldMkLst>
        <pc:spChg chg="mod">
          <ac:chgData name="Cristian Chilipirea" userId="34ab170da5908fc4" providerId="LiveId" clId="{99C4052E-A90C-4BC1-8A8B-39E5D2070E6F}" dt="2021-02-28T12:12:51.556" v="33"/>
          <ac:spMkLst>
            <pc:docMk/>
            <pc:sldMk cId="1712464244" sldId="291"/>
            <ac:spMk id="3" creationId="{DA7CF9A9-D8E3-4DFE-8B1F-56C008F112E0}"/>
          </ac:spMkLst>
        </pc:spChg>
        <pc:spChg chg="mod">
          <ac:chgData name="Cristian Chilipirea" userId="34ab170da5908fc4" providerId="LiveId" clId="{99C4052E-A90C-4BC1-8A8B-39E5D2070E6F}" dt="2021-02-28T12:12:51.556" v="33"/>
          <ac:spMkLst>
            <pc:docMk/>
            <pc:sldMk cId="1712464244" sldId="291"/>
            <ac:spMk id="4" creationId="{F8E77E19-FCB0-4955-9DC9-C7F1593F0895}"/>
          </ac:spMkLst>
        </pc:spChg>
        <pc:spChg chg="mod">
          <ac:chgData name="Cristian Chilipirea" userId="34ab170da5908fc4" providerId="LiveId" clId="{99C4052E-A90C-4BC1-8A8B-39E5D2070E6F}" dt="2021-02-28T12:12:51.556" v="33"/>
          <ac:spMkLst>
            <pc:docMk/>
            <pc:sldMk cId="1712464244" sldId="291"/>
            <ac:spMk id="5" creationId="{0F3EFF25-946B-4C37-8122-F0E9503CB20C}"/>
          </ac:spMkLst>
        </pc:spChg>
      </pc:sldChg>
      <pc:sldChg chg="modSp">
        <pc:chgData name="Cristian Chilipirea" userId="34ab170da5908fc4" providerId="LiveId" clId="{99C4052E-A90C-4BC1-8A8B-39E5D2070E6F}" dt="2021-02-28T12:12:51.556" v="33"/>
        <pc:sldMkLst>
          <pc:docMk/>
          <pc:sldMk cId="2586918357" sldId="292"/>
        </pc:sldMkLst>
        <pc:spChg chg="mod">
          <ac:chgData name="Cristian Chilipirea" userId="34ab170da5908fc4" providerId="LiveId" clId="{99C4052E-A90C-4BC1-8A8B-39E5D2070E6F}" dt="2021-02-28T12:12:51.556" v="33"/>
          <ac:spMkLst>
            <pc:docMk/>
            <pc:sldMk cId="2586918357" sldId="292"/>
            <ac:spMk id="3" creationId="{8D5F3738-9C84-4546-A912-F9877CB2255B}"/>
          </ac:spMkLst>
        </pc:spChg>
        <pc:spChg chg="mod">
          <ac:chgData name="Cristian Chilipirea" userId="34ab170da5908fc4" providerId="LiveId" clId="{99C4052E-A90C-4BC1-8A8B-39E5D2070E6F}" dt="2021-02-28T12:12:51.556" v="33"/>
          <ac:spMkLst>
            <pc:docMk/>
            <pc:sldMk cId="2586918357" sldId="292"/>
            <ac:spMk id="4" creationId="{B5B074E8-56B2-467E-A9D8-DCD61FDC597A}"/>
          </ac:spMkLst>
        </pc:spChg>
        <pc:spChg chg="mod">
          <ac:chgData name="Cristian Chilipirea" userId="34ab170da5908fc4" providerId="LiveId" clId="{99C4052E-A90C-4BC1-8A8B-39E5D2070E6F}" dt="2021-02-28T12:12:51.556" v="33"/>
          <ac:spMkLst>
            <pc:docMk/>
            <pc:sldMk cId="2586918357" sldId="292"/>
            <ac:spMk id="5" creationId="{FBC12294-2977-4117-AA3F-C9D711AAEDF7}"/>
          </ac:spMkLst>
        </pc:spChg>
      </pc:sldChg>
      <pc:sldChg chg="modSp">
        <pc:chgData name="Cristian Chilipirea" userId="34ab170da5908fc4" providerId="LiveId" clId="{99C4052E-A90C-4BC1-8A8B-39E5D2070E6F}" dt="2021-02-28T12:12:51.556" v="33"/>
        <pc:sldMkLst>
          <pc:docMk/>
          <pc:sldMk cId="1197639748" sldId="293"/>
        </pc:sldMkLst>
        <pc:spChg chg="mod">
          <ac:chgData name="Cristian Chilipirea" userId="34ab170da5908fc4" providerId="LiveId" clId="{99C4052E-A90C-4BC1-8A8B-39E5D2070E6F}" dt="2021-02-28T12:12:51.556" v="33"/>
          <ac:spMkLst>
            <pc:docMk/>
            <pc:sldMk cId="1197639748" sldId="293"/>
            <ac:spMk id="4" creationId="{5F56A3FD-E148-42BD-A926-AC5B975155C3}"/>
          </ac:spMkLst>
        </pc:spChg>
      </pc:sldChg>
      <pc:sldChg chg="modSp">
        <pc:chgData name="Cristian Chilipirea" userId="34ab170da5908fc4" providerId="LiveId" clId="{99C4052E-A90C-4BC1-8A8B-39E5D2070E6F}" dt="2021-02-28T12:12:51.556" v="33"/>
        <pc:sldMkLst>
          <pc:docMk/>
          <pc:sldMk cId="1713965941" sldId="294"/>
        </pc:sldMkLst>
        <pc:spChg chg="mod">
          <ac:chgData name="Cristian Chilipirea" userId="34ab170da5908fc4" providerId="LiveId" clId="{99C4052E-A90C-4BC1-8A8B-39E5D2070E6F}" dt="2021-02-28T12:12:51.556" v="33"/>
          <ac:spMkLst>
            <pc:docMk/>
            <pc:sldMk cId="1713965941" sldId="294"/>
            <ac:spMk id="3" creationId="{EF6BBBDD-1D6E-4DAE-A51D-8BE11A902273}"/>
          </ac:spMkLst>
        </pc:spChg>
        <pc:spChg chg="mod">
          <ac:chgData name="Cristian Chilipirea" userId="34ab170da5908fc4" providerId="LiveId" clId="{99C4052E-A90C-4BC1-8A8B-39E5D2070E6F}" dt="2021-02-28T12:12:51.556" v="33"/>
          <ac:spMkLst>
            <pc:docMk/>
            <pc:sldMk cId="1713965941" sldId="294"/>
            <ac:spMk id="5" creationId="{C9C9A68C-45BA-49D6-9E63-88B4C479400F}"/>
          </ac:spMkLst>
        </pc:spChg>
      </pc:sldChg>
      <pc:sldChg chg="modSp ord">
        <pc:chgData name="Cristian Chilipirea" userId="34ab170da5908fc4" providerId="LiveId" clId="{99C4052E-A90C-4BC1-8A8B-39E5D2070E6F}" dt="2021-02-28T12:58:18.174" v="254"/>
        <pc:sldMkLst>
          <pc:docMk/>
          <pc:sldMk cId="3702903717" sldId="295"/>
        </pc:sldMkLst>
        <pc:spChg chg="mod">
          <ac:chgData name="Cristian Chilipirea" userId="34ab170da5908fc4" providerId="LiveId" clId="{99C4052E-A90C-4BC1-8A8B-39E5D2070E6F}" dt="2021-02-28T12:12:51.556" v="33"/>
          <ac:spMkLst>
            <pc:docMk/>
            <pc:sldMk cId="3702903717" sldId="295"/>
            <ac:spMk id="3" creationId="{E3E82385-9522-4B2B-A282-08EE07F64821}"/>
          </ac:spMkLst>
        </pc:spChg>
        <pc:spChg chg="mod">
          <ac:chgData name="Cristian Chilipirea" userId="34ab170da5908fc4" providerId="LiveId" clId="{99C4052E-A90C-4BC1-8A8B-39E5D2070E6F}" dt="2021-02-28T12:12:51.556" v="33"/>
          <ac:spMkLst>
            <pc:docMk/>
            <pc:sldMk cId="3702903717" sldId="295"/>
            <ac:spMk id="4" creationId="{401BF74D-D4B9-49DF-A0E3-4F9027D74A03}"/>
          </ac:spMkLst>
        </pc:spChg>
        <pc:spChg chg="mod">
          <ac:chgData name="Cristian Chilipirea" userId="34ab170da5908fc4" providerId="LiveId" clId="{99C4052E-A90C-4BC1-8A8B-39E5D2070E6F}" dt="2021-02-28T12:12:51.556" v="33"/>
          <ac:spMkLst>
            <pc:docMk/>
            <pc:sldMk cId="3702903717" sldId="295"/>
            <ac:spMk id="5" creationId="{C61C4B24-57EE-4214-A7C0-40372C1E9AF4}"/>
          </ac:spMkLst>
        </pc:spChg>
      </pc:sldChg>
      <pc:sldChg chg="modSp">
        <pc:chgData name="Cristian Chilipirea" userId="34ab170da5908fc4" providerId="LiveId" clId="{99C4052E-A90C-4BC1-8A8B-39E5D2070E6F}" dt="2021-02-28T12:12:51.556" v="33"/>
        <pc:sldMkLst>
          <pc:docMk/>
          <pc:sldMk cId="72910276" sldId="296"/>
        </pc:sldMkLst>
        <pc:spChg chg="mod">
          <ac:chgData name="Cristian Chilipirea" userId="34ab170da5908fc4" providerId="LiveId" clId="{99C4052E-A90C-4BC1-8A8B-39E5D2070E6F}" dt="2021-02-28T12:12:51.556" v="33"/>
          <ac:spMkLst>
            <pc:docMk/>
            <pc:sldMk cId="72910276" sldId="296"/>
            <ac:spMk id="3" creationId="{7FA085AE-8CA6-423E-81B7-5A0BA292F6C3}"/>
          </ac:spMkLst>
        </pc:spChg>
        <pc:spChg chg="mod">
          <ac:chgData name="Cristian Chilipirea" userId="34ab170da5908fc4" providerId="LiveId" clId="{99C4052E-A90C-4BC1-8A8B-39E5D2070E6F}" dt="2021-02-28T12:12:51.556" v="33"/>
          <ac:spMkLst>
            <pc:docMk/>
            <pc:sldMk cId="72910276" sldId="296"/>
            <ac:spMk id="4" creationId="{CFF63F45-75A7-4FD6-A0DC-E7CBEB7290EB}"/>
          </ac:spMkLst>
        </pc:spChg>
        <pc:spChg chg="mod">
          <ac:chgData name="Cristian Chilipirea" userId="34ab170da5908fc4" providerId="LiveId" clId="{99C4052E-A90C-4BC1-8A8B-39E5D2070E6F}" dt="2021-02-28T12:12:51.556" v="33"/>
          <ac:spMkLst>
            <pc:docMk/>
            <pc:sldMk cId="72910276" sldId="296"/>
            <ac:spMk id="5" creationId="{2EE68715-C0EE-4007-B1C9-B8DD5A962A39}"/>
          </ac:spMkLst>
        </pc:spChg>
      </pc:sldChg>
      <pc:sldChg chg="modSp">
        <pc:chgData name="Cristian Chilipirea" userId="34ab170da5908fc4" providerId="LiveId" clId="{99C4052E-A90C-4BC1-8A8B-39E5D2070E6F}" dt="2021-02-28T12:12:51.556" v="33"/>
        <pc:sldMkLst>
          <pc:docMk/>
          <pc:sldMk cId="1256797331" sldId="297"/>
        </pc:sldMkLst>
        <pc:spChg chg="mod">
          <ac:chgData name="Cristian Chilipirea" userId="34ab170da5908fc4" providerId="LiveId" clId="{99C4052E-A90C-4BC1-8A8B-39E5D2070E6F}" dt="2021-02-28T12:12:51.556" v="33"/>
          <ac:spMkLst>
            <pc:docMk/>
            <pc:sldMk cId="1256797331" sldId="297"/>
            <ac:spMk id="3" creationId="{8144F46D-103F-4CAC-B30B-73EE7918AA1E}"/>
          </ac:spMkLst>
        </pc:spChg>
        <pc:spChg chg="mod">
          <ac:chgData name="Cristian Chilipirea" userId="34ab170da5908fc4" providerId="LiveId" clId="{99C4052E-A90C-4BC1-8A8B-39E5D2070E6F}" dt="2021-02-28T12:12:51.556" v="33"/>
          <ac:spMkLst>
            <pc:docMk/>
            <pc:sldMk cId="1256797331" sldId="297"/>
            <ac:spMk id="4" creationId="{F361608F-182A-43C5-9C52-CFB992D67952}"/>
          </ac:spMkLst>
        </pc:spChg>
      </pc:sldChg>
      <pc:sldChg chg="modSp">
        <pc:chgData name="Cristian Chilipirea" userId="34ab170da5908fc4" providerId="LiveId" clId="{99C4052E-A90C-4BC1-8A8B-39E5D2070E6F}" dt="2021-02-28T12:12:51.556" v="33"/>
        <pc:sldMkLst>
          <pc:docMk/>
          <pc:sldMk cId="1637397968" sldId="298"/>
        </pc:sldMkLst>
        <pc:spChg chg="mod">
          <ac:chgData name="Cristian Chilipirea" userId="34ab170da5908fc4" providerId="LiveId" clId="{99C4052E-A90C-4BC1-8A8B-39E5D2070E6F}" dt="2021-02-28T12:12:51.556" v="33"/>
          <ac:spMkLst>
            <pc:docMk/>
            <pc:sldMk cId="1637397968" sldId="298"/>
            <ac:spMk id="3" creationId="{8144F46D-103F-4CAC-B30B-73EE7918AA1E}"/>
          </ac:spMkLst>
        </pc:spChg>
        <pc:spChg chg="mod">
          <ac:chgData name="Cristian Chilipirea" userId="34ab170da5908fc4" providerId="LiveId" clId="{99C4052E-A90C-4BC1-8A8B-39E5D2070E6F}" dt="2021-02-28T12:12:51.556" v="33"/>
          <ac:spMkLst>
            <pc:docMk/>
            <pc:sldMk cId="1637397968" sldId="298"/>
            <ac:spMk id="4" creationId="{2FAB1496-F917-4D20-8E6C-701355D5A527}"/>
          </ac:spMkLst>
        </pc:spChg>
      </pc:sldChg>
      <pc:sldChg chg="modSp">
        <pc:chgData name="Cristian Chilipirea" userId="34ab170da5908fc4" providerId="LiveId" clId="{99C4052E-A90C-4BC1-8A8B-39E5D2070E6F}" dt="2021-02-28T12:12:51.556" v="33"/>
        <pc:sldMkLst>
          <pc:docMk/>
          <pc:sldMk cId="4023030303" sldId="299"/>
        </pc:sldMkLst>
        <pc:spChg chg="mod">
          <ac:chgData name="Cristian Chilipirea" userId="34ab170da5908fc4" providerId="LiveId" clId="{99C4052E-A90C-4BC1-8A8B-39E5D2070E6F}" dt="2021-02-28T12:12:51.556" v="33"/>
          <ac:spMkLst>
            <pc:docMk/>
            <pc:sldMk cId="4023030303" sldId="299"/>
            <ac:spMk id="3" creationId="{8144F46D-103F-4CAC-B30B-73EE7918AA1E}"/>
          </ac:spMkLst>
        </pc:spChg>
        <pc:spChg chg="mod">
          <ac:chgData name="Cristian Chilipirea" userId="34ab170da5908fc4" providerId="LiveId" clId="{99C4052E-A90C-4BC1-8A8B-39E5D2070E6F}" dt="2021-02-28T12:12:51.556" v="33"/>
          <ac:spMkLst>
            <pc:docMk/>
            <pc:sldMk cId="4023030303" sldId="299"/>
            <ac:spMk id="4" creationId="{E887B5A0-7F18-4144-BA01-80CE7517810B}"/>
          </ac:spMkLst>
        </pc:spChg>
      </pc:sldChg>
      <pc:sldChg chg="modSp">
        <pc:chgData name="Cristian Chilipirea" userId="34ab170da5908fc4" providerId="LiveId" clId="{99C4052E-A90C-4BC1-8A8B-39E5D2070E6F}" dt="2021-02-28T12:12:51.556" v="33"/>
        <pc:sldMkLst>
          <pc:docMk/>
          <pc:sldMk cId="868890896" sldId="300"/>
        </pc:sldMkLst>
        <pc:spChg chg="mod">
          <ac:chgData name="Cristian Chilipirea" userId="34ab170da5908fc4" providerId="LiveId" clId="{99C4052E-A90C-4BC1-8A8B-39E5D2070E6F}" dt="2021-02-28T12:12:51.556" v="33"/>
          <ac:spMkLst>
            <pc:docMk/>
            <pc:sldMk cId="868890896" sldId="300"/>
            <ac:spMk id="3" creationId="{8144F46D-103F-4CAC-B30B-73EE7918AA1E}"/>
          </ac:spMkLst>
        </pc:spChg>
        <pc:spChg chg="mod">
          <ac:chgData name="Cristian Chilipirea" userId="34ab170da5908fc4" providerId="LiveId" clId="{99C4052E-A90C-4BC1-8A8B-39E5D2070E6F}" dt="2021-02-28T12:12:51.556" v="33"/>
          <ac:spMkLst>
            <pc:docMk/>
            <pc:sldMk cId="868890896" sldId="300"/>
            <ac:spMk id="4" creationId="{66160DC5-18A3-4023-AB8F-9A479A2875C1}"/>
          </ac:spMkLst>
        </pc:spChg>
      </pc:sldChg>
      <pc:sldChg chg="modSp">
        <pc:chgData name="Cristian Chilipirea" userId="34ab170da5908fc4" providerId="LiveId" clId="{99C4052E-A90C-4BC1-8A8B-39E5D2070E6F}" dt="2021-02-28T12:12:51.556" v="33"/>
        <pc:sldMkLst>
          <pc:docMk/>
          <pc:sldMk cId="319978144" sldId="301"/>
        </pc:sldMkLst>
        <pc:spChg chg="mod">
          <ac:chgData name="Cristian Chilipirea" userId="34ab170da5908fc4" providerId="LiveId" clId="{99C4052E-A90C-4BC1-8A8B-39E5D2070E6F}" dt="2021-02-28T12:12:51.556" v="33"/>
          <ac:spMkLst>
            <pc:docMk/>
            <pc:sldMk cId="319978144" sldId="301"/>
            <ac:spMk id="3" creationId="{8144F46D-103F-4CAC-B30B-73EE7918AA1E}"/>
          </ac:spMkLst>
        </pc:spChg>
        <pc:spChg chg="mod">
          <ac:chgData name="Cristian Chilipirea" userId="34ab170da5908fc4" providerId="LiveId" clId="{99C4052E-A90C-4BC1-8A8B-39E5D2070E6F}" dt="2021-02-28T12:12:51.556" v="33"/>
          <ac:spMkLst>
            <pc:docMk/>
            <pc:sldMk cId="319978144" sldId="301"/>
            <ac:spMk id="4" creationId="{9D019021-0563-4276-B152-1C0D7310518A}"/>
          </ac:spMkLst>
        </pc:spChg>
      </pc:sldChg>
      <pc:sldChg chg="modSp">
        <pc:chgData name="Cristian Chilipirea" userId="34ab170da5908fc4" providerId="LiveId" clId="{99C4052E-A90C-4BC1-8A8B-39E5D2070E6F}" dt="2021-02-28T12:12:51.556" v="33"/>
        <pc:sldMkLst>
          <pc:docMk/>
          <pc:sldMk cId="3058156533" sldId="302"/>
        </pc:sldMkLst>
        <pc:spChg chg="mod">
          <ac:chgData name="Cristian Chilipirea" userId="34ab170da5908fc4" providerId="LiveId" clId="{99C4052E-A90C-4BC1-8A8B-39E5D2070E6F}" dt="2021-02-28T12:12:51.556" v="33"/>
          <ac:spMkLst>
            <pc:docMk/>
            <pc:sldMk cId="3058156533" sldId="302"/>
            <ac:spMk id="3" creationId="{8144F46D-103F-4CAC-B30B-73EE7918AA1E}"/>
          </ac:spMkLst>
        </pc:spChg>
        <pc:spChg chg="mod">
          <ac:chgData name="Cristian Chilipirea" userId="34ab170da5908fc4" providerId="LiveId" clId="{99C4052E-A90C-4BC1-8A8B-39E5D2070E6F}" dt="2021-02-28T12:12:51.556" v="33"/>
          <ac:spMkLst>
            <pc:docMk/>
            <pc:sldMk cId="3058156533" sldId="302"/>
            <ac:spMk id="4" creationId="{5B09216A-EC41-42ED-BF1C-0EAFE37F8909}"/>
          </ac:spMkLst>
        </pc:spChg>
      </pc:sldChg>
      <pc:sldChg chg="modSp">
        <pc:chgData name="Cristian Chilipirea" userId="34ab170da5908fc4" providerId="LiveId" clId="{99C4052E-A90C-4BC1-8A8B-39E5D2070E6F}" dt="2021-02-28T12:12:51.556" v="33"/>
        <pc:sldMkLst>
          <pc:docMk/>
          <pc:sldMk cId="575037668" sldId="303"/>
        </pc:sldMkLst>
        <pc:spChg chg="mod">
          <ac:chgData name="Cristian Chilipirea" userId="34ab170da5908fc4" providerId="LiveId" clId="{99C4052E-A90C-4BC1-8A8B-39E5D2070E6F}" dt="2021-02-28T12:12:51.556" v="33"/>
          <ac:spMkLst>
            <pc:docMk/>
            <pc:sldMk cId="575037668" sldId="303"/>
            <ac:spMk id="3" creationId="{8144F46D-103F-4CAC-B30B-73EE7918AA1E}"/>
          </ac:spMkLst>
        </pc:spChg>
        <pc:spChg chg="mod">
          <ac:chgData name="Cristian Chilipirea" userId="34ab170da5908fc4" providerId="LiveId" clId="{99C4052E-A90C-4BC1-8A8B-39E5D2070E6F}" dt="2021-02-28T12:12:51.556" v="33"/>
          <ac:spMkLst>
            <pc:docMk/>
            <pc:sldMk cId="575037668" sldId="303"/>
            <ac:spMk id="4" creationId="{C808B6B2-FACB-4B5E-BF7A-A24CD5ED12CC}"/>
          </ac:spMkLst>
        </pc:spChg>
      </pc:sldChg>
      <pc:sldChg chg="modSp">
        <pc:chgData name="Cristian Chilipirea" userId="34ab170da5908fc4" providerId="LiveId" clId="{99C4052E-A90C-4BC1-8A8B-39E5D2070E6F}" dt="2021-02-28T12:12:51.556" v="33"/>
        <pc:sldMkLst>
          <pc:docMk/>
          <pc:sldMk cId="3508534874" sldId="304"/>
        </pc:sldMkLst>
        <pc:spChg chg="mod">
          <ac:chgData name="Cristian Chilipirea" userId="34ab170da5908fc4" providerId="LiveId" clId="{99C4052E-A90C-4BC1-8A8B-39E5D2070E6F}" dt="2021-02-28T12:12:51.556" v="33"/>
          <ac:spMkLst>
            <pc:docMk/>
            <pc:sldMk cId="3508534874" sldId="304"/>
            <ac:spMk id="3" creationId="{8144F46D-103F-4CAC-B30B-73EE7918AA1E}"/>
          </ac:spMkLst>
        </pc:spChg>
        <pc:spChg chg="mod">
          <ac:chgData name="Cristian Chilipirea" userId="34ab170da5908fc4" providerId="LiveId" clId="{99C4052E-A90C-4BC1-8A8B-39E5D2070E6F}" dt="2021-02-28T12:12:51.556" v="33"/>
          <ac:spMkLst>
            <pc:docMk/>
            <pc:sldMk cId="3508534874" sldId="304"/>
            <ac:spMk id="4" creationId="{3524E1D7-C31B-479F-8EAA-3FAD24703EC6}"/>
          </ac:spMkLst>
        </pc:spChg>
      </pc:sldChg>
      <pc:sldChg chg="modSp">
        <pc:chgData name="Cristian Chilipirea" userId="34ab170da5908fc4" providerId="LiveId" clId="{99C4052E-A90C-4BC1-8A8B-39E5D2070E6F}" dt="2021-02-28T12:12:51.556" v="33"/>
        <pc:sldMkLst>
          <pc:docMk/>
          <pc:sldMk cId="3483813242" sldId="305"/>
        </pc:sldMkLst>
        <pc:spChg chg="mod">
          <ac:chgData name="Cristian Chilipirea" userId="34ab170da5908fc4" providerId="LiveId" clId="{99C4052E-A90C-4BC1-8A8B-39E5D2070E6F}" dt="2021-02-28T12:12:51.556" v="33"/>
          <ac:spMkLst>
            <pc:docMk/>
            <pc:sldMk cId="3483813242" sldId="305"/>
            <ac:spMk id="3" creationId="{8144F46D-103F-4CAC-B30B-73EE7918AA1E}"/>
          </ac:spMkLst>
        </pc:spChg>
        <pc:spChg chg="mod">
          <ac:chgData name="Cristian Chilipirea" userId="34ab170da5908fc4" providerId="LiveId" clId="{99C4052E-A90C-4BC1-8A8B-39E5D2070E6F}" dt="2021-02-28T12:12:51.556" v="33"/>
          <ac:spMkLst>
            <pc:docMk/>
            <pc:sldMk cId="3483813242" sldId="305"/>
            <ac:spMk id="4" creationId="{DA88CC1A-134F-435E-9345-81CC787150A6}"/>
          </ac:spMkLst>
        </pc:spChg>
      </pc:sldChg>
      <pc:sldChg chg="modSp">
        <pc:chgData name="Cristian Chilipirea" userId="34ab170da5908fc4" providerId="LiveId" clId="{99C4052E-A90C-4BC1-8A8B-39E5D2070E6F}" dt="2021-02-28T12:12:51.556" v="33"/>
        <pc:sldMkLst>
          <pc:docMk/>
          <pc:sldMk cId="2502400433" sldId="306"/>
        </pc:sldMkLst>
        <pc:spChg chg="mod">
          <ac:chgData name="Cristian Chilipirea" userId="34ab170da5908fc4" providerId="LiveId" clId="{99C4052E-A90C-4BC1-8A8B-39E5D2070E6F}" dt="2021-02-28T12:12:51.556" v="33"/>
          <ac:spMkLst>
            <pc:docMk/>
            <pc:sldMk cId="2502400433" sldId="306"/>
            <ac:spMk id="3" creationId="{8144F46D-103F-4CAC-B30B-73EE7918AA1E}"/>
          </ac:spMkLst>
        </pc:spChg>
        <pc:spChg chg="mod">
          <ac:chgData name="Cristian Chilipirea" userId="34ab170da5908fc4" providerId="LiveId" clId="{99C4052E-A90C-4BC1-8A8B-39E5D2070E6F}" dt="2021-02-28T12:12:51.556" v="33"/>
          <ac:spMkLst>
            <pc:docMk/>
            <pc:sldMk cId="2502400433" sldId="306"/>
            <ac:spMk id="4" creationId="{6940B44E-D2C3-4A68-8A80-55DC0520D9F7}"/>
          </ac:spMkLst>
        </pc:spChg>
      </pc:sldChg>
      <pc:sldChg chg="modSp">
        <pc:chgData name="Cristian Chilipirea" userId="34ab170da5908fc4" providerId="LiveId" clId="{99C4052E-A90C-4BC1-8A8B-39E5D2070E6F}" dt="2021-02-28T12:12:51.556" v="33"/>
        <pc:sldMkLst>
          <pc:docMk/>
          <pc:sldMk cId="4272240493" sldId="307"/>
        </pc:sldMkLst>
        <pc:spChg chg="mod">
          <ac:chgData name="Cristian Chilipirea" userId="34ab170da5908fc4" providerId="LiveId" clId="{99C4052E-A90C-4BC1-8A8B-39E5D2070E6F}" dt="2021-02-28T12:12:51.556" v="33"/>
          <ac:spMkLst>
            <pc:docMk/>
            <pc:sldMk cId="4272240493" sldId="307"/>
            <ac:spMk id="3" creationId="{8144F46D-103F-4CAC-B30B-73EE7918AA1E}"/>
          </ac:spMkLst>
        </pc:spChg>
        <pc:spChg chg="mod">
          <ac:chgData name="Cristian Chilipirea" userId="34ab170da5908fc4" providerId="LiveId" clId="{99C4052E-A90C-4BC1-8A8B-39E5D2070E6F}" dt="2021-02-28T12:12:51.556" v="33"/>
          <ac:spMkLst>
            <pc:docMk/>
            <pc:sldMk cId="4272240493" sldId="307"/>
            <ac:spMk id="4" creationId="{ECAADCE8-0006-4B8D-9D48-21B71D1DB8C6}"/>
          </ac:spMkLst>
        </pc:spChg>
      </pc:sldChg>
      <pc:sldChg chg="modSp">
        <pc:chgData name="Cristian Chilipirea" userId="34ab170da5908fc4" providerId="LiveId" clId="{99C4052E-A90C-4BC1-8A8B-39E5D2070E6F}" dt="2021-02-28T12:12:51.556" v="33"/>
        <pc:sldMkLst>
          <pc:docMk/>
          <pc:sldMk cId="3743015591" sldId="308"/>
        </pc:sldMkLst>
        <pc:spChg chg="mod">
          <ac:chgData name="Cristian Chilipirea" userId="34ab170da5908fc4" providerId="LiveId" clId="{99C4052E-A90C-4BC1-8A8B-39E5D2070E6F}" dt="2021-02-28T12:12:51.556" v="33"/>
          <ac:spMkLst>
            <pc:docMk/>
            <pc:sldMk cId="3743015591" sldId="308"/>
            <ac:spMk id="3" creationId="{7212CEDE-DCA8-48EA-B5DD-2D0B0D503FEF}"/>
          </ac:spMkLst>
        </pc:spChg>
        <pc:spChg chg="mod">
          <ac:chgData name="Cristian Chilipirea" userId="34ab170da5908fc4" providerId="LiveId" clId="{99C4052E-A90C-4BC1-8A8B-39E5D2070E6F}" dt="2021-02-28T12:12:51.556" v="33"/>
          <ac:spMkLst>
            <pc:docMk/>
            <pc:sldMk cId="3743015591" sldId="308"/>
            <ac:spMk id="4" creationId="{681C2CBF-5F5D-45A2-B2F2-E994010038F4}"/>
          </ac:spMkLst>
        </pc:spChg>
      </pc:sldChg>
      <pc:sldChg chg="modSp">
        <pc:chgData name="Cristian Chilipirea" userId="34ab170da5908fc4" providerId="LiveId" clId="{99C4052E-A90C-4BC1-8A8B-39E5D2070E6F}" dt="2021-02-28T12:12:51.556" v="33"/>
        <pc:sldMkLst>
          <pc:docMk/>
          <pc:sldMk cId="435606726" sldId="309"/>
        </pc:sldMkLst>
        <pc:spChg chg="mod">
          <ac:chgData name="Cristian Chilipirea" userId="34ab170da5908fc4" providerId="LiveId" clId="{99C4052E-A90C-4BC1-8A8B-39E5D2070E6F}" dt="2021-02-28T12:12:51.556" v="33"/>
          <ac:spMkLst>
            <pc:docMk/>
            <pc:sldMk cId="435606726" sldId="309"/>
            <ac:spMk id="3" creationId="{7212CEDE-DCA8-48EA-B5DD-2D0B0D503FEF}"/>
          </ac:spMkLst>
        </pc:spChg>
        <pc:spChg chg="mod">
          <ac:chgData name="Cristian Chilipirea" userId="34ab170da5908fc4" providerId="LiveId" clId="{99C4052E-A90C-4BC1-8A8B-39E5D2070E6F}" dt="2021-02-28T12:12:51.556" v="33"/>
          <ac:spMkLst>
            <pc:docMk/>
            <pc:sldMk cId="435606726" sldId="309"/>
            <ac:spMk id="4" creationId="{4E3917D1-791D-412C-B012-77AD34B89193}"/>
          </ac:spMkLst>
        </pc:spChg>
      </pc:sldChg>
      <pc:sldChg chg="modSp">
        <pc:chgData name="Cristian Chilipirea" userId="34ab170da5908fc4" providerId="LiveId" clId="{99C4052E-A90C-4BC1-8A8B-39E5D2070E6F}" dt="2021-02-28T12:12:51.556" v="33"/>
        <pc:sldMkLst>
          <pc:docMk/>
          <pc:sldMk cId="3226318212" sldId="310"/>
        </pc:sldMkLst>
        <pc:spChg chg="mod">
          <ac:chgData name="Cristian Chilipirea" userId="34ab170da5908fc4" providerId="LiveId" clId="{99C4052E-A90C-4BC1-8A8B-39E5D2070E6F}" dt="2021-02-28T12:12:51.556" v="33"/>
          <ac:spMkLst>
            <pc:docMk/>
            <pc:sldMk cId="3226318212" sldId="310"/>
            <ac:spMk id="3" creationId="{7212CEDE-DCA8-48EA-B5DD-2D0B0D503FEF}"/>
          </ac:spMkLst>
        </pc:spChg>
        <pc:spChg chg="mod">
          <ac:chgData name="Cristian Chilipirea" userId="34ab170da5908fc4" providerId="LiveId" clId="{99C4052E-A90C-4BC1-8A8B-39E5D2070E6F}" dt="2021-02-28T12:12:51.556" v="33"/>
          <ac:spMkLst>
            <pc:docMk/>
            <pc:sldMk cId="3226318212" sldId="310"/>
            <ac:spMk id="4" creationId="{05274C97-8F51-45BD-A1F8-96E871462968}"/>
          </ac:spMkLst>
        </pc:spChg>
      </pc:sldChg>
      <pc:sldChg chg="modSp">
        <pc:chgData name="Cristian Chilipirea" userId="34ab170da5908fc4" providerId="LiveId" clId="{99C4052E-A90C-4BC1-8A8B-39E5D2070E6F}" dt="2021-02-28T12:12:51.556" v="33"/>
        <pc:sldMkLst>
          <pc:docMk/>
          <pc:sldMk cId="4026177920" sldId="311"/>
        </pc:sldMkLst>
        <pc:spChg chg="mod">
          <ac:chgData name="Cristian Chilipirea" userId="34ab170da5908fc4" providerId="LiveId" clId="{99C4052E-A90C-4BC1-8A8B-39E5D2070E6F}" dt="2021-02-28T12:12:51.556" v="33"/>
          <ac:spMkLst>
            <pc:docMk/>
            <pc:sldMk cId="4026177920" sldId="311"/>
            <ac:spMk id="3" creationId="{7212CEDE-DCA8-48EA-B5DD-2D0B0D503FEF}"/>
          </ac:spMkLst>
        </pc:spChg>
        <pc:spChg chg="mod">
          <ac:chgData name="Cristian Chilipirea" userId="34ab170da5908fc4" providerId="LiveId" clId="{99C4052E-A90C-4BC1-8A8B-39E5D2070E6F}" dt="2021-02-28T12:12:51.556" v="33"/>
          <ac:spMkLst>
            <pc:docMk/>
            <pc:sldMk cId="4026177920" sldId="311"/>
            <ac:spMk id="4" creationId="{75BD8F2E-3A55-4706-907C-62075A1281B8}"/>
          </ac:spMkLst>
        </pc:spChg>
      </pc:sldChg>
      <pc:sldChg chg="modSp">
        <pc:chgData name="Cristian Chilipirea" userId="34ab170da5908fc4" providerId="LiveId" clId="{99C4052E-A90C-4BC1-8A8B-39E5D2070E6F}" dt="2021-02-28T12:12:51.556" v="33"/>
        <pc:sldMkLst>
          <pc:docMk/>
          <pc:sldMk cId="2909063300" sldId="312"/>
        </pc:sldMkLst>
        <pc:spChg chg="mod">
          <ac:chgData name="Cristian Chilipirea" userId="34ab170da5908fc4" providerId="LiveId" clId="{99C4052E-A90C-4BC1-8A8B-39E5D2070E6F}" dt="2021-02-28T12:12:51.556" v="33"/>
          <ac:spMkLst>
            <pc:docMk/>
            <pc:sldMk cId="2909063300" sldId="312"/>
            <ac:spMk id="3" creationId="{7212CEDE-DCA8-48EA-B5DD-2D0B0D503FEF}"/>
          </ac:spMkLst>
        </pc:spChg>
        <pc:spChg chg="mod">
          <ac:chgData name="Cristian Chilipirea" userId="34ab170da5908fc4" providerId="LiveId" clId="{99C4052E-A90C-4BC1-8A8B-39E5D2070E6F}" dt="2021-02-28T12:12:51.556" v="33"/>
          <ac:spMkLst>
            <pc:docMk/>
            <pc:sldMk cId="2909063300" sldId="312"/>
            <ac:spMk id="4" creationId="{0EC7E2F5-FDB3-44B3-91A6-DC9B591F8530}"/>
          </ac:spMkLst>
        </pc:spChg>
      </pc:sldChg>
      <pc:sldChg chg="modSp">
        <pc:chgData name="Cristian Chilipirea" userId="34ab170da5908fc4" providerId="LiveId" clId="{99C4052E-A90C-4BC1-8A8B-39E5D2070E6F}" dt="2021-02-28T12:12:51.556" v="33"/>
        <pc:sldMkLst>
          <pc:docMk/>
          <pc:sldMk cId="2694556130" sldId="313"/>
        </pc:sldMkLst>
        <pc:spChg chg="mod">
          <ac:chgData name="Cristian Chilipirea" userId="34ab170da5908fc4" providerId="LiveId" clId="{99C4052E-A90C-4BC1-8A8B-39E5D2070E6F}" dt="2021-02-28T12:12:51.556" v="33"/>
          <ac:spMkLst>
            <pc:docMk/>
            <pc:sldMk cId="2694556130" sldId="313"/>
            <ac:spMk id="3" creationId="{7212CEDE-DCA8-48EA-B5DD-2D0B0D503FEF}"/>
          </ac:spMkLst>
        </pc:spChg>
        <pc:spChg chg="mod">
          <ac:chgData name="Cristian Chilipirea" userId="34ab170da5908fc4" providerId="LiveId" clId="{99C4052E-A90C-4BC1-8A8B-39E5D2070E6F}" dt="2021-02-28T12:12:51.556" v="33"/>
          <ac:spMkLst>
            <pc:docMk/>
            <pc:sldMk cId="2694556130" sldId="313"/>
            <ac:spMk id="4" creationId="{70775F68-0D28-48E7-A047-5431B71CE07A}"/>
          </ac:spMkLst>
        </pc:spChg>
      </pc:sldChg>
      <pc:sldChg chg="modSp">
        <pc:chgData name="Cristian Chilipirea" userId="34ab170da5908fc4" providerId="LiveId" clId="{99C4052E-A90C-4BC1-8A8B-39E5D2070E6F}" dt="2021-02-28T12:12:51.556" v="33"/>
        <pc:sldMkLst>
          <pc:docMk/>
          <pc:sldMk cId="1561489302" sldId="314"/>
        </pc:sldMkLst>
        <pc:spChg chg="mod">
          <ac:chgData name="Cristian Chilipirea" userId="34ab170da5908fc4" providerId="LiveId" clId="{99C4052E-A90C-4BC1-8A8B-39E5D2070E6F}" dt="2021-02-28T12:12:51.556" v="33"/>
          <ac:spMkLst>
            <pc:docMk/>
            <pc:sldMk cId="1561489302" sldId="314"/>
            <ac:spMk id="3" creationId="{7212CEDE-DCA8-48EA-B5DD-2D0B0D503FEF}"/>
          </ac:spMkLst>
        </pc:spChg>
        <pc:spChg chg="mod">
          <ac:chgData name="Cristian Chilipirea" userId="34ab170da5908fc4" providerId="LiveId" clId="{99C4052E-A90C-4BC1-8A8B-39E5D2070E6F}" dt="2021-02-28T12:12:51.556" v="33"/>
          <ac:spMkLst>
            <pc:docMk/>
            <pc:sldMk cId="1561489302" sldId="314"/>
            <ac:spMk id="4" creationId="{F0D813FD-976D-41D7-BB6E-8469B0A562E9}"/>
          </ac:spMkLst>
        </pc:spChg>
      </pc:sldChg>
      <pc:sldChg chg="modSp">
        <pc:chgData name="Cristian Chilipirea" userId="34ab170da5908fc4" providerId="LiveId" clId="{99C4052E-A90C-4BC1-8A8B-39E5D2070E6F}" dt="2021-02-28T12:12:51.556" v="33"/>
        <pc:sldMkLst>
          <pc:docMk/>
          <pc:sldMk cId="1968087461" sldId="315"/>
        </pc:sldMkLst>
        <pc:spChg chg="mod">
          <ac:chgData name="Cristian Chilipirea" userId="34ab170da5908fc4" providerId="LiveId" clId="{99C4052E-A90C-4BC1-8A8B-39E5D2070E6F}" dt="2021-02-28T12:12:51.556" v="33"/>
          <ac:spMkLst>
            <pc:docMk/>
            <pc:sldMk cId="1968087461" sldId="315"/>
            <ac:spMk id="3" creationId="{7212CEDE-DCA8-48EA-B5DD-2D0B0D503FEF}"/>
          </ac:spMkLst>
        </pc:spChg>
        <pc:spChg chg="mod">
          <ac:chgData name="Cristian Chilipirea" userId="34ab170da5908fc4" providerId="LiveId" clId="{99C4052E-A90C-4BC1-8A8B-39E5D2070E6F}" dt="2021-02-28T12:12:51.556" v="33"/>
          <ac:spMkLst>
            <pc:docMk/>
            <pc:sldMk cId="1968087461" sldId="315"/>
            <ac:spMk id="4" creationId="{08B4C182-DE8D-4BC1-B200-DCC740131B0F}"/>
          </ac:spMkLst>
        </pc:spChg>
      </pc:sldChg>
      <pc:sldChg chg="modSp">
        <pc:chgData name="Cristian Chilipirea" userId="34ab170da5908fc4" providerId="LiveId" clId="{99C4052E-A90C-4BC1-8A8B-39E5D2070E6F}" dt="2021-02-28T12:12:51.556" v="33"/>
        <pc:sldMkLst>
          <pc:docMk/>
          <pc:sldMk cId="3329611807" sldId="316"/>
        </pc:sldMkLst>
        <pc:spChg chg="mod">
          <ac:chgData name="Cristian Chilipirea" userId="34ab170da5908fc4" providerId="LiveId" clId="{99C4052E-A90C-4BC1-8A8B-39E5D2070E6F}" dt="2021-02-28T12:12:51.556" v="33"/>
          <ac:spMkLst>
            <pc:docMk/>
            <pc:sldMk cId="3329611807" sldId="316"/>
            <ac:spMk id="3" creationId="{7212CEDE-DCA8-48EA-B5DD-2D0B0D503FEF}"/>
          </ac:spMkLst>
        </pc:spChg>
        <pc:spChg chg="mod">
          <ac:chgData name="Cristian Chilipirea" userId="34ab170da5908fc4" providerId="LiveId" clId="{99C4052E-A90C-4BC1-8A8B-39E5D2070E6F}" dt="2021-02-28T12:12:51.556" v="33"/>
          <ac:spMkLst>
            <pc:docMk/>
            <pc:sldMk cId="3329611807" sldId="316"/>
            <ac:spMk id="4" creationId="{CDBF3233-7E17-466E-A138-49FA9BBAAB33}"/>
          </ac:spMkLst>
        </pc:spChg>
      </pc:sldChg>
      <pc:sldChg chg="modSp">
        <pc:chgData name="Cristian Chilipirea" userId="34ab170da5908fc4" providerId="LiveId" clId="{99C4052E-A90C-4BC1-8A8B-39E5D2070E6F}" dt="2021-02-28T12:12:51.556" v="33"/>
        <pc:sldMkLst>
          <pc:docMk/>
          <pc:sldMk cId="3568295156" sldId="317"/>
        </pc:sldMkLst>
        <pc:spChg chg="mod">
          <ac:chgData name="Cristian Chilipirea" userId="34ab170da5908fc4" providerId="LiveId" clId="{99C4052E-A90C-4BC1-8A8B-39E5D2070E6F}" dt="2021-02-28T12:12:51.556" v="33"/>
          <ac:spMkLst>
            <pc:docMk/>
            <pc:sldMk cId="3568295156" sldId="317"/>
            <ac:spMk id="3" creationId="{7212CEDE-DCA8-48EA-B5DD-2D0B0D503FEF}"/>
          </ac:spMkLst>
        </pc:spChg>
        <pc:spChg chg="mod">
          <ac:chgData name="Cristian Chilipirea" userId="34ab170da5908fc4" providerId="LiveId" clId="{99C4052E-A90C-4BC1-8A8B-39E5D2070E6F}" dt="2021-02-28T12:12:51.556" v="33"/>
          <ac:spMkLst>
            <pc:docMk/>
            <pc:sldMk cId="3568295156" sldId="317"/>
            <ac:spMk id="4" creationId="{B8E4C2D6-D540-4819-82D9-4005E9E416D0}"/>
          </ac:spMkLst>
        </pc:spChg>
      </pc:sldChg>
      <pc:sldChg chg="modSp">
        <pc:chgData name="Cristian Chilipirea" userId="34ab170da5908fc4" providerId="LiveId" clId="{99C4052E-A90C-4BC1-8A8B-39E5D2070E6F}" dt="2021-02-28T12:12:51.556" v="33"/>
        <pc:sldMkLst>
          <pc:docMk/>
          <pc:sldMk cId="4125431535" sldId="318"/>
        </pc:sldMkLst>
        <pc:spChg chg="mod">
          <ac:chgData name="Cristian Chilipirea" userId="34ab170da5908fc4" providerId="LiveId" clId="{99C4052E-A90C-4BC1-8A8B-39E5D2070E6F}" dt="2021-02-28T12:12:51.556" v="33"/>
          <ac:spMkLst>
            <pc:docMk/>
            <pc:sldMk cId="4125431535" sldId="318"/>
            <ac:spMk id="3" creationId="{7212CEDE-DCA8-48EA-B5DD-2D0B0D503FEF}"/>
          </ac:spMkLst>
        </pc:spChg>
        <pc:spChg chg="mod">
          <ac:chgData name="Cristian Chilipirea" userId="34ab170da5908fc4" providerId="LiveId" clId="{99C4052E-A90C-4BC1-8A8B-39E5D2070E6F}" dt="2021-02-28T12:12:51.556" v="33"/>
          <ac:spMkLst>
            <pc:docMk/>
            <pc:sldMk cId="4125431535" sldId="318"/>
            <ac:spMk id="4" creationId="{7F233C8A-D531-4D57-952C-B78EB71AF36F}"/>
          </ac:spMkLst>
        </pc:spChg>
      </pc:sldChg>
      <pc:sldChg chg="modSp">
        <pc:chgData name="Cristian Chilipirea" userId="34ab170da5908fc4" providerId="LiveId" clId="{99C4052E-A90C-4BC1-8A8B-39E5D2070E6F}" dt="2021-02-28T12:12:51.556" v="33"/>
        <pc:sldMkLst>
          <pc:docMk/>
          <pc:sldMk cId="1157086535" sldId="319"/>
        </pc:sldMkLst>
        <pc:spChg chg="mod">
          <ac:chgData name="Cristian Chilipirea" userId="34ab170da5908fc4" providerId="LiveId" clId="{99C4052E-A90C-4BC1-8A8B-39E5D2070E6F}" dt="2021-02-28T12:12:51.556" v="33"/>
          <ac:spMkLst>
            <pc:docMk/>
            <pc:sldMk cId="1157086535" sldId="319"/>
            <ac:spMk id="3" creationId="{7212CEDE-DCA8-48EA-B5DD-2D0B0D503FEF}"/>
          </ac:spMkLst>
        </pc:spChg>
        <pc:spChg chg="mod">
          <ac:chgData name="Cristian Chilipirea" userId="34ab170da5908fc4" providerId="LiveId" clId="{99C4052E-A90C-4BC1-8A8B-39E5D2070E6F}" dt="2021-02-28T12:12:51.556" v="33"/>
          <ac:spMkLst>
            <pc:docMk/>
            <pc:sldMk cId="1157086535" sldId="319"/>
            <ac:spMk id="4" creationId="{1F8BF700-021C-4B1A-83CB-2E52E995482B}"/>
          </ac:spMkLst>
        </pc:spChg>
      </pc:sldChg>
      <pc:sldChg chg="del">
        <pc:chgData name="Cristian Chilipirea" userId="34ab170da5908fc4" providerId="LiveId" clId="{99C4052E-A90C-4BC1-8A8B-39E5D2070E6F}" dt="2021-02-28T12:02:23.463" v="4" actId="47"/>
        <pc:sldMkLst>
          <pc:docMk/>
          <pc:sldMk cId="1982629488" sldId="320"/>
        </pc:sldMkLst>
      </pc:sldChg>
      <pc:sldChg chg="new del">
        <pc:chgData name="Cristian Chilipirea" userId="34ab170da5908fc4" providerId="LiveId" clId="{99C4052E-A90C-4BC1-8A8B-39E5D2070E6F}" dt="2021-02-28T12:11:07.932" v="31" actId="47"/>
        <pc:sldMkLst>
          <pc:docMk/>
          <pc:sldMk cId="811058825" sldId="321"/>
        </pc:sldMkLst>
      </pc:sldChg>
      <pc:sldChg chg="del">
        <pc:chgData name="Cristian Chilipirea" userId="34ab170da5908fc4" providerId="LiveId" clId="{99C4052E-A90C-4BC1-8A8B-39E5D2070E6F}" dt="2021-02-24T13:46:33.229" v="0" actId="47"/>
        <pc:sldMkLst>
          <pc:docMk/>
          <pc:sldMk cId="1878821302" sldId="321"/>
        </pc:sldMkLst>
      </pc:sldChg>
      <pc:sldChg chg="modSp new">
        <pc:chgData name="Cristian Chilipirea" userId="34ab170da5908fc4" providerId="LiveId" clId="{99C4052E-A90C-4BC1-8A8B-39E5D2070E6F}" dt="2021-02-28T12:12:51.556" v="33"/>
        <pc:sldMkLst>
          <pc:docMk/>
          <pc:sldMk cId="525015272" sldId="322"/>
        </pc:sldMkLst>
        <pc:spChg chg="mod">
          <ac:chgData name="Cristian Chilipirea" userId="34ab170da5908fc4" providerId="LiveId" clId="{99C4052E-A90C-4BC1-8A8B-39E5D2070E6F}" dt="2021-02-28T12:12:51.556" v="33"/>
          <ac:spMkLst>
            <pc:docMk/>
            <pc:sldMk cId="525015272" sldId="322"/>
            <ac:spMk id="3" creationId="{23486C47-6934-497E-9C98-45EBA460EDB8}"/>
          </ac:spMkLst>
        </pc:spChg>
        <pc:spChg chg="mod">
          <ac:chgData name="Cristian Chilipirea" userId="34ab170da5908fc4" providerId="LiveId" clId="{99C4052E-A90C-4BC1-8A8B-39E5D2070E6F}" dt="2021-02-28T12:12:51.556" v="33"/>
          <ac:spMkLst>
            <pc:docMk/>
            <pc:sldMk cId="525015272" sldId="322"/>
            <ac:spMk id="4" creationId="{3A99BA5B-FC19-4344-8B96-7A5FAB785329}"/>
          </ac:spMkLst>
        </pc:spChg>
        <pc:spChg chg="mod">
          <ac:chgData name="Cristian Chilipirea" userId="34ab170da5908fc4" providerId="LiveId" clId="{99C4052E-A90C-4BC1-8A8B-39E5D2070E6F}" dt="2021-02-28T12:12:51.556" v="33"/>
          <ac:spMkLst>
            <pc:docMk/>
            <pc:sldMk cId="525015272" sldId="322"/>
            <ac:spMk id="5" creationId="{542F59B7-6036-4BDA-9EC1-EC63550D617C}"/>
          </ac:spMkLst>
        </pc:spChg>
      </pc:sldChg>
      <pc:sldChg chg="del">
        <pc:chgData name="Cristian Chilipirea" userId="34ab170da5908fc4" providerId="LiveId" clId="{99C4052E-A90C-4BC1-8A8B-39E5D2070E6F}" dt="2021-02-24T13:46:33.229" v="0" actId="47"/>
        <pc:sldMkLst>
          <pc:docMk/>
          <pc:sldMk cId="912544339" sldId="322"/>
        </pc:sldMkLst>
      </pc:sldChg>
      <pc:sldChg chg="del">
        <pc:chgData name="Cristian Chilipirea" userId="34ab170da5908fc4" providerId="LiveId" clId="{99C4052E-A90C-4BC1-8A8B-39E5D2070E6F}" dt="2021-02-24T13:46:33.229" v="0" actId="47"/>
        <pc:sldMkLst>
          <pc:docMk/>
          <pc:sldMk cId="1099054805" sldId="323"/>
        </pc:sldMkLst>
      </pc:sldChg>
      <pc:sldChg chg="del">
        <pc:chgData name="Cristian Chilipirea" userId="34ab170da5908fc4" providerId="LiveId" clId="{99C4052E-A90C-4BC1-8A8B-39E5D2070E6F}" dt="2021-02-24T13:46:33.229" v="0" actId="47"/>
        <pc:sldMkLst>
          <pc:docMk/>
          <pc:sldMk cId="3369503131" sldId="324"/>
        </pc:sldMkLst>
      </pc:sldChg>
      <pc:sldChg chg="modSp add">
        <pc:chgData name="Cristian Chilipirea" userId="34ab170da5908fc4" providerId="LiveId" clId="{99C4052E-A90C-4BC1-8A8B-39E5D2070E6F}" dt="2021-02-28T12:12:51.556" v="33"/>
        <pc:sldMkLst>
          <pc:docMk/>
          <pc:sldMk cId="276947184" sldId="547"/>
        </pc:sldMkLst>
        <pc:spChg chg="mod">
          <ac:chgData name="Cristian Chilipirea" userId="34ab170da5908fc4" providerId="LiveId" clId="{99C4052E-A90C-4BC1-8A8B-39E5D2070E6F}" dt="2021-02-28T12:12:51.556" v="33"/>
          <ac:spMkLst>
            <pc:docMk/>
            <pc:sldMk cId="276947184" sldId="547"/>
            <ac:spMk id="2" creationId="{1CFA0E8D-B2CA-4964-921B-1050825EFE1E}"/>
          </ac:spMkLst>
        </pc:spChg>
        <pc:spChg chg="mod">
          <ac:chgData name="Cristian Chilipirea" userId="34ab170da5908fc4" providerId="LiveId" clId="{99C4052E-A90C-4BC1-8A8B-39E5D2070E6F}" dt="2021-02-28T12:12:51.556" v="33"/>
          <ac:spMkLst>
            <pc:docMk/>
            <pc:sldMk cId="276947184" sldId="547"/>
            <ac:spMk id="3" creationId="{CCBF75EE-8F07-4B21-8EDC-CA0E65FF948C}"/>
          </ac:spMkLst>
        </pc:spChg>
      </pc:sldChg>
      <pc:sldChg chg="modSp add del">
        <pc:chgData name="Cristian Chilipirea" userId="34ab170da5908fc4" providerId="LiveId" clId="{99C4052E-A90C-4BC1-8A8B-39E5D2070E6F}" dt="2021-02-28T12:18:10.285" v="48" actId="47"/>
        <pc:sldMkLst>
          <pc:docMk/>
          <pc:sldMk cId="372466261" sldId="549"/>
        </pc:sldMkLst>
        <pc:spChg chg="mod">
          <ac:chgData name="Cristian Chilipirea" userId="34ab170da5908fc4" providerId="LiveId" clId="{99C4052E-A90C-4BC1-8A8B-39E5D2070E6F}" dt="2021-02-28T12:12:51.556" v="33"/>
          <ac:spMkLst>
            <pc:docMk/>
            <pc:sldMk cId="372466261" sldId="549"/>
            <ac:spMk id="2" creationId="{73A44F9F-8268-4FB3-9798-BDE09DC2BE58}"/>
          </ac:spMkLst>
        </pc:spChg>
        <pc:spChg chg="mod">
          <ac:chgData name="Cristian Chilipirea" userId="34ab170da5908fc4" providerId="LiveId" clId="{99C4052E-A90C-4BC1-8A8B-39E5D2070E6F}" dt="2021-02-28T12:12:51.556" v="33"/>
          <ac:spMkLst>
            <pc:docMk/>
            <pc:sldMk cId="372466261" sldId="549"/>
            <ac:spMk id="3" creationId="{E21E23CF-4F27-4189-AC31-6DD62BB64DF3}"/>
          </ac:spMkLst>
        </pc:spChg>
      </pc:sldChg>
      <pc:sldChg chg="modSp add mod">
        <pc:chgData name="Cristian Chilipirea" userId="34ab170da5908fc4" providerId="LiveId" clId="{99C4052E-A90C-4BC1-8A8B-39E5D2070E6F}" dt="2021-02-28T12:20:04.940" v="60" actId="790"/>
        <pc:sldMkLst>
          <pc:docMk/>
          <pc:sldMk cId="903023806" sldId="550"/>
        </pc:sldMkLst>
        <pc:spChg chg="mod">
          <ac:chgData name="Cristian Chilipirea" userId="34ab170da5908fc4" providerId="LiveId" clId="{99C4052E-A90C-4BC1-8A8B-39E5D2070E6F}" dt="2021-02-28T12:20:04.940" v="60" actId="790"/>
          <ac:spMkLst>
            <pc:docMk/>
            <pc:sldMk cId="903023806" sldId="550"/>
            <ac:spMk id="2" creationId="{73A44F9F-8268-4FB3-9798-BDE09DC2BE58}"/>
          </ac:spMkLst>
        </pc:spChg>
        <pc:spChg chg="mod">
          <ac:chgData name="Cristian Chilipirea" userId="34ab170da5908fc4" providerId="LiveId" clId="{99C4052E-A90C-4BC1-8A8B-39E5D2070E6F}" dt="2021-02-28T12:19:54.947" v="58" actId="790"/>
          <ac:spMkLst>
            <pc:docMk/>
            <pc:sldMk cId="903023806" sldId="550"/>
            <ac:spMk id="3" creationId="{9524C8DA-CA46-4AC8-A164-B76EC53B2325}"/>
          </ac:spMkLst>
        </pc:spChg>
        <pc:spChg chg="mod">
          <ac:chgData name="Cristian Chilipirea" userId="34ab170da5908fc4" providerId="LiveId" clId="{99C4052E-A90C-4BC1-8A8B-39E5D2070E6F}" dt="2021-02-28T12:12:51.556" v="33"/>
          <ac:spMkLst>
            <pc:docMk/>
            <pc:sldMk cId="903023806" sldId="550"/>
            <ac:spMk id="5" creationId="{CD420678-B001-4E51-8B38-020BD80EF200}"/>
          </ac:spMkLst>
        </pc:spChg>
      </pc:sldChg>
      <pc:sldChg chg="modSp add">
        <pc:chgData name="Cristian Chilipirea" userId="34ab170da5908fc4" providerId="LiveId" clId="{99C4052E-A90C-4BC1-8A8B-39E5D2070E6F}" dt="2021-02-28T12:12:51.556" v="33"/>
        <pc:sldMkLst>
          <pc:docMk/>
          <pc:sldMk cId="3176134443" sldId="552"/>
        </pc:sldMkLst>
        <pc:spChg chg="mod">
          <ac:chgData name="Cristian Chilipirea" userId="34ab170da5908fc4" providerId="LiveId" clId="{99C4052E-A90C-4BC1-8A8B-39E5D2070E6F}" dt="2021-02-28T12:12:51.556" v="33"/>
          <ac:spMkLst>
            <pc:docMk/>
            <pc:sldMk cId="3176134443" sldId="552"/>
            <ac:spMk id="2" creationId="{1CFA0E8D-B2CA-4964-921B-1050825EFE1E}"/>
          </ac:spMkLst>
        </pc:spChg>
        <pc:spChg chg="mod">
          <ac:chgData name="Cristian Chilipirea" userId="34ab170da5908fc4" providerId="LiveId" clId="{99C4052E-A90C-4BC1-8A8B-39E5D2070E6F}" dt="2021-02-28T12:12:51.556" v="33"/>
          <ac:spMkLst>
            <pc:docMk/>
            <pc:sldMk cId="3176134443" sldId="552"/>
            <ac:spMk id="3" creationId="{A128085C-0617-445D-AEBE-93F6ECD3092C}"/>
          </ac:spMkLst>
        </pc:spChg>
      </pc:sldChg>
      <pc:sldChg chg="modSp add">
        <pc:chgData name="Cristian Chilipirea" userId="34ab170da5908fc4" providerId="LiveId" clId="{99C4052E-A90C-4BC1-8A8B-39E5D2070E6F}" dt="2021-02-28T12:12:51.556" v="33"/>
        <pc:sldMkLst>
          <pc:docMk/>
          <pc:sldMk cId="3678026768" sldId="553"/>
        </pc:sldMkLst>
        <pc:spChg chg="mod">
          <ac:chgData name="Cristian Chilipirea" userId="34ab170da5908fc4" providerId="LiveId" clId="{99C4052E-A90C-4BC1-8A8B-39E5D2070E6F}" dt="2021-02-28T12:12:51.556" v="33"/>
          <ac:spMkLst>
            <pc:docMk/>
            <pc:sldMk cId="3678026768" sldId="553"/>
            <ac:spMk id="2" creationId="{1CFA0E8D-B2CA-4964-921B-1050825EFE1E}"/>
          </ac:spMkLst>
        </pc:spChg>
        <pc:spChg chg="mod">
          <ac:chgData name="Cristian Chilipirea" userId="34ab170da5908fc4" providerId="LiveId" clId="{99C4052E-A90C-4BC1-8A8B-39E5D2070E6F}" dt="2021-02-28T12:12:51.556" v="33"/>
          <ac:spMkLst>
            <pc:docMk/>
            <pc:sldMk cId="3678026768" sldId="553"/>
            <ac:spMk id="3" creationId="{ECDEA119-D0F6-4654-A03D-8D4CA415F692}"/>
          </ac:spMkLst>
        </pc:spChg>
      </pc:sldChg>
      <pc:sldChg chg="modSp add">
        <pc:chgData name="Cristian Chilipirea" userId="34ab170da5908fc4" providerId="LiveId" clId="{99C4052E-A90C-4BC1-8A8B-39E5D2070E6F}" dt="2021-02-28T12:12:51.556" v="33"/>
        <pc:sldMkLst>
          <pc:docMk/>
          <pc:sldMk cId="2410928874" sldId="555"/>
        </pc:sldMkLst>
        <pc:spChg chg="mod">
          <ac:chgData name="Cristian Chilipirea" userId="34ab170da5908fc4" providerId="LiveId" clId="{99C4052E-A90C-4BC1-8A8B-39E5D2070E6F}" dt="2021-02-28T12:12:51.556" v="33"/>
          <ac:spMkLst>
            <pc:docMk/>
            <pc:sldMk cId="2410928874" sldId="555"/>
            <ac:spMk id="2" creationId="{1CFA0E8D-B2CA-4964-921B-1050825EFE1E}"/>
          </ac:spMkLst>
        </pc:spChg>
        <pc:spChg chg="mod">
          <ac:chgData name="Cristian Chilipirea" userId="34ab170da5908fc4" providerId="LiveId" clId="{99C4052E-A90C-4BC1-8A8B-39E5D2070E6F}" dt="2021-02-28T12:12:51.556" v="33"/>
          <ac:spMkLst>
            <pc:docMk/>
            <pc:sldMk cId="2410928874" sldId="555"/>
            <ac:spMk id="3" creationId="{00AAD8A3-D178-4146-AAA7-E56F0A05A5DB}"/>
          </ac:spMkLst>
        </pc:spChg>
      </pc:sldChg>
      <pc:sldChg chg="modSp add">
        <pc:chgData name="Cristian Chilipirea" userId="34ab170da5908fc4" providerId="LiveId" clId="{99C4052E-A90C-4BC1-8A8B-39E5D2070E6F}" dt="2021-02-28T12:12:51.556" v="33"/>
        <pc:sldMkLst>
          <pc:docMk/>
          <pc:sldMk cId="824594544" sldId="556"/>
        </pc:sldMkLst>
        <pc:spChg chg="mod">
          <ac:chgData name="Cristian Chilipirea" userId="34ab170da5908fc4" providerId="LiveId" clId="{99C4052E-A90C-4BC1-8A8B-39E5D2070E6F}" dt="2021-02-28T12:12:51.556" v="33"/>
          <ac:spMkLst>
            <pc:docMk/>
            <pc:sldMk cId="824594544" sldId="556"/>
            <ac:spMk id="2" creationId="{1CFA0E8D-B2CA-4964-921B-1050825EFE1E}"/>
          </ac:spMkLst>
        </pc:spChg>
        <pc:spChg chg="mod">
          <ac:chgData name="Cristian Chilipirea" userId="34ab170da5908fc4" providerId="LiveId" clId="{99C4052E-A90C-4BC1-8A8B-39E5D2070E6F}" dt="2021-02-28T12:12:51.556" v="33"/>
          <ac:spMkLst>
            <pc:docMk/>
            <pc:sldMk cId="824594544" sldId="556"/>
            <ac:spMk id="3" creationId="{5610D460-8D72-4881-9C7F-0C65EC05BD36}"/>
          </ac:spMkLst>
        </pc:spChg>
      </pc:sldChg>
      <pc:sldChg chg="modSp add">
        <pc:chgData name="Cristian Chilipirea" userId="34ab170da5908fc4" providerId="LiveId" clId="{99C4052E-A90C-4BC1-8A8B-39E5D2070E6F}" dt="2021-02-28T12:12:51.556" v="33"/>
        <pc:sldMkLst>
          <pc:docMk/>
          <pc:sldMk cId="2675921238" sldId="557"/>
        </pc:sldMkLst>
        <pc:spChg chg="mod">
          <ac:chgData name="Cristian Chilipirea" userId="34ab170da5908fc4" providerId="LiveId" clId="{99C4052E-A90C-4BC1-8A8B-39E5D2070E6F}" dt="2021-02-28T12:12:51.556" v="33"/>
          <ac:spMkLst>
            <pc:docMk/>
            <pc:sldMk cId="2675921238" sldId="557"/>
            <ac:spMk id="2" creationId="{1CFA0E8D-B2CA-4964-921B-1050825EFE1E}"/>
          </ac:spMkLst>
        </pc:spChg>
        <pc:spChg chg="mod">
          <ac:chgData name="Cristian Chilipirea" userId="34ab170da5908fc4" providerId="LiveId" clId="{99C4052E-A90C-4BC1-8A8B-39E5D2070E6F}" dt="2021-02-28T12:12:51.556" v="33"/>
          <ac:spMkLst>
            <pc:docMk/>
            <pc:sldMk cId="2675921238" sldId="557"/>
            <ac:spMk id="6" creationId="{D8E82989-ADEA-43CA-A7F0-43BEED04949C}"/>
          </ac:spMkLst>
        </pc:spChg>
      </pc:sldChg>
      <pc:sldChg chg="modSp add">
        <pc:chgData name="Cristian Chilipirea" userId="34ab170da5908fc4" providerId="LiveId" clId="{99C4052E-A90C-4BC1-8A8B-39E5D2070E6F}" dt="2021-02-28T12:12:51.556" v="33"/>
        <pc:sldMkLst>
          <pc:docMk/>
          <pc:sldMk cId="1074936681" sldId="558"/>
        </pc:sldMkLst>
        <pc:spChg chg="mod">
          <ac:chgData name="Cristian Chilipirea" userId="34ab170da5908fc4" providerId="LiveId" clId="{99C4052E-A90C-4BC1-8A8B-39E5D2070E6F}" dt="2021-02-28T12:12:51.556" v="33"/>
          <ac:spMkLst>
            <pc:docMk/>
            <pc:sldMk cId="1074936681" sldId="558"/>
            <ac:spMk id="2" creationId="{1CFA0E8D-B2CA-4964-921B-1050825EFE1E}"/>
          </ac:spMkLst>
        </pc:spChg>
        <pc:spChg chg="mod">
          <ac:chgData name="Cristian Chilipirea" userId="34ab170da5908fc4" providerId="LiveId" clId="{99C4052E-A90C-4BC1-8A8B-39E5D2070E6F}" dt="2021-02-28T12:12:51.556" v="33"/>
          <ac:spMkLst>
            <pc:docMk/>
            <pc:sldMk cId="1074936681" sldId="558"/>
            <ac:spMk id="3" creationId="{BB909007-8ECE-42C3-A4F5-A9C56176672A}"/>
          </ac:spMkLst>
        </pc:spChg>
      </pc:sldChg>
      <pc:sldChg chg="modSp add">
        <pc:chgData name="Cristian Chilipirea" userId="34ab170da5908fc4" providerId="LiveId" clId="{99C4052E-A90C-4BC1-8A8B-39E5D2070E6F}" dt="2021-02-28T12:12:51.556" v="33"/>
        <pc:sldMkLst>
          <pc:docMk/>
          <pc:sldMk cId="48851368" sldId="559"/>
        </pc:sldMkLst>
        <pc:spChg chg="mod">
          <ac:chgData name="Cristian Chilipirea" userId="34ab170da5908fc4" providerId="LiveId" clId="{99C4052E-A90C-4BC1-8A8B-39E5D2070E6F}" dt="2021-02-28T12:12:51.556" v="33"/>
          <ac:spMkLst>
            <pc:docMk/>
            <pc:sldMk cId="48851368" sldId="559"/>
            <ac:spMk id="2" creationId="{1CFA0E8D-B2CA-4964-921B-1050825EFE1E}"/>
          </ac:spMkLst>
        </pc:spChg>
        <pc:spChg chg="mod">
          <ac:chgData name="Cristian Chilipirea" userId="34ab170da5908fc4" providerId="LiveId" clId="{99C4052E-A90C-4BC1-8A8B-39E5D2070E6F}" dt="2021-02-28T12:12:51.556" v="33"/>
          <ac:spMkLst>
            <pc:docMk/>
            <pc:sldMk cId="48851368" sldId="559"/>
            <ac:spMk id="6" creationId="{4E231129-45FB-465C-BE7F-EE3C4423EF93}"/>
          </ac:spMkLst>
        </pc:spChg>
      </pc:sldChg>
      <pc:sldChg chg="modSp add">
        <pc:chgData name="Cristian Chilipirea" userId="34ab170da5908fc4" providerId="LiveId" clId="{99C4052E-A90C-4BC1-8A8B-39E5D2070E6F}" dt="2021-02-28T12:12:51.556" v="33"/>
        <pc:sldMkLst>
          <pc:docMk/>
          <pc:sldMk cId="824751759" sldId="560"/>
        </pc:sldMkLst>
        <pc:spChg chg="mod">
          <ac:chgData name="Cristian Chilipirea" userId="34ab170da5908fc4" providerId="LiveId" clId="{99C4052E-A90C-4BC1-8A8B-39E5D2070E6F}" dt="2021-02-28T12:12:51.556" v="33"/>
          <ac:spMkLst>
            <pc:docMk/>
            <pc:sldMk cId="824751759" sldId="560"/>
            <ac:spMk id="2" creationId="{1CFA0E8D-B2CA-4964-921B-1050825EFE1E}"/>
          </ac:spMkLst>
        </pc:spChg>
        <pc:spChg chg="mod">
          <ac:chgData name="Cristian Chilipirea" userId="34ab170da5908fc4" providerId="LiveId" clId="{99C4052E-A90C-4BC1-8A8B-39E5D2070E6F}" dt="2021-02-28T12:12:51.556" v="33"/>
          <ac:spMkLst>
            <pc:docMk/>
            <pc:sldMk cId="824751759" sldId="560"/>
            <ac:spMk id="3" creationId="{0CF51821-62B1-4806-8F6C-0EB44BD5AD60}"/>
          </ac:spMkLst>
        </pc:spChg>
      </pc:sldChg>
      <pc:sldChg chg="modSp add">
        <pc:chgData name="Cristian Chilipirea" userId="34ab170da5908fc4" providerId="LiveId" clId="{99C4052E-A90C-4BC1-8A8B-39E5D2070E6F}" dt="2021-02-28T12:12:51.556" v="33"/>
        <pc:sldMkLst>
          <pc:docMk/>
          <pc:sldMk cId="2761971886" sldId="561"/>
        </pc:sldMkLst>
        <pc:spChg chg="mod">
          <ac:chgData name="Cristian Chilipirea" userId="34ab170da5908fc4" providerId="LiveId" clId="{99C4052E-A90C-4BC1-8A8B-39E5D2070E6F}" dt="2021-02-28T12:12:51.556" v="33"/>
          <ac:spMkLst>
            <pc:docMk/>
            <pc:sldMk cId="2761971886" sldId="561"/>
            <ac:spMk id="2" creationId="{1CFA0E8D-B2CA-4964-921B-1050825EFE1E}"/>
          </ac:spMkLst>
        </pc:spChg>
        <pc:spChg chg="mod">
          <ac:chgData name="Cristian Chilipirea" userId="34ab170da5908fc4" providerId="LiveId" clId="{99C4052E-A90C-4BC1-8A8B-39E5D2070E6F}" dt="2021-02-28T12:12:51.556" v="33"/>
          <ac:spMkLst>
            <pc:docMk/>
            <pc:sldMk cId="2761971886" sldId="561"/>
            <ac:spMk id="3" creationId="{59D37CE8-A60F-4919-8F14-1E092136AA0B}"/>
          </ac:spMkLst>
        </pc:spChg>
      </pc:sldChg>
      <pc:sldChg chg="modSp add">
        <pc:chgData name="Cristian Chilipirea" userId="34ab170da5908fc4" providerId="LiveId" clId="{99C4052E-A90C-4BC1-8A8B-39E5D2070E6F}" dt="2021-02-28T12:12:51.556" v="33"/>
        <pc:sldMkLst>
          <pc:docMk/>
          <pc:sldMk cId="3734307052" sldId="562"/>
        </pc:sldMkLst>
        <pc:spChg chg="mod">
          <ac:chgData name="Cristian Chilipirea" userId="34ab170da5908fc4" providerId="LiveId" clId="{99C4052E-A90C-4BC1-8A8B-39E5D2070E6F}" dt="2021-02-28T12:12:51.556" v="33"/>
          <ac:spMkLst>
            <pc:docMk/>
            <pc:sldMk cId="3734307052" sldId="562"/>
            <ac:spMk id="2" creationId="{1CFA0E8D-B2CA-4964-921B-1050825EFE1E}"/>
          </ac:spMkLst>
        </pc:spChg>
        <pc:spChg chg="mod">
          <ac:chgData name="Cristian Chilipirea" userId="34ab170da5908fc4" providerId="LiveId" clId="{99C4052E-A90C-4BC1-8A8B-39E5D2070E6F}" dt="2021-02-28T12:12:51.556" v="33"/>
          <ac:spMkLst>
            <pc:docMk/>
            <pc:sldMk cId="3734307052" sldId="562"/>
            <ac:spMk id="3" creationId="{241DC116-4236-40FB-98BF-C8974ECFEDFD}"/>
          </ac:spMkLst>
        </pc:spChg>
      </pc:sldChg>
      <pc:sldChg chg="modSp add">
        <pc:chgData name="Cristian Chilipirea" userId="34ab170da5908fc4" providerId="LiveId" clId="{99C4052E-A90C-4BC1-8A8B-39E5D2070E6F}" dt="2021-02-28T12:12:51.556" v="33"/>
        <pc:sldMkLst>
          <pc:docMk/>
          <pc:sldMk cId="1831446351" sldId="563"/>
        </pc:sldMkLst>
        <pc:spChg chg="mod">
          <ac:chgData name="Cristian Chilipirea" userId="34ab170da5908fc4" providerId="LiveId" clId="{99C4052E-A90C-4BC1-8A8B-39E5D2070E6F}" dt="2021-02-28T12:12:51.556" v="33"/>
          <ac:spMkLst>
            <pc:docMk/>
            <pc:sldMk cId="1831446351" sldId="563"/>
            <ac:spMk id="2" creationId="{1CFA0E8D-B2CA-4964-921B-1050825EFE1E}"/>
          </ac:spMkLst>
        </pc:spChg>
        <pc:spChg chg="mod">
          <ac:chgData name="Cristian Chilipirea" userId="34ab170da5908fc4" providerId="LiveId" clId="{99C4052E-A90C-4BC1-8A8B-39E5D2070E6F}" dt="2021-02-28T12:12:51.556" v="33"/>
          <ac:spMkLst>
            <pc:docMk/>
            <pc:sldMk cId="1831446351" sldId="563"/>
            <ac:spMk id="3" creationId="{ADB9B5D1-2851-4291-8E69-37BBF5AEB12D}"/>
          </ac:spMkLst>
        </pc:spChg>
      </pc:sldChg>
      <pc:sldChg chg="modSp add">
        <pc:chgData name="Cristian Chilipirea" userId="34ab170da5908fc4" providerId="LiveId" clId="{99C4052E-A90C-4BC1-8A8B-39E5D2070E6F}" dt="2021-02-28T12:12:51.556" v="33"/>
        <pc:sldMkLst>
          <pc:docMk/>
          <pc:sldMk cId="2921147139" sldId="564"/>
        </pc:sldMkLst>
        <pc:spChg chg="mod">
          <ac:chgData name="Cristian Chilipirea" userId="34ab170da5908fc4" providerId="LiveId" clId="{99C4052E-A90C-4BC1-8A8B-39E5D2070E6F}" dt="2021-02-28T12:12:51.556" v="33"/>
          <ac:spMkLst>
            <pc:docMk/>
            <pc:sldMk cId="2921147139" sldId="564"/>
            <ac:spMk id="2" creationId="{1CFA0E8D-B2CA-4964-921B-1050825EFE1E}"/>
          </ac:spMkLst>
        </pc:spChg>
        <pc:spChg chg="mod">
          <ac:chgData name="Cristian Chilipirea" userId="34ab170da5908fc4" providerId="LiveId" clId="{99C4052E-A90C-4BC1-8A8B-39E5D2070E6F}" dt="2021-02-28T12:12:51.556" v="33"/>
          <ac:spMkLst>
            <pc:docMk/>
            <pc:sldMk cId="2921147139" sldId="564"/>
            <ac:spMk id="3" creationId="{C723EE65-EF33-40C5-86ED-200EC6AD700E}"/>
          </ac:spMkLst>
        </pc:spChg>
      </pc:sldChg>
      <pc:sldChg chg="modSp add">
        <pc:chgData name="Cristian Chilipirea" userId="34ab170da5908fc4" providerId="LiveId" clId="{99C4052E-A90C-4BC1-8A8B-39E5D2070E6F}" dt="2021-02-28T12:12:51.556" v="33"/>
        <pc:sldMkLst>
          <pc:docMk/>
          <pc:sldMk cId="2874445740" sldId="565"/>
        </pc:sldMkLst>
        <pc:spChg chg="mod">
          <ac:chgData name="Cristian Chilipirea" userId="34ab170da5908fc4" providerId="LiveId" clId="{99C4052E-A90C-4BC1-8A8B-39E5D2070E6F}" dt="2021-02-28T12:12:51.556" v="33"/>
          <ac:spMkLst>
            <pc:docMk/>
            <pc:sldMk cId="2874445740" sldId="565"/>
            <ac:spMk id="2" creationId="{1CFA0E8D-B2CA-4964-921B-1050825EFE1E}"/>
          </ac:spMkLst>
        </pc:spChg>
        <pc:spChg chg="mod">
          <ac:chgData name="Cristian Chilipirea" userId="34ab170da5908fc4" providerId="LiveId" clId="{99C4052E-A90C-4BC1-8A8B-39E5D2070E6F}" dt="2021-02-28T12:12:51.556" v="33"/>
          <ac:spMkLst>
            <pc:docMk/>
            <pc:sldMk cId="2874445740" sldId="565"/>
            <ac:spMk id="3" creationId="{0F9157BB-73CB-45AA-BAFB-BC2EFD579A4A}"/>
          </ac:spMkLst>
        </pc:spChg>
      </pc:sldChg>
      <pc:sldChg chg="modSp add">
        <pc:chgData name="Cristian Chilipirea" userId="34ab170da5908fc4" providerId="LiveId" clId="{99C4052E-A90C-4BC1-8A8B-39E5D2070E6F}" dt="2021-02-28T12:12:51.556" v="33"/>
        <pc:sldMkLst>
          <pc:docMk/>
          <pc:sldMk cId="4118544830" sldId="566"/>
        </pc:sldMkLst>
        <pc:spChg chg="mod">
          <ac:chgData name="Cristian Chilipirea" userId="34ab170da5908fc4" providerId="LiveId" clId="{99C4052E-A90C-4BC1-8A8B-39E5D2070E6F}" dt="2021-02-28T12:12:51.556" v="33"/>
          <ac:spMkLst>
            <pc:docMk/>
            <pc:sldMk cId="4118544830" sldId="566"/>
            <ac:spMk id="2" creationId="{1CFA0E8D-B2CA-4964-921B-1050825EFE1E}"/>
          </ac:spMkLst>
        </pc:spChg>
        <pc:spChg chg="mod">
          <ac:chgData name="Cristian Chilipirea" userId="34ab170da5908fc4" providerId="LiveId" clId="{99C4052E-A90C-4BC1-8A8B-39E5D2070E6F}" dt="2021-02-28T12:12:51.556" v="33"/>
          <ac:spMkLst>
            <pc:docMk/>
            <pc:sldMk cId="4118544830" sldId="566"/>
            <ac:spMk id="3" creationId="{1BEAA8F1-5234-4A51-A850-78B6E8683223}"/>
          </ac:spMkLst>
        </pc:spChg>
      </pc:sldChg>
      <pc:sldChg chg="modSp add">
        <pc:chgData name="Cristian Chilipirea" userId="34ab170da5908fc4" providerId="LiveId" clId="{99C4052E-A90C-4BC1-8A8B-39E5D2070E6F}" dt="2021-02-28T12:12:51.556" v="33"/>
        <pc:sldMkLst>
          <pc:docMk/>
          <pc:sldMk cId="2795146843" sldId="567"/>
        </pc:sldMkLst>
        <pc:spChg chg="mod">
          <ac:chgData name="Cristian Chilipirea" userId="34ab170da5908fc4" providerId="LiveId" clId="{99C4052E-A90C-4BC1-8A8B-39E5D2070E6F}" dt="2021-02-28T12:12:51.556" v="33"/>
          <ac:spMkLst>
            <pc:docMk/>
            <pc:sldMk cId="2795146843" sldId="567"/>
            <ac:spMk id="2" creationId="{1CFA0E8D-B2CA-4964-921B-1050825EFE1E}"/>
          </ac:spMkLst>
        </pc:spChg>
        <pc:spChg chg="mod">
          <ac:chgData name="Cristian Chilipirea" userId="34ab170da5908fc4" providerId="LiveId" clId="{99C4052E-A90C-4BC1-8A8B-39E5D2070E6F}" dt="2021-02-28T12:12:51.556" v="33"/>
          <ac:spMkLst>
            <pc:docMk/>
            <pc:sldMk cId="2795146843" sldId="567"/>
            <ac:spMk id="3" creationId="{28F15D7B-1C50-4380-A8AD-E1EB8A5E9354}"/>
          </ac:spMkLst>
        </pc:spChg>
      </pc:sldChg>
      <pc:sldChg chg="modSp add">
        <pc:chgData name="Cristian Chilipirea" userId="34ab170da5908fc4" providerId="LiveId" clId="{99C4052E-A90C-4BC1-8A8B-39E5D2070E6F}" dt="2021-02-28T12:12:51.556" v="33"/>
        <pc:sldMkLst>
          <pc:docMk/>
          <pc:sldMk cId="3497467475" sldId="568"/>
        </pc:sldMkLst>
        <pc:spChg chg="mod">
          <ac:chgData name="Cristian Chilipirea" userId="34ab170da5908fc4" providerId="LiveId" clId="{99C4052E-A90C-4BC1-8A8B-39E5D2070E6F}" dt="2021-02-28T12:12:51.556" v="33"/>
          <ac:spMkLst>
            <pc:docMk/>
            <pc:sldMk cId="3497467475" sldId="568"/>
            <ac:spMk id="2" creationId="{1CFA0E8D-B2CA-4964-921B-1050825EFE1E}"/>
          </ac:spMkLst>
        </pc:spChg>
        <pc:spChg chg="mod">
          <ac:chgData name="Cristian Chilipirea" userId="34ab170da5908fc4" providerId="LiveId" clId="{99C4052E-A90C-4BC1-8A8B-39E5D2070E6F}" dt="2021-02-28T12:12:51.556" v="33"/>
          <ac:spMkLst>
            <pc:docMk/>
            <pc:sldMk cId="3497467475" sldId="568"/>
            <ac:spMk id="3" creationId="{F7BF89B6-5453-47E4-970E-DE2C503BF10B}"/>
          </ac:spMkLst>
        </pc:spChg>
      </pc:sldChg>
      <pc:sldChg chg="modSp add">
        <pc:chgData name="Cristian Chilipirea" userId="34ab170da5908fc4" providerId="LiveId" clId="{99C4052E-A90C-4BC1-8A8B-39E5D2070E6F}" dt="2021-02-28T12:12:51.556" v="33"/>
        <pc:sldMkLst>
          <pc:docMk/>
          <pc:sldMk cId="3698025032" sldId="569"/>
        </pc:sldMkLst>
        <pc:spChg chg="mod">
          <ac:chgData name="Cristian Chilipirea" userId="34ab170da5908fc4" providerId="LiveId" clId="{99C4052E-A90C-4BC1-8A8B-39E5D2070E6F}" dt="2021-02-28T12:12:51.556" v="33"/>
          <ac:spMkLst>
            <pc:docMk/>
            <pc:sldMk cId="3698025032" sldId="569"/>
            <ac:spMk id="2" creationId="{1CFA0E8D-B2CA-4964-921B-1050825EFE1E}"/>
          </ac:spMkLst>
        </pc:spChg>
        <pc:spChg chg="mod">
          <ac:chgData name="Cristian Chilipirea" userId="34ab170da5908fc4" providerId="LiveId" clId="{99C4052E-A90C-4BC1-8A8B-39E5D2070E6F}" dt="2021-02-28T12:12:51.556" v="33"/>
          <ac:spMkLst>
            <pc:docMk/>
            <pc:sldMk cId="3698025032" sldId="569"/>
            <ac:spMk id="3" creationId="{4157CC62-4192-4445-8796-50CD12358D1C}"/>
          </ac:spMkLst>
        </pc:spChg>
      </pc:sldChg>
      <pc:sldChg chg="modSp add">
        <pc:chgData name="Cristian Chilipirea" userId="34ab170da5908fc4" providerId="LiveId" clId="{99C4052E-A90C-4BC1-8A8B-39E5D2070E6F}" dt="2021-02-28T12:12:51.556" v="33"/>
        <pc:sldMkLst>
          <pc:docMk/>
          <pc:sldMk cId="1892795954" sldId="570"/>
        </pc:sldMkLst>
        <pc:spChg chg="mod">
          <ac:chgData name="Cristian Chilipirea" userId="34ab170da5908fc4" providerId="LiveId" clId="{99C4052E-A90C-4BC1-8A8B-39E5D2070E6F}" dt="2021-02-28T12:12:51.556" v="33"/>
          <ac:spMkLst>
            <pc:docMk/>
            <pc:sldMk cId="1892795954" sldId="570"/>
            <ac:spMk id="2" creationId="{1CFA0E8D-B2CA-4964-921B-1050825EFE1E}"/>
          </ac:spMkLst>
        </pc:spChg>
        <pc:spChg chg="mod">
          <ac:chgData name="Cristian Chilipirea" userId="34ab170da5908fc4" providerId="LiveId" clId="{99C4052E-A90C-4BC1-8A8B-39E5D2070E6F}" dt="2021-02-28T12:12:51.556" v="33"/>
          <ac:spMkLst>
            <pc:docMk/>
            <pc:sldMk cId="1892795954" sldId="570"/>
            <ac:spMk id="3" creationId="{F3C9CDDE-CE4A-4AFC-B450-D2E7E3ED7AAD}"/>
          </ac:spMkLst>
        </pc:spChg>
      </pc:sldChg>
      <pc:sldChg chg="modSp add">
        <pc:chgData name="Cristian Chilipirea" userId="34ab170da5908fc4" providerId="LiveId" clId="{99C4052E-A90C-4BC1-8A8B-39E5D2070E6F}" dt="2021-02-28T12:12:51.556" v="33"/>
        <pc:sldMkLst>
          <pc:docMk/>
          <pc:sldMk cId="3677636954" sldId="571"/>
        </pc:sldMkLst>
        <pc:spChg chg="mod">
          <ac:chgData name="Cristian Chilipirea" userId="34ab170da5908fc4" providerId="LiveId" clId="{99C4052E-A90C-4BC1-8A8B-39E5D2070E6F}" dt="2021-02-28T12:12:51.556" v="33"/>
          <ac:spMkLst>
            <pc:docMk/>
            <pc:sldMk cId="3677636954" sldId="571"/>
            <ac:spMk id="2" creationId="{1CFA0E8D-B2CA-4964-921B-1050825EFE1E}"/>
          </ac:spMkLst>
        </pc:spChg>
        <pc:spChg chg="mod">
          <ac:chgData name="Cristian Chilipirea" userId="34ab170da5908fc4" providerId="LiveId" clId="{99C4052E-A90C-4BC1-8A8B-39E5D2070E6F}" dt="2021-02-28T12:12:51.556" v="33"/>
          <ac:spMkLst>
            <pc:docMk/>
            <pc:sldMk cId="3677636954" sldId="571"/>
            <ac:spMk id="3" creationId="{617E6D54-3BF4-4E17-9687-EE1A64284246}"/>
          </ac:spMkLst>
        </pc:spChg>
      </pc:sldChg>
      <pc:sldChg chg="modSp add">
        <pc:chgData name="Cristian Chilipirea" userId="34ab170da5908fc4" providerId="LiveId" clId="{99C4052E-A90C-4BC1-8A8B-39E5D2070E6F}" dt="2021-02-28T12:12:51.556" v="33"/>
        <pc:sldMkLst>
          <pc:docMk/>
          <pc:sldMk cId="1585199923" sldId="572"/>
        </pc:sldMkLst>
        <pc:spChg chg="mod">
          <ac:chgData name="Cristian Chilipirea" userId="34ab170da5908fc4" providerId="LiveId" clId="{99C4052E-A90C-4BC1-8A8B-39E5D2070E6F}" dt="2021-02-28T12:12:51.556" v="33"/>
          <ac:spMkLst>
            <pc:docMk/>
            <pc:sldMk cId="1585199923" sldId="572"/>
            <ac:spMk id="2" creationId="{1CFA0E8D-B2CA-4964-921B-1050825EFE1E}"/>
          </ac:spMkLst>
        </pc:spChg>
        <pc:spChg chg="mod">
          <ac:chgData name="Cristian Chilipirea" userId="34ab170da5908fc4" providerId="LiveId" clId="{99C4052E-A90C-4BC1-8A8B-39E5D2070E6F}" dt="2021-02-28T12:12:51.556" v="33"/>
          <ac:spMkLst>
            <pc:docMk/>
            <pc:sldMk cId="1585199923" sldId="572"/>
            <ac:spMk id="5" creationId="{79F57E6C-476E-4186-8945-AC0EE6EBE45D}"/>
          </ac:spMkLst>
        </pc:spChg>
      </pc:sldChg>
      <pc:sldChg chg="modSp add">
        <pc:chgData name="Cristian Chilipirea" userId="34ab170da5908fc4" providerId="LiveId" clId="{99C4052E-A90C-4BC1-8A8B-39E5D2070E6F}" dt="2021-02-28T12:12:51.556" v="33"/>
        <pc:sldMkLst>
          <pc:docMk/>
          <pc:sldMk cId="1612264969" sldId="573"/>
        </pc:sldMkLst>
        <pc:spChg chg="mod">
          <ac:chgData name="Cristian Chilipirea" userId="34ab170da5908fc4" providerId="LiveId" clId="{99C4052E-A90C-4BC1-8A8B-39E5D2070E6F}" dt="2021-02-28T12:12:51.556" v="33"/>
          <ac:spMkLst>
            <pc:docMk/>
            <pc:sldMk cId="1612264969" sldId="573"/>
            <ac:spMk id="2" creationId="{1CFA0E8D-B2CA-4964-921B-1050825EFE1E}"/>
          </ac:spMkLst>
        </pc:spChg>
        <pc:spChg chg="mod">
          <ac:chgData name="Cristian Chilipirea" userId="34ab170da5908fc4" providerId="LiveId" clId="{99C4052E-A90C-4BC1-8A8B-39E5D2070E6F}" dt="2021-02-28T12:12:51.556" v="33"/>
          <ac:spMkLst>
            <pc:docMk/>
            <pc:sldMk cId="1612264969" sldId="573"/>
            <ac:spMk id="5" creationId="{A1861635-6836-4E74-BD1C-60458B69A99E}"/>
          </ac:spMkLst>
        </pc:spChg>
      </pc:sldChg>
      <pc:sldChg chg="modSp add">
        <pc:chgData name="Cristian Chilipirea" userId="34ab170da5908fc4" providerId="LiveId" clId="{99C4052E-A90C-4BC1-8A8B-39E5D2070E6F}" dt="2021-02-28T12:12:51.556" v="33"/>
        <pc:sldMkLst>
          <pc:docMk/>
          <pc:sldMk cId="3180868532" sldId="574"/>
        </pc:sldMkLst>
        <pc:spChg chg="mod">
          <ac:chgData name="Cristian Chilipirea" userId="34ab170da5908fc4" providerId="LiveId" clId="{99C4052E-A90C-4BC1-8A8B-39E5D2070E6F}" dt="2021-02-28T12:12:51.556" v="33"/>
          <ac:spMkLst>
            <pc:docMk/>
            <pc:sldMk cId="3180868532" sldId="574"/>
            <ac:spMk id="2" creationId="{1CFA0E8D-B2CA-4964-921B-1050825EFE1E}"/>
          </ac:spMkLst>
        </pc:spChg>
        <pc:spChg chg="mod">
          <ac:chgData name="Cristian Chilipirea" userId="34ab170da5908fc4" providerId="LiveId" clId="{99C4052E-A90C-4BC1-8A8B-39E5D2070E6F}" dt="2021-02-28T12:12:51.556" v="33"/>
          <ac:spMkLst>
            <pc:docMk/>
            <pc:sldMk cId="3180868532" sldId="574"/>
            <ac:spMk id="5" creationId="{AA3A34BF-2328-46E7-93AF-36ED05E9BF65}"/>
          </ac:spMkLst>
        </pc:spChg>
      </pc:sldChg>
      <pc:sldChg chg="modSp add">
        <pc:chgData name="Cristian Chilipirea" userId="34ab170da5908fc4" providerId="LiveId" clId="{99C4052E-A90C-4BC1-8A8B-39E5D2070E6F}" dt="2021-02-28T12:12:51.556" v="33"/>
        <pc:sldMkLst>
          <pc:docMk/>
          <pc:sldMk cId="701577345" sldId="575"/>
        </pc:sldMkLst>
        <pc:spChg chg="mod">
          <ac:chgData name="Cristian Chilipirea" userId="34ab170da5908fc4" providerId="LiveId" clId="{99C4052E-A90C-4BC1-8A8B-39E5D2070E6F}" dt="2021-02-28T12:12:51.556" v="33"/>
          <ac:spMkLst>
            <pc:docMk/>
            <pc:sldMk cId="701577345" sldId="575"/>
            <ac:spMk id="2" creationId="{1CFA0E8D-B2CA-4964-921B-1050825EFE1E}"/>
          </ac:spMkLst>
        </pc:spChg>
        <pc:spChg chg="mod">
          <ac:chgData name="Cristian Chilipirea" userId="34ab170da5908fc4" providerId="LiveId" clId="{99C4052E-A90C-4BC1-8A8B-39E5D2070E6F}" dt="2021-02-28T12:12:51.556" v="33"/>
          <ac:spMkLst>
            <pc:docMk/>
            <pc:sldMk cId="701577345" sldId="575"/>
            <ac:spMk id="5" creationId="{F2EA0BFC-B5C1-46F7-8BA9-E0CB2342D217}"/>
          </ac:spMkLst>
        </pc:spChg>
      </pc:sldChg>
      <pc:sldChg chg="modSp add">
        <pc:chgData name="Cristian Chilipirea" userId="34ab170da5908fc4" providerId="LiveId" clId="{99C4052E-A90C-4BC1-8A8B-39E5D2070E6F}" dt="2021-02-28T12:12:51.556" v="33"/>
        <pc:sldMkLst>
          <pc:docMk/>
          <pc:sldMk cId="2138852437" sldId="576"/>
        </pc:sldMkLst>
        <pc:spChg chg="mod">
          <ac:chgData name="Cristian Chilipirea" userId="34ab170da5908fc4" providerId="LiveId" clId="{99C4052E-A90C-4BC1-8A8B-39E5D2070E6F}" dt="2021-02-28T12:12:51.556" v="33"/>
          <ac:spMkLst>
            <pc:docMk/>
            <pc:sldMk cId="2138852437" sldId="576"/>
            <ac:spMk id="2" creationId="{1CFA0E8D-B2CA-4964-921B-1050825EFE1E}"/>
          </ac:spMkLst>
        </pc:spChg>
        <pc:spChg chg="mod">
          <ac:chgData name="Cristian Chilipirea" userId="34ab170da5908fc4" providerId="LiveId" clId="{99C4052E-A90C-4BC1-8A8B-39E5D2070E6F}" dt="2021-02-28T12:12:51.556" v="33"/>
          <ac:spMkLst>
            <pc:docMk/>
            <pc:sldMk cId="2138852437" sldId="576"/>
            <ac:spMk id="5" creationId="{C8B9A885-F2FF-47CD-AF40-1E8A9FDE9477}"/>
          </ac:spMkLst>
        </pc:spChg>
      </pc:sldChg>
      <pc:sldChg chg="modSp add">
        <pc:chgData name="Cristian Chilipirea" userId="34ab170da5908fc4" providerId="LiveId" clId="{99C4052E-A90C-4BC1-8A8B-39E5D2070E6F}" dt="2021-02-28T12:12:51.556" v="33"/>
        <pc:sldMkLst>
          <pc:docMk/>
          <pc:sldMk cId="3977793817" sldId="577"/>
        </pc:sldMkLst>
        <pc:spChg chg="mod">
          <ac:chgData name="Cristian Chilipirea" userId="34ab170da5908fc4" providerId="LiveId" clId="{99C4052E-A90C-4BC1-8A8B-39E5D2070E6F}" dt="2021-02-28T12:12:51.556" v="33"/>
          <ac:spMkLst>
            <pc:docMk/>
            <pc:sldMk cId="3977793817" sldId="577"/>
            <ac:spMk id="2" creationId="{1CFA0E8D-B2CA-4964-921B-1050825EFE1E}"/>
          </ac:spMkLst>
        </pc:spChg>
        <pc:spChg chg="mod">
          <ac:chgData name="Cristian Chilipirea" userId="34ab170da5908fc4" providerId="LiveId" clId="{99C4052E-A90C-4BC1-8A8B-39E5D2070E6F}" dt="2021-02-28T12:12:51.556" v="33"/>
          <ac:spMkLst>
            <pc:docMk/>
            <pc:sldMk cId="3977793817" sldId="577"/>
            <ac:spMk id="5" creationId="{A8CD1914-6C2C-4C62-AF6D-F6684644E474}"/>
          </ac:spMkLst>
        </pc:spChg>
      </pc:sldChg>
      <pc:sldChg chg="modSp add">
        <pc:chgData name="Cristian Chilipirea" userId="34ab170da5908fc4" providerId="LiveId" clId="{99C4052E-A90C-4BC1-8A8B-39E5D2070E6F}" dt="2021-02-28T12:12:51.556" v="33"/>
        <pc:sldMkLst>
          <pc:docMk/>
          <pc:sldMk cId="1540065597" sldId="578"/>
        </pc:sldMkLst>
        <pc:spChg chg="mod">
          <ac:chgData name="Cristian Chilipirea" userId="34ab170da5908fc4" providerId="LiveId" clId="{99C4052E-A90C-4BC1-8A8B-39E5D2070E6F}" dt="2021-02-28T12:12:51.556" v="33"/>
          <ac:spMkLst>
            <pc:docMk/>
            <pc:sldMk cId="1540065597" sldId="578"/>
            <ac:spMk id="2" creationId="{1CFA0E8D-B2CA-4964-921B-1050825EFE1E}"/>
          </ac:spMkLst>
        </pc:spChg>
        <pc:spChg chg="mod">
          <ac:chgData name="Cristian Chilipirea" userId="34ab170da5908fc4" providerId="LiveId" clId="{99C4052E-A90C-4BC1-8A8B-39E5D2070E6F}" dt="2021-02-28T12:12:51.556" v="33"/>
          <ac:spMkLst>
            <pc:docMk/>
            <pc:sldMk cId="1540065597" sldId="578"/>
            <ac:spMk id="5" creationId="{C024C3DF-3619-4F81-BAB5-461F045DF472}"/>
          </ac:spMkLst>
        </pc:spChg>
      </pc:sldChg>
      <pc:sldChg chg="modSp add">
        <pc:chgData name="Cristian Chilipirea" userId="34ab170da5908fc4" providerId="LiveId" clId="{99C4052E-A90C-4BC1-8A8B-39E5D2070E6F}" dt="2021-02-28T12:12:51.556" v="33"/>
        <pc:sldMkLst>
          <pc:docMk/>
          <pc:sldMk cId="2219656957" sldId="579"/>
        </pc:sldMkLst>
        <pc:spChg chg="mod">
          <ac:chgData name="Cristian Chilipirea" userId="34ab170da5908fc4" providerId="LiveId" clId="{99C4052E-A90C-4BC1-8A8B-39E5D2070E6F}" dt="2021-02-28T12:12:51.556" v="33"/>
          <ac:spMkLst>
            <pc:docMk/>
            <pc:sldMk cId="2219656957" sldId="579"/>
            <ac:spMk id="2" creationId="{1CFA0E8D-B2CA-4964-921B-1050825EFE1E}"/>
          </ac:spMkLst>
        </pc:spChg>
        <pc:spChg chg="mod">
          <ac:chgData name="Cristian Chilipirea" userId="34ab170da5908fc4" providerId="LiveId" clId="{99C4052E-A90C-4BC1-8A8B-39E5D2070E6F}" dt="2021-02-28T12:12:51.556" v="33"/>
          <ac:spMkLst>
            <pc:docMk/>
            <pc:sldMk cId="2219656957" sldId="579"/>
            <ac:spMk id="3" creationId="{EFA7801B-49F3-4ACC-9384-5DEB827404EF}"/>
          </ac:spMkLst>
        </pc:spChg>
      </pc:sldChg>
      <pc:sldChg chg="modSp add">
        <pc:chgData name="Cristian Chilipirea" userId="34ab170da5908fc4" providerId="LiveId" clId="{99C4052E-A90C-4BC1-8A8B-39E5D2070E6F}" dt="2021-02-28T12:12:51.556" v="33"/>
        <pc:sldMkLst>
          <pc:docMk/>
          <pc:sldMk cId="2079583564" sldId="580"/>
        </pc:sldMkLst>
        <pc:spChg chg="mod">
          <ac:chgData name="Cristian Chilipirea" userId="34ab170da5908fc4" providerId="LiveId" clId="{99C4052E-A90C-4BC1-8A8B-39E5D2070E6F}" dt="2021-02-28T12:12:51.556" v="33"/>
          <ac:spMkLst>
            <pc:docMk/>
            <pc:sldMk cId="2079583564" sldId="580"/>
            <ac:spMk id="2" creationId="{A308276C-D53E-4A74-B41A-5BA05859EFD7}"/>
          </ac:spMkLst>
        </pc:spChg>
        <pc:spChg chg="mod">
          <ac:chgData name="Cristian Chilipirea" userId="34ab170da5908fc4" providerId="LiveId" clId="{99C4052E-A90C-4BC1-8A8B-39E5D2070E6F}" dt="2021-02-28T12:12:51.556" v="33"/>
          <ac:spMkLst>
            <pc:docMk/>
            <pc:sldMk cId="2079583564" sldId="580"/>
            <ac:spMk id="3" creationId="{AC1BAADA-9698-4DC9-9A9A-84C7320B2520}"/>
          </ac:spMkLst>
        </pc:spChg>
        <pc:spChg chg="mod">
          <ac:chgData name="Cristian Chilipirea" userId="34ab170da5908fc4" providerId="LiveId" clId="{99C4052E-A90C-4BC1-8A8B-39E5D2070E6F}" dt="2021-02-28T12:12:51.556" v="33"/>
          <ac:spMkLst>
            <pc:docMk/>
            <pc:sldMk cId="2079583564" sldId="580"/>
            <ac:spMk id="5" creationId="{9EEA0492-4C66-4798-AECA-DECE854CCF33}"/>
          </ac:spMkLst>
        </pc:spChg>
      </pc:sldChg>
      <pc:sldChg chg="modSp add">
        <pc:chgData name="Cristian Chilipirea" userId="34ab170da5908fc4" providerId="LiveId" clId="{99C4052E-A90C-4BC1-8A8B-39E5D2070E6F}" dt="2021-02-28T12:12:51.556" v="33"/>
        <pc:sldMkLst>
          <pc:docMk/>
          <pc:sldMk cId="144049724" sldId="581"/>
        </pc:sldMkLst>
        <pc:spChg chg="mod">
          <ac:chgData name="Cristian Chilipirea" userId="34ab170da5908fc4" providerId="LiveId" clId="{99C4052E-A90C-4BC1-8A8B-39E5D2070E6F}" dt="2021-02-28T12:12:51.556" v="33"/>
          <ac:spMkLst>
            <pc:docMk/>
            <pc:sldMk cId="144049724" sldId="581"/>
            <ac:spMk id="2" creationId="{D27DF287-230F-4B6C-8A6E-375CEDAC022D}"/>
          </ac:spMkLst>
        </pc:spChg>
        <pc:spChg chg="mod">
          <ac:chgData name="Cristian Chilipirea" userId="34ab170da5908fc4" providerId="LiveId" clId="{99C4052E-A90C-4BC1-8A8B-39E5D2070E6F}" dt="2021-02-28T12:12:51.556" v="33"/>
          <ac:spMkLst>
            <pc:docMk/>
            <pc:sldMk cId="144049724" sldId="581"/>
            <ac:spMk id="3" creationId="{122F4118-46A5-4C12-BFB1-04120C3F1100}"/>
          </ac:spMkLst>
        </pc:spChg>
      </pc:sldChg>
      <pc:sldChg chg="modSp add">
        <pc:chgData name="Cristian Chilipirea" userId="34ab170da5908fc4" providerId="LiveId" clId="{99C4052E-A90C-4BC1-8A8B-39E5D2070E6F}" dt="2021-02-28T12:12:51.556" v="33"/>
        <pc:sldMkLst>
          <pc:docMk/>
          <pc:sldMk cId="2209618566" sldId="582"/>
        </pc:sldMkLst>
        <pc:spChg chg="mod">
          <ac:chgData name="Cristian Chilipirea" userId="34ab170da5908fc4" providerId="LiveId" clId="{99C4052E-A90C-4BC1-8A8B-39E5D2070E6F}" dt="2021-02-28T12:12:51.556" v="33"/>
          <ac:spMkLst>
            <pc:docMk/>
            <pc:sldMk cId="2209618566" sldId="582"/>
            <ac:spMk id="2" creationId="{D27DF287-230F-4B6C-8A6E-375CEDAC022D}"/>
          </ac:spMkLst>
        </pc:spChg>
        <pc:spChg chg="mod">
          <ac:chgData name="Cristian Chilipirea" userId="34ab170da5908fc4" providerId="LiveId" clId="{99C4052E-A90C-4BC1-8A8B-39E5D2070E6F}" dt="2021-02-28T12:12:51.556" v="33"/>
          <ac:spMkLst>
            <pc:docMk/>
            <pc:sldMk cId="2209618566" sldId="582"/>
            <ac:spMk id="3" creationId="{66B881AA-72E8-423F-9347-26B449FA77F4}"/>
          </ac:spMkLst>
        </pc:spChg>
      </pc:sldChg>
      <pc:sldChg chg="modSp add">
        <pc:chgData name="Cristian Chilipirea" userId="34ab170da5908fc4" providerId="LiveId" clId="{99C4052E-A90C-4BC1-8A8B-39E5D2070E6F}" dt="2021-02-28T12:12:51.556" v="33"/>
        <pc:sldMkLst>
          <pc:docMk/>
          <pc:sldMk cId="1198370495" sldId="583"/>
        </pc:sldMkLst>
        <pc:spChg chg="mod">
          <ac:chgData name="Cristian Chilipirea" userId="34ab170da5908fc4" providerId="LiveId" clId="{99C4052E-A90C-4BC1-8A8B-39E5D2070E6F}" dt="2021-02-28T12:12:51.556" v="33"/>
          <ac:spMkLst>
            <pc:docMk/>
            <pc:sldMk cId="1198370495" sldId="583"/>
            <ac:spMk id="2" creationId="{D27DF287-230F-4B6C-8A6E-375CEDAC022D}"/>
          </ac:spMkLst>
        </pc:spChg>
        <pc:spChg chg="mod">
          <ac:chgData name="Cristian Chilipirea" userId="34ab170da5908fc4" providerId="LiveId" clId="{99C4052E-A90C-4BC1-8A8B-39E5D2070E6F}" dt="2021-02-28T12:12:51.556" v="33"/>
          <ac:spMkLst>
            <pc:docMk/>
            <pc:sldMk cId="1198370495" sldId="583"/>
            <ac:spMk id="6" creationId="{46656998-6CFA-4972-A7F0-2AC324E0B6FC}"/>
          </ac:spMkLst>
        </pc:spChg>
      </pc:sldChg>
      <pc:sldChg chg="modSp add">
        <pc:chgData name="Cristian Chilipirea" userId="34ab170da5908fc4" providerId="LiveId" clId="{99C4052E-A90C-4BC1-8A8B-39E5D2070E6F}" dt="2021-02-28T12:12:51.556" v="33"/>
        <pc:sldMkLst>
          <pc:docMk/>
          <pc:sldMk cId="1359383787" sldId="584"/>
        </pc:sldMkLst>
        <pc:spChg chg="mod">
          <ac:chgData name="Cristian Chilipirea" userId="34ab170da5908fc4" providerId="LiveId" clId="{99C4052E-A90C-4BC1-8A8B-39E5D2070E6F}" dt="2021-02-28T12:12:51.556" v="33"/>
          <ac:spMkLst>
            <pc:docMk/>
            <pc:sldMk cId="1359383787" sldId="584"/>
            <ac:spMk id="2" creationId="{456E8622-1E8A-4E1B-99A1-58ED6E1D61A2}"/>
          </ac:spMkLst>
        </pc:spChg>
        <pc:spChg chg="mod">
          <ac:chgData name="Cristian Chilipirea" userId="34ab170da5908fc4" providerId="LiveId" clId="{99C4052E-A90C-4BC1-8A8B-39E5D2070E6F}" dt="2021-02-28T12:12:51.556" v="33"/>
          <ac:spMkLst>
            <pc:docMk/>
            <pc:sldMk cId="1359383787" sldId="584"/>
            <ac:spMk id="3" creationId="{1894F170-9CA1-4E4B-B08F-FE3E295A9FC6}"/>
          </ac:spMkLst>
        </pc:spChg>
        <pc:spChg chg="mod">
          <ac:chgData name="Cristian Chilipirea" userId="34ab170da5908fc4" providerId="LiveId" clId="{99C4052E-A90C-4BC1-8A8B-39E5D2070E6F}" dt="2021-02-28T12:12:51.556" v="33"/>
          <ac:spMkLst>
            <pc:docMk/>
            <pc:sldMk cId="1359383787" sldId="584"/>
            <ac:spMk id="5" creationId="{289A022F-525C-4D03-B65F-4A75BD748929}"/>
          </ac:spMkLst>
        </pc:spChg>
      </pc:sldChg>
      <pc:sldChg chg="modSp add">
        <pc:chgData name="Cristian Chilipirea" userId="34ab170da5908fc4" providerId="LiveId" clId="{99C4052E-A90C-4BC1-8A8B-39E5D2070E6F}" dt="2021-02-28T12:12:51.556" v="33"/>
        <pc:sldMkLst>
          <pc:docMk/>
          <pc:sldMk cId="773248128" sldId="585"/>
        </pc:sldMkLst>
        <pc:spChg chg="mod">
          <ac:chgData name="Cristian Chilipirea" userId="34ab170da5908fc4" providerId="LiveId" clId="{99C4052E-A90C-4BC1-8A8B-39E5D2070E6F}" dt="2021-02-28T12:12:51.556" v="33"/>
          <ac:spMkLst>
            <pc:docMk/>
            <pc:sldMk cId="773248128" sldId="585"/>
            <ac:spMk id="2" creationId="{094B9B7F-EEA0-4489-B565-FDF983F0AB01}"/>
          </ac:spMkLst>
        </pc:spChg>
        <pc:spChg chg="mod">
          <ac:chgData name="Cristian Chilipirea" userId="34ab170da5908fc4" providerId="LiveId" clId="{99C4052E-A90C-4BC1-8A8B-39E5D2070E6F}" dt="2021-02-28T12:12:51.556" v="33"/>
          <ac:spMkLst>
            <pc:docMk/>
            <pc:sldMk cId="773248128" sldId="585"/>
            <ac:spMk id="40" creationId="{E1D475C4-6126-48CF-A247-9C4167CE173D}"/>
          </ac:spMkLst>
        </pc:spChg>
      </pc:sldChg>
      <pc:sldChg chg="modSp add mod">
        <pc:chgData name="Cristian Chilipirea" userId="34ab170da5908fc4" providerId="LiveId" clId="{99C4052E-A90C-4BC1-8A8B-39E5D2070E6F}" dt="2021-02-28T12:25:51.507" v="62" actId="790"/>
        <pc:sldMkLst>
          <pc:docMk/>
          <pc:sldMk cId="1038310151" sldId="586"/>
        </pc:sldMkLst>
        <pc:spChg chg="mod">
          <ac:chgData name="Cristian Chilipirea" userId="34ab170da5908fc4" providerId="LiveId" clId="{99C4052E-A90C-4BC1-8A8B-39E5D2070E6F}" dt="2021-02-28T12:12:51.556" v="33"/>
          <ac:spMkLst>
            <pc:docMk/>
            <pc:sldMk cId="1038310151" sldId="586"/>
            <ac:spMk id="2" creationId="{1ACC246E-720F-41B2-86FB-35848567D513}"/>
          </ac:spMkLst>
        </pc:spChg>
        <pc:spChg chg="mod">
          <ac:chgData name="Cristian Chilipirea" userId="34ab170da5908fc4" providerId="LiveId" clId="{99C4052E-A90C-4BC1-8A8B-39E5D2070E6F}" dt="2021-02-28T12:25:51.507" v="62" actId="790"/>
          <ac:spMkLst>
            <pc:docMk/>
            <pc:sldMk cId="1038310151" sldId="586"/>
            <ac:spMk id="3" creationId="{A65B1B9F-3C61-48A8-B28C-1D639DA998B6}"/>
          </ac:spMkLst>
        </pc:spChg>
        <pc:spChg chg="mod">
          <ac:chgData name="Cristian Chilipirea" userId="34ab170da5908fc4" providerId="LiveId" clId="{99C4052E-A90C-4BC1-8A8B-39E5D2070E6F}" dt="2021-02-28T12:12:51.556" v="33"/>
          <ac:spMkLst>
            <pc:docMk/>
            <pc:sldMk cId="1038310151" sldId="586"/>
            <ac:spMk id="5" creationId="{5E2EDFEE-FE59-4DF3-A1A1-2DBEDB6423B6}"/>
          </ac:spMkLst>
        </pc:spChg>
      </pc:sldChg>
      <pc:sldChg chg="modSp add">
        <pc:chgData name="Cristian Chilipirea" userId="34ab170da5908fc4" providerId="LiveId" clId="{99C4052E-A90C-4BC1-8A8B-39E5D2070E6F}" dt="2021-02-28T12:12:51.556" v="33"/>
        <pc:sldMkLst>
          <pc:docMk/>
          <pc:sldMk cId="2488151205" sldId="587"/>
        </pc:sldMkLst>
        <pc:spChg chg="mod">
          <ac:chgData name="Cristian Chilipirea" userId="34ab170da5908fc4" providerId="LiveId" clId="{99C4052E-A90C-4BC1-8A8B-39E5D2070E6F}" dt="2021-02-28T12:12:51.556" v="33"/>
          <ac:spMkLst>
            <pc:docMk/>
            <pc:sldMk cId="2488151205" sldId="587"/>
            <ac:spMk id="2" creationId="{1ACC246E-720F-41B2-86FB-35848567D513}"/>
          </ac:spMkLst>
        </pc:spChg>
        <pc:spChg chg="mod">
          <ac:chgData name="Cristian Chilipirea" userId="34ab170da5908fc4" providerId="LiveId" clId="{99C4052E-A90C-4BC1-8A8B-39E5D2070E6F}" dt="2021-02-28T12:12:51.556" v="33"/>
          <ac:spMkLst>
            <pc:docMk/>
            <pc:sldMk cId="2488151205" sldId="587"/>
            <ac:spMk id="3" creationId="{EE868BD8-B7AC-4692-AA71-26C65F92A579}"/>
          </ac:spMkLst>
        </pc:spChg>
      </pc:sldChg>
      <pc:sldChg chg="modSp add">
        <pc:chgData name="Cristian Chilipirea" userId="34ab170da5908fc4" providerId="LiveId" clId="{99C4052E-A90C-4BC1-8A8B-39E5D2070E6F}" dt="2021-02-28T12:12:51.556" v="33"/>
        <pc:sldMkLst>
          <pc:docMk/>
          <pc:sldMk cId="2581471145" sldId="588"/>
        </pc:sldMkLst>
        <pc:spChg chg="mod">
          <ac:chgData name="Cristian Chilipirea" userId="34ab170da5908fc4" providerId="LiveId" clId="{99C4052E-A90C-4BC1-8A8B-39E5D2070E6F}" dt="2021-02-28T12:12:51.556" v="33"/>
          <ac:spMkLst>
            <pc:docMk/>
            <pc:sldMk cId="2581471145" sldId="588"/>
            <ac:spMk id="2" creationId="{1ACC246E-720F-41B2-86FB-35848567D513}"/>
          </ac:spMkLst>
        </pc:spChg>
        <pc:spChg chg="mod">
          <ac:chgData name="Cristian Chilipirea" userId="34ab170da5908fc4" providerId="LiveId" clId="{99C4052E-A90C-4BC1-8A8B-39E5D2070E6F}" dt="2021-02-28T12:12:51.556" v="33"/>
          <ac:spMkLst>
            <pc:docMk/>
            <pc:sldMk cId="2581471145" sldId="588"/>
            <ac:spMk id="5" creationId="{10EC7D40-9755-4B20-B3D7-B2B7027C3CE4}"/>
          </ac:spMkLst>
        </pc:spChg>
      </pc:sldChg>
      <pc:sldChg chg="modSp add">
        <pc:chgData name="Cristian Chilipirea" userId="34ab170da5908fc4" providerId="LiveId" clId="{99C4052E-A90C-4BC1-8A8B-39E5D2070E6F}" dt="2021-02-28T12:12:51.556" v="33"/>
        <pc:sldMkLst>
          <pc:docMk/>
          <pc:sldMk cId="1528197973" sldId="589"/>
        </pc:sldMkLst>
        <pc:spChg chg="mod">
          <ac:chgData name="Cristian Chilipirea" userId="34ab170da5908fc4" providerId="LiveId" clId="{99C4052E-A90C-4BC1-8A8B-39E5D2070E6F}" dt="2021-02-28T12:12:51.556" v="33"/>
          <ac:spMkLst>
            <pc:docMk/>
            <pc:sldMk cId="1528197973" sldId="589"/>
            <ac:spMk id="2" creationId="{1ACC246E-720F-41B2-86FB-35848567D513}"/>
          </ac:spMkLst>
        </pc:spChg>
        <pc:spChg chg="mod">
          <ac:chgData name="Cristian Chilipirea" userId="34ab170da5908fc4" providerId="LiveId" clId="{99C4052E-A90C-4BC1-8A8B-39E5D2070E6F}" dt="2021-02-28T12:12:51.556" v="33"/>
          <ac:spMkLst>
            <pc:docMk/>
            <pc:sldMk cId="1528197973" sldId="589"/>
            <ac:spMk id="5" creationId="{E163C701-DDF0-479B-9653-F21F85C28DBF}"/>
          </ac:spMkLst>
        </pc:spChg>
      </pc:sldChg>
      <pc:sldChg chg="modSp add">
        <pc:chgData name="Cristian Chilipirea" userId="34ab170da5908fc4" providerId="LiveId" clId="{99C4052E-A90C-4BC1-8A8B-39E5D2070E6F}" dt="2021-02-28T12:12:51.556" v="33"/>
        <pc:sldMkLst>
          <pc:docMk/>
          <pc:sldMk cId="1287048085" sldId="590"/>
        </pc:sldMkLst>
        <pc:spChg chg="mod">
          <ac:chgData name="Cristian Chilipirea" userId="34ab170da5908fc4" providerId="LiveId" clId="{99C4052E-A90C-4BC1-8A8B-39E5D2070E6F}" dt="2021-02-28T12:12:51.556" v="33"/>
          <ac:spMkLst>
            <pc:docMk/>
            <pc:sldMk cId="1287048085" sldId="590"/>
            <ac:spMk id="2" creationId="{1ACC246E-720F-41B2-86FB-35848567D513}"/>
          </ac:spMkLst>
        </pc:spChg>
        <pc:spChg chg="mod">
          <ac:chgData name="Cristian Chilipirea" userId="34ab170da5908fc4" providerId="LiveId" clId="{99C4052E-A90C-4BC1-8A8B-39E5D2070E6F}" dt="2021-02-28T12:12:51.556" v="33"/>
          <ac:spMkLst>
            <pc:docMk/>
            <pc:sldMk cId="1287048085" sldId="590"/>
            <ac:spMk id="5" creationId="{0618DBB2-B853-49F5-84BB-1819319EF0C8}"/>
          </ac:spMkLst>
        </pc:spChg>
      </pc:sldChg>
      <pc:sldChg chg="modSp add">
        <pc:chgData name="Cristian Chilipirea" userId="34ab170da5908fc4" providerId="LiveId" clId="{99C4052E-A90C-4BC1-8A8B-39E5D2070E6F}" dt="2021-02-28T12:12:51.556" v="33"/>
        <pc:sldMkLst>
          <pc:docMk/>
          <pc:sldMk cId="3931174030" sldId="591"/>
        </pc:sldMkLst>
        <pc:spChg chg="mod">
          <ac:chgData name="Cristian Chilipirea" userId="34ab170da5908fc4" providerId="LiveId" clId="{99C4052E-A90C-4BC1-8A8B-39E5D2070E6F}" dt="2021-02-28T12:12:51.556" v="33"/>
          <ac:spMkLst>
            <pc:docMk/>
            <pc:sldMk cId="3931174030" sldId="591"/>
            <ac:spMk id="2" creationId="{1ACC246E-720F-41B2-86FB-35848567D513}"/>
          </ac:spMkLst>
        </pc:spChg>
        <pc:spChg chg="mod">
          <ac:chgData name="Cristian Chilipirea" userId="34ab170da5908fc4" providerId="LiveId" clId="{99C4052E-A90C-4BC1-8A8B-39E5D2070E6F}" dt="2021-02-28T12:12:51.556" v="33"/>
          <ac:spMkLst>
            <pc:docMk/>
            <pc:sldMk cId="3931174030" sldId="591"/>
            <ac:spMk id="5" creationId="{DDD23A2D-FA8A-440A-A298-8CD9D1CFA2AA}"/>
          </ac:spMkLst>
        </pc:spChg>
      </pc:sldChg>
      <pc:sldChg chg="modSp add">
        <pc:chgData name="Cristian Chilipirea" userId="34ab170da5908fc4" providerId="LiveId" clId="{99C4052E-A90C-4BC1-8A8B-39E5D2070E6F}" dt="2021-02-28T12:12:51.556" v="33"/>
        <pc:sldMkLst>
          <pc:docMk/>
          <pc:sldMk cId="4221651538" sldId="592"/>
        </pc:sldMkLst>
        <pc:spChg chg="mod">
          <ac:chgData name="Cristian Chilipirea" userId="34ab170da5908fc4" providerId="LiveId" clId="{99C4052E-A90C-4BC1-8A8B-39E5D2070E6F}" dt="2021-02-28T12:12:51.556" v="33"/>
          <ac:spMkLst>
            <pc:docMk/>
            <pc:sldMk cId="4221651538" sldId="592"/>
            <ac:spMk id="2" creationId="{1ACC246E-720F-41B2-86FB-35848567D513}"/>
          </ac:spMkLst>
        </pc:spChg>
        <pc:spChg chg="mod">
          <ac:chgData name="Cristian Chilipirea" userId="34ab170da5908fc4" providerId="LiveId" clId="{99C4052E-A90C-4BC1-8A8B-39E5D2070E6F}" dt="2021-02-28T12:12:51.556" v="33"/>
          <ac:spMkLst>
            <pc:docMk/>
            <pc:sldMk cId="4221651538" sldId="592"/>
            <ac:spMk id="5" creationId="{CE7826F4-9551-496D-BB09-6858749B3A20}"/>
          </ac:spMkLst>
        </pc:spChg>
      </pc:sldChg>
      <pc:sldChg chg="modSp add">
        <pc:chgData name="Cristian Chilipirea" userId="34ab170da5908fc4" providerId="LiveId" clId="{99C4052E-A90C-4BC1-8A8B-39E5D2070E6F}" dt="2021-02-28T12:12:51.556" v="33"/>
        <pc:sldMkLst>
          <pc:docMk/>
          <pc:sldMk cId="2592642322" sldId="593"/>
        </pc:sldMkLst>
        <pc:spChg chg="mod">
          <ac:chgData name="Cristian Chilipirea" userId="34ab170da5908fc4" providerId="LiveId" clId="{99C4052E-A90C-4BC1-8A8B-39E5D2070E6F}" dt="2021-02-28T12:12:51.556" v="33"/>
          <ac:spMkLst>
            <pc:docMk/>
            <pc:sldMk cId="2592642322" sldId="593"/>
            <ac:spMk id="2" creationId="{1ACC246E-720F-41B2-86FB-35848567D513}"/>
          </ac:spMkLst>
        </pc:spChg>
        <pc:spChg chg="mod">
          <ac:chgData name="Cristian Chilipirea" userId="34ab170da5908fc4" providerId="LiveId" clId="{99C4052E-A90C-4BC1-8A8B-39E5D2070E6F}" dt="2021-02-28T12:12:51.556" v="33"/>
          <ac:spMkLst>
            <pc:docMk/>
            <pc:sldMk cId="2592642322" sldId="593"/>
            <ac:spMk id="5" creationId="{5420355C-E2AF-4E69-9CDC-B1AD16F1BF02}"/>
          </ac:spMkLst>
        </pc:spChg>
      </pc:sldChg>
      <pc:sldChg chg="modSp add">
        <pc:chgData name="Cristian Chilipirea" userId="34ab170da5908fc4" providerId="LiveId" clId="{99C4052E-A90C-4BC1-8A8B-39E5D2070E6F}" dt="2021-02-28T12:12:51.556" v="33"/>
        <pc:sldMkLst>
          <pc:docMk/>
          <pc:sldMk cId="878214405" sldId="594"/>
        </pc:sldMkLst>
        <pc:spChg chg="mod">
          <ac:chgData name="Cristian Chilipirea" userId="34ab170da5908fc4" providerId="LiveId" clId="{99C4052E-A90C-4BC1-8A8B-39E5D2070E6F}" dt="2021-02-28T12:12:51.556" v="33"/>
          <ac:spMkLst>
            <pc:docMk/>
            <pc:sldMk cId="878214405" sldId="594"/>
            <ac:spMk id="2" creationId="{1ACC246E-720F-41B2-86FB-35848567D513}"/>
          </ac:spMkLst>
        </pc:spChg>
        <pc:spChg chg="mod">
          <ac:chgData name="Cristian Chilipirea" userId="34ab170da5908fc4" providerId="LiveId" clId="{99C4052E-A90C-4BC1-8A8B-39E5D2070E6F}" dt="2021-02-28T12:12:51.556" v="33"/>
          <ac:spMkLst>
            <pc:docMk/>
            <pc:sldMk cId="878214405" sldId="594"/>
            <ac:spMk id="5" creationId="{F7A4DD4F-14B6-4D71-A495-E38C600CE151}"/>
          </ac:spMkLst>
        </pc:spChg>
      </pc:sldChg>
      <pc:sldChg chg="modSp add">
        <pc:chgData name="Cristian Chilipirea" userId="34ab170da5908fc4" providerId="LiveId" clId="{99C4052E-A90C-4BC1-8A8B-39E5D2070E6F}" dt="2021-02-28T12:12:51.556" v="33"/>
        <pc:sldMkLst>
          <pc:docMk/>
          <pc:sldMk cId="4181293268" sldId="595"/>
        </pc:sldMkLst>
        <pc:spChg chg="mod">
          <ac:chgData name="Cristian Chilipirea" userId="34ab170da5908fc4" providerId="LiveId" clId="{99C4052E-A90C-4BC1-8A8B-39E5D2070E6F}" dt="2021-02-28T12:12:51.556" v="33"/>
          <ac:spMkLst>
            <pc:docMk/>
            <pc:sldMk cId="4181293268" sldId="595"/>
            <ac:spMk id="2" creationId="{1ACC246E-720F-41B2-86FB-35848567D513}"/>
          </ac:spMkLst>
        </pc:spChg>
        <pc:spChg chg="mod">
          <ac:chgData name="Cristian Chilipirea" userId="34ab170da5908fc4" providerId="LiveId" clId="{99C4052E-A90C-4BC1-8A8B-39E5D2070E6F}" dt="2021-02-28T12:12:51.556" v="33"/>
          <ac:spMkLst>
            <pc:docMk/>
            <pc:sldMk cId="4181293268" sldId="595"/>
            <ac:spMk id="5" creationId="{E0A812D6-A54C-4575-AFA1-5D2CA2027BA8}"/>
          </ac:spMkLst>
        </pc:spChg>
      </pc:sldChg>
      <pc:sldChg chg="modSp add">
        <pc:chgData name="Cristian Chilipirea" userId="34ab170da5908fc4" providerId="LiveId" clId="{99C4052E-A90C-4BC1-8A8B-39E5D2070E6F}" dt="2021-02-28T12:12:51.556" v="33"/>
        <pc:sldMkLst>
          <pc:docMk/>
          <pc:sldMk cId="2106375257" sldId="596"/>
        </pc:sldMkLst>
        <pc:spChg chg="mod">
          <ac:chgData name="Cristian Chilipirea" userId="34ab170da5908fc4" providerId="LiveId" clId="{99C4052E-A90C-4BC1-8A8B-39E5D2070E6F}" dt="2021-02-28T12:12:51.556" v="33"/>
          <ac:spMkLst>
            <pc:docMk/>
            <pc:sldMk cId="2106375257" sldId="596"/>
            <ac:spMk id="2" creationId="{1ACC246E-720F-41B2-86FB-35848567D513}"/>
          </ac:spMkLst>
        </pc:spChg>
        <pc:spChg chg="mod">
          <ac:chgData name="Cristian Chilipirea" userId="34ab170da5908fc4" providerId="LiveId" clId="{99C4052E-A90C-4BC1-8A8B-39E5D2070E6F}" dt="2021-02-28T12:12:51.556" v="33"/>
          <ac:spMkLst>
            <pc:docMk/>
            <pc:sldMk cId="2106375257" sldId="596"/>
            <ac:spMk id="3" creationId="{149F78CA-8940-47CD-8EBF-45C349531528}"/>
          </ac:spMkLst>
        </pc:spChg>
      </pc:sldChg>
      <pc:sldChg chg="modSp add">
        <pc:chgData name="Cristian Chilipirea" userId="34ab170da5908fc4" providerId="LiveId" clId="{99C4052E-A90C-4BC1-8A8B-39E5D2070E6F}" dt="2021-02-28T12:12:51.556" v="33"/>
        <pc:sldMkLst>
          <pc:docMk/>
          <pc:sldMk cId="1310689941" sldId="597"/>
        </pc:sldMkLst>
        <pc:spChg chg="mod">
          <ac:chgData name="Cristian Chilipirea" userId="34ab170da5908fc4" providerId="LiveId" clId="{99C4052E-A90C-4BC1-8A8B-39E5D2070E6F}" dt="2021-02-28T12:12:51.556" v="33"/>
          <ac:spMkLst>
            <pc:docMk/>
            <pc:sldMk cId="1310689941" sldId="597"/>
            <ac:spMk id="2" creationId="{870BBCD5-70A3-4004-8B0A-3F77A26ABA1A}"/>
          </ac:spMkLst>
        </pc:spChg>
        <pc:spChg chg="mod">
          <ac:chgData name="Cristian Chilipirea" userId="34ab170da5908fc4" providerId="LiveId" clId="{99C4052E-A90C-4BC1-8A8B-39E5D2070E6F}" dt="2021-02-28T12:12:51.556" v="33"/>
          <ac:spMkLst>
            <pc:docMk/>
            <pc:sldMk cId="1310689941" sldId="597"/>
            <ac:spMk id="40" creationId="{E1D475C4-6126-48CF-A247-9C4167CE173D}"/>
          </ac:spMkLst>
        </pc:spChg>
      </pc:sldChg>
      <pc:sldChg chg="modSp add">
        <pc:chgData name="Cristian Chilipirea" userId="34ab170da5908fc4" providerId="LiveId" clId="{99C4052E-A90C-4BC1-8A8B-39E5D2070E6F}" dt="2021-02-28T12:12:51.556" v="33"/>
        <pc:sldMkLst>
          <pc:docMk/>
          <pc:sldMk cId="1711707616" sldId="598"/>
        </pc:sldMkLst>
        <pc:spChg chg="mod">
          <ac:chgData name="Cristian Chilipirea" userId="34ab170da5908fc4" providerId="LiveId" clId="{99C4052E-A90C-4BC1-8A8B-39E5D2070E6F}" dt="2021-02-28T12:12:51.556" v="33"/>
          <ac:spMkLst>
            <pc:docMk/>
            <pc:sldMk cId="1711707616" sldId="598"/>
            <ac:spMk id="2" creationId="{1ACC246E-720F-41B2-86FB-35848567D513}"/>
          </ac:spMkLst>
        </pc:spChg>
        <pc:spChg chg="mod">
          <ac:chgData name="Cristian Chilipirea" userId="34ab170da5908fc4" providerId="LiveId" clId="{99C4052E-A90C-4BC1-8A8B-39E5D2070E6F}" dt="2021-02-28T12:12:51.556" v="33"/>
          <ac:spMkLst>
            <pc:docMk/>
            <pc:sldMk cId="1711707616" sldId="598"/>
            <ac:spMk id="5" creationId="{99DEABDB-6FAD-4697-9FCC-DA9E345122CE}"/>
          </ac:spMkLst>
        </pc:spChg>
      </pc:sldChg>
      <pc:sldChg chg="modSp add">
        <pc:chgData name="Cristian Chilipirea" userId="34ab170da5908fc4" providerId="LiveId" clId="{99C4052E-A90C-4BC1-8A8B-39E5D2070E6F}" dt="2021-02-28T12:12:51.556" v="33"/>
        <pc:sldMkLst>
          <pc:docMk/>
          <pc:sldMk cId="962520965" sldId="599"/>
        </pc:sldMkLst>
        <pc:spChg chg="mod">
          <ac:chgData name="Cristian Chilipirea" userId="34ab170da5908fc4" providerId="LiveId" clId="{99C4052E-A90C-4BC1-8A8B-39E5D2070E6F}" dt="2021-02-28T12:12:51.556" v="33"/>
          <ac:spMkLst>
            <pc:docMk/>
            <pc:sldMk cId="962520965" sldId="599"/>
            <ac:spMk id="2" creationId="{1ACC246E-720F-41B2-86FB-35848567D513}"/>
          </ac:spMkLst>
        </pc:spChg>
        <pc:spChg chg="mod">
          <ac:chgData name="Cristian Chilipirea" userId="34ab170da5908fc4" providerId="LiveId" clId="{99C4052E-A90C-4BC1-8A8B-39E5D2070E6F}" dt="2021-02-28T12:12:51.556" v="33"/>
          <ac:spMkLst>
            <pc:docMk/>
            <pc:sldMk cId="962520965" sldId="599"/>
            <ac:spMk id="3" creationId="{8D4EF716-BBE7-45DF-9DF9-DFC98140144E}"/>
          </ac:spMkLst>
        </pc:spChg>
      </pc:sldChg>
      <pc:sldChg chg="modSp add">
        <pc:chgData name="Cristian Chilipirea" userId="34ab170da5908fc4" providerId="LiveId" clId="{99C4052E-A90C-4BC1-8A8B-39E5D2070E6F}" dt="2021-02-28T12:12:51.556" v="33"/>
        <pc:sldMkLst>
          <pc:docMk/>
          <pc:sldMk cId="2044981453" sldId="600"/>
        </pc:sldMkLst>
        <pc:spChg chg="mod">
          <ac:chgData name="Cristian Chilipirea" userId="34ab170da5908fc4" providerId="LiveId" clId="{99C4052E-A90C-4BC1-8A8B-39E5D2070E6F}" dt="2021-02-28T12:12:51.556" v="33"/>
          <ac:spMkLst>
            <pc:docMk/>
            <pc:sldMk cId="2044981453" sldId="600"/>
            <ac:spMk id="2" creationId="{1ACC246E-720F-41B2-86FB-35848567D513}"/>
          </ac:spMkLst>
        </pc:spChg>
        <pc:spChg chg="mod">
          <ac:chgData name="Cristian Chilipirea" userId="34ab170da5908fc4" providerId="LiveId" clId="{99C4052E-A90C-4BC1-8A8B-39E5D2070E6F}" dt="2021-02-28T12:12:51.556" v="33"/>
          <ac:spMkLst>
            <pc:docMk/>
            <pc:sldMk cId="2044981453" sldId="600"/>
            <ac:spMk id="5" creationId="{E940DCC5-8410-48F0-AA1A-B516F11E2B71}"/>
          </ac:spMkLst>
        </pc:spChg>
      </pc:sldChg>
      <pc:sldChg chg="modSp add mod">
        <pc:chgData name="Cristian Chilipirea" userId="34ab170da5908fc4" providerId="LiveId" clId="{99C4052E-A90C-4BC1-8A8B-39E5D2070E6F}" dt="2021-02-28T12:26:48.081" v="63" actId="790"/>
        <pc:sldMkLst>
          <pc:docMk/>
          <pc:sldMk cId="3948613112" sldId="601"/>
        </pc:sldMkLst>
        <pc:spChg chg="mod">
          <ac:chgData name="Cristian Chilipirea" userId="34ab170da5908fc4" providerId="LiveId" clId="{99C4052E-A90C-4BC1-8A8B-39E5D2070E6F}" dt="2021-02-28T12:12:51.556" v="33"/>
          <ac:spMkLst>
            <pc:docMk/>
            <pc:sldMk cId="3948613112" sldId="601"/>
            <ac:spMk id="2" creationId="{1ACC246E-720F-41B2-86FB-35848567D513}"/>
          </ac:spMkLst>
        </pc:spChg>
        <pc:spChg chg="mod">
          <ac:chgData name="Cristian Chilipirea" userId="34ab170da5908fc4" providerId="LiveId" clId="{99C4052E-A90C-4BC1-8A8B-39E5D2070E6F}" dt="2021-02-28T12:12:51.556" v="33"/>
          <ac:spMkLst>
            <pc:docMk/>
            <pc:sldMk cId="3948613112" sldId="601"/>
            <ac:spMk id="5" creationId="{8A7BE555-2F8A-4DDA-BC3D-A39878E03526}"/>
          </ac:spMkLst>
        </pc:spChg>
        <pc:spChg chg="mod">
          <ac:chgData name="Cristian Chilipirea" userId="34ab170da5908fc4" providerId="LiveId" clId="{99C4052E-A90C-4BC1-8A8B-39E5D2070E6F}" dt="2021-02-28T12:26:48.081" v="63" actId="790"/>
          <ac:spMkLst>
            <pc:docMk/>
            <pc:sldMk cId="3948613112" sldId="601"/>
            <ac:spMk id="21" creationId="{0EBA5793-83D0-46A6-A39C-6980DCE6DA8E}"/>
          </ac:spMkLst>
        </pc:spChg>
      </pc:sldChg>
      <pc:sldChg chg="modSp add">
        <pc:chgData name="Cristian Chilipirea" userId="34ab170da5908fc4" providerId="LiveId" clId="{99C4052E-A90C-4BC1-8A8B-39E5D2070E6F}" dt="2021-02-28T12:12:51.556" v="33"/>
        <pc:sldMkLst>
          <pc:docMk/>
          <pc:sldMk cId="1485695320" sldId="602"/>
        </pc:sldMkLst>
        <pc:spChg chg="mod">
          <ac:chgData name="Cristian Chilipirea" userId="34ab170da5908fc4" providerId="LiveId" clId="{99C4052E-A90C-4BC1-8A8B-39E5D2070E6F}" dt="2021-02-28T12:12:51.556" v="33"/>
          <ac:spMkLst>
            <pc:docMk/>
            <pc:sldMk cId="1485695320" sldId="602"/>
            <ac:spMk id="2" creationId="{1ACC246E-720F-41B2-86FB-35848567D513}"/>
          </ac:spMkLst>
        </pc:spChg>
        <pc:spChg chg="mod">
          <ac:chgData name="Cristian Chilipirea" userId="34ab170da5908fc4" providerId="LiveId" clId="{99C4052E-A90C-4BC1-8A8B-39E5D2070E6F}" dt="2021-02-28T12:12:51.556" v="33"/>
          <ac:spMkLst>
            <pc:docMk/>
            <pc:sldMk cId="1485695320" sldId="602"/>
            <ac:spMk id="5" creationId="{EB281BC7-84B6-4846-9AAD-8C0B7EFE8744}"/>
          </ac:spMkLst>
        </pc:spChg>
      </pc:sldChg>
      <pc:sldChg chg="modSp add">
        <pc:chgData name="Cristian Chilipirea" userId="34ab170da5908fc4" providerId="LiveId" clId="{99C4052E-A90C-4BC1-8A8B-39E5D2070E6F}" dt="2021-02-28T12:12:51.556" v="33"/>
        <pc:sldMkLst>
          <pc:docMk/>
          <pc:sldMk cId="3984853342" sldId="603"/>
        </pc:sldMkLst>
        <pc:spChg chg="mod">
          <ac:chgData name="Cristian Chilipirea" userId="34ab170da5908fc4" providerId="LiveId" clId="{99C4052E-A90C-4BC1-8A8B-39E5D2070E6F}" dt="2021-02-28T12:12:51.556" v="33"/>
          <ac:spMkLst>
            <pc:docMk/>
            <pc:sldMk cId="3984853342" sldId="603"/>
            <ac:spMk id="2" creationId="{1ACC246E-720F-41B2-86FB-35848567D513}"/>
          </ac:spMkLst>
        </pc:spChg>
        <pc:spChg chg="mod">
          <ac:chgData name="Cristian Chilipirea" userId="34ab170da5908fc4" providerId="LiveId" clId="{99C4052E-A90C-4BC1-8A8B-39E5D2070E6F}" dt="2021-02-28T12:12:51.556" v="33"/>
          <ac:spMkLst>
            <pc:docMk/>
            <pc:sldMk cId="3984853342" sldId="603"/>
            <ac:spMk id="5" creationId="{790B44B6-D262-4481-99A6-D57EB7339A97}"/>
          </ac:spMkLst>
        </pc:spChg>
      </pc:sldChg>
      <pc:sldChg chg="modSp add">
        <pc:chgData name="Cristian Chilipirea" userId="34ab170da5908fc4" providerId="LiveId" clId="{99C4052E-A90C-4BC1-8A8B-39E5D2070E6F}" dt="2021-02-28T12:12:51.556" v="33"/>
        <pc:sldMkLst>
          <pc:docMk/>
          <pc:sldMk cId="3884066094" sldId="604"/>
        </pc:sldMkLst>
        <pc:spChg chg="mod">
          <ac:chgData name="Cristian Chilipirea" userId="34ab170da5908fc4" providerId="LiveId" clId="{99C4052E-A90C-4BC1-8A8B-39E5D2070E6F}" dt="2021-02-28T12:12:51.556" v="33"/>
          <ac:spMkLst>
            <pc:docMk/>
            <pc:sldMk cId="3884066094" sldId="604"/>
            <ac:spMk id="2" creationId="{1ACC246E-720F-41B2-86FB-35848567D513}"/>
          </ac:spMkLst>
        </pc:spChg>
        <pc:spChg chg="mod">
          <ac:chgData name="Cristian Chilipirea" userId="34ab170da5908fc4" providerId="LiveId" clId="{99C4052E-A90C-4BC1-8A8B-39E5D2070E6F}" dt="2021-02-28T12:12:51.556" v="33"/>
          <ac:spMkLst>
            <pc:docMk/>
            <pc:sldMk cId="3884066094" sldId="604"/>
            <ac:spMk id="5" creationId="{3B441D4D-0199-469E-B973-D530287403AE}"/>
          </ac:spMkLst>
        </pc:spChg>
      </pc:sldChg>
      <pc:sldChg chg="modSp add">
        <pc:chgData name="Cristian Chilipirea" userId="34ab170da5908fc4" providerId="LiveId" clId="{99C4052E-A90C-4BC1-8A8B-39E5D2070E6F}" dt="2021-02-28T12:12:51.556" v="33"/>
        <pc:sldMkLst>
          <pc:docMk/>
          <pc:sldMk cId="2319897751" sldId="605"/>
        </pc:sldMkLst>
        <pc:spChg chg="mod">
          <ac:chgData name="Cristian Chilipirea" userId="34ab170da5908fc4" providerId="LiveId" clId="{99C4052E-A90C-4BC1-8A8B-39E5D2070E6F}" dt="2021-02-28T12:12:51.556" v="33"/>
          <ac:spMkLst>
            <pc:docMk/>
            <pc:sldMk cId="2319897751" sldId="605"/>
            <ac:spMk id="2" creationId="{1ACC246E-720F-41B2-86FB-35848567D513}"/>
          </ac:spMkLst>
        </pc:spChg>
        <pc:spChg chg="mod">
          <ac:chgData name="Cristian Chilipirea" userId="34ab170da5908fc4" providerId="LiveId" clId="{99C4052E-A90C-4BC1-8A8B-39E5D2070E6F}" dt="2021-02-28T12:12:51.556" v="33"/>
          <ac:spMkLst>
            <pc:docMk/>
            <pc:sldMk cId="2319897751" sldId="605"/>
            <ac:spMk id="5" creationId="{58881E73-E39A-4215-809F-5289D8758B69}"/>
          </ac:spMkLst>
        </pc:spChg>
      </pc:sldChg>
      <pc:sldChg chg="modSp add">
        <pc:chgData name="Cristian Chilipirea" userId="34ab170da5908fc4" providerId="LiveId" clId="{99C4052E-A90C-4BC1-8A8B-39E5D2070E6F}" dt="2021-02-28T12:12:51.556" v="33"/>
        <pc:sldMkLst>
          <pc:docMk/>
          <pc:sldMk cId="2329601204" sldId="606"/>
        </pc:sldMkLst>
        <pc:spChg chg="mod">
          <ac:chgData name="Cristian Chilipirea" userId="34ab170da5908fc4" providerId="LiveId" clId="{99C4052E-A90C-4BC1-8A8B-39E5D2070E6F}" dt="2021-02-28T12:12:51.556" v="33"/>
          <ac:spMkLst>
            <pc:docMk/>
            <pc:sldMk cId="2329601204" sldId="606"/>
            <ac:spMk id="2" creationId="{1ACC246E-720F-41B2-86FB-35848567D513}"/>
          </ac:spMkLst>
        </pc:spChg>
        <pc:spChg chg="mod">
          <ac:chgData name="Cristian Chilipirea" userId="34ab170da5908fc4" providerId="LiveId" clId="{99C4052E-A90C-4BC1-8A8B-39E5D2070E6F}" dt="2021-02-28T12:12:51.556" v="33"/>
          <ac:spMkLst>
            <pc:docMk/>
            <pc:sldMk cId="2329601204" sldId="606"/>
            <ac:spMk id="5" creationId="{CD5409B4-8364-40C4-B0C1-7DDAB612821B}"/>
          </ac:spMkLst>
        </pc:spChg>
      </pc:sldChg>
      <pc:sldChg chg="modSp add">
        <pc:chgData name="Cristian Chilipirea" userId="34ab170da5908fc4" providerId="LiveId" clId="{99C4052E-A90C-4BC1-8A8B-39E5D2070E6F}" dt="2021-02-28T12:12:51.556" v="33"/>
        <pc:sldMkLst>
          <pc:docMk/>
          <pc:sldMk cId="2748028044" sldId="607"/>
        </pc:sldMkLst>
        <pc:spChg chg="mod">
          <ac:chgData name="Cristian Chilipirea" userId="34ab170da5908fc4" providerId="LiveId" clId="{99C4052E-A90C-4BC1-8A8B-39E5D2070E6F}" dt="2021-02-28T12:12:51.556" v="33"/>
          <ac:spMkLst>
            <pc:docMk/>
            <pc:sldMk cId="2748028044" sldId="607"/>
            <ac:spMk id="2" creationId="{1ACC246E-720F-41B2-86FB-35848567D513}"/>
          </ac:spMkLst>
        </pc:spChg>
        <pc:spChg chg="mod">
          <ac:chgData name="Cristian Chilipirea" userId="34ab170da5908fc4" providerId="LiveId" clId="{99C4052E-A90C-4BC1-8A8B-39E5D2070E6F}" dt="2021-02-28T12:12:51.556" v="33"/>
          <ac:spMkLst>
            <pc:docMk/>
            <pc:sldMk cId="2748028044" sldId="607"/>
            <ac:spMk id="5" creationId="{3AA5D152-99EB-4721-B124-FE7A9D23F173}"/>
          </ac:spMkLst>
        </pc:spChg>
      </pc:sldChg>
      <pc:sldChg chg="modSp add">
        <pc:chgData name="Cristian Chilipirea" userId="34ab170da5908fc4" providerId="LiveId" clId="{99C4052E-A90C-4BC1-8A8B-39E5D2070E6F}" dt="2021-02-28T12:12:51.556" v="33"/>
        <pc:sldMkLst>
          <pc:docMk/>
          <pc:sldMk cId="1029723783" sldId="608"/>
        </pc:sldMkLst>
        <pc:spChg chg="mod">
          <ac:chgData name="Cristian Chilipirea" userId="34ab170da5908fc4" providerId="LiveId" clId="{99C4052E-A90C-4BC1-8A8B-39E5D2070E6F}" dt="2021-02-28T12:12:51.556" v="33"/>
          <ac:spMkLst>
            <pc:docMk/>
            <pc:sldMk cId="1029723783" sldId="608"/>
            <ac:spMk id="2" creationId="{1ACC246E-720F-41B2-86FB-35848567D513}"/>
          </ac:spMkLst>
        </pc:spChg>
        <pc:spChg chg="mod">
          <ac:chgData name="Cristian Chilipirea" userId="34ab170da5908fc4" providerId="LiveId" clId="{99C4052E-A90C-4BC1-8A8B-39E5D2070E6F}" dt="2021-02-28T12:12:51.556" v="33"/>
          <ac:spMkLst>
            <pc:docMk/>
            <pc:sldMk cId="1029723783" sldId="608"/>
            <ac:spMk id="5" creationId="{3D651431-3F47-4F85-867C-328E7C576BF2}"/>
          </ac:spMkLst>
        </pc:spChg>
      </pc:sldChg>
      <pc:sldChg chg="modSp add">
        <pc:chgData name="Cristian Chilipirea" userId="34ab170da5908fc4" providerId="LiveId" clId="{99C4052E-A90C-4BC1-8A8B-39E5D2070E6F}" dt="2021-02-28T12:12:51.556" v="33"/>
        <pc:sldMkLst>
          <pc:docMk/>
          <pc:sldMk cId="3444809045" sldId="609"/>
        </pc:sldMkLst>
        <pc:spChg chg="mod">
          <ac:chgData name="Cristian Chilipirea" userId="34ab170da5908fc4" providerId="LiveId" clId="{99C4052E-A90C-4BC1-8A8B-39E5D2070E6F}" dt="2021-02-28T12:12:51.556" v="33"/>
          <ac:spMkLst>
            <pc:docMk/>
            <pc:sldMk cId="3444809045" sldId="609"/>
            <ac:spMk id="2" creationId="{1ACC246E-720F-41B2-86FB-35848567D513}"/>
          </ac:spMkLst>
        </pc:spChg>
        <pc:spChg chg="mod">
          <ac:chgData name="Cristian Chilipirea" userId="34ab170da5908fc4" providerId="LiveId" clId="{99C4052E-A90C-4BC1-8A8B-39E5D2070E6F}" dt="2021-02-28T12:12:51.556" v="33"/>
          <ac:spMkLst>
            <pc:docMk/>
            <pc:sldMk cId="3444809045" sldId="609"/>
            <ac:spMk id="5" creationId="{1C31429F-54C5-4EFE-83EE-65534A2EDDAC}"/>
          </ac:spMkLst>
        </pc:spChg>
      </pc:sldChg>
      <pc:sldChg chg="modSp add">
        <pc:chgData name="Cristian Chilipirea" userId="34ab170da5908fc4" providerId="LiveId" clId="{99C4052E-A90C-4BC1-8A8B-39E5D2070E6F}" dt="2021-02-28T12:12:51.556" v="33"/>
        <pc:sldMkLst>
          <pc:docMk/>
          <pc:sldMk cId="2456891915" sldId="610"/>
        </pc:sldMkLst>
        <pc:spChg chg="mod">
          <ac:chgData name="Cristian Chilipirea" userId="34ab170da5908fc4" providerId="LiveId" clId="{99C4052E-A90C-4BC1-8A8B-39E5D2070E6F}" dt="2021-02-28T12:12:51.556" v="33"/>
          <ac:spMkLst>
            <pc:docMk/>
            <pc:sldMk cId="2456891915" sldId="610"/>
            <ac:spMk id="2" creationId="{1ACC246E-720F-41B2-86FB-35848567D513}"/>
          </ac:spMkLst>
        </pc:spChg>
        <pc:spChg chg="mod">
          <ac:chgData name="Cristian Chilipirea" userId="34ab170da5908fc4" providerId="LiveId" clId="{99C4052E-A90C-4BC1-8A8B-39E5D2070E6F}" dt="2021-02-28T12:12:51.556" v="33"/>
          <ac:spMkLst>
            <pc:docMk/>
            <pc:sldMk cId="2456891915" sldId="610"/>
            <ac:spMk id="5" creationId="{ABB988AE-B981-49CD-97AB-EEFCAE57E5EC}"/>
          </ac:spMkLst>
        </pc:spChg>
      </pc:sldChg>
      <pc:sldChg chg="modSp add">
        <pc:chgData name="Cristian Chilipirea" userId="34ab170da5908fc4" providerId="LiveId" clId="{99C4052E-A90C-4BC1-8A8B-39E5D2070E6F}" dt="2021-02-28T12:12:51.556" v="33"/>
        <pc:sldMkLst>
          <pc:docMk/>
          <pc:sldMk cId="3269401478" sldId="612"/>
        </pc:sldMkLst>
        <pc:spChg chg="mod">
          <ac:chgData name="Cristian Chilipirea" userId="34ab170da5908fc4" providerId="LiveId" clId="{99C4052E-A90C-4BC1-8A8B-39E5D2070E6F}" dt="2021-02-28T12:12:51.556" v="33"/>
          <ac:spMkLst>
            <pc:docMk/>
            <pc:sldMk cId="3269401478" sldId="612"/>
            <ac:spMk id="2" creationId="{1ACC246E-720F-41B2-86FB-35848567D513}"/>
          </ac:spMkLst>
        </pc:spChg>
        <pc:spChg chg="mod">
          <ac:chgData name="Cristian Chilipirea" userId="34ab170da5908fc4" providerId="LiveId" clId="{99C4052E-A90C-4BC1-8A8B-39E5D2070E6F}" dt="2021-02-28T12:12:51.556" v="33"/>
          <ac:spMkLst>
            <pc:docMk/>
            <pc:sldMk cId="3269401478" sldId="612"/>
            <ac:spMk id="5" creationId="{A8256973-72A9-42EC-BEC7-222F6F47299C}"/>
          </ac:spMkLst>
        </pc:spChg>
      </pc:sldChg>
      <pc:sldChg chg="addSp delSp modSp add mod">
        <pc:chgData name="Cristian Chilipirea" userId="34ab170da5908fc4" providerId="LiveId" clId="{99C4052E-A90C-4BC1-8A8B-39E5D2070E6F}" dt="2021-02-28T12:58:29.885" v="255" actId="790"/>
        <pc:sldMkLst>
          <pc:docMk/>
          <pc:sldMk cId="2919561066" sldId="613"/>
        </pc:sldMkLst>
        <pc:spChg chg="mod">
          <ac:chgData name="Cristian Chilipirea" userId="34ab170da5908fc4" providerId="LiveId" clId="{99C4052E-A90C-4BC1-8A8B-39E5D2070E6F}" dt="2021-02-28T12:58:29.885" v="255" actId="790"/>
          <ac:spMkLst>
            <pc:docMk/>
            <pc:sldMk cId="2919561066" sldId="613"/>
            <ac:spMk id="2" creationId="{145A80DF-413C-41A2-9C39-918D390F5420}"/>
          </ac:spMkLst>
        </pc:spChg>
        <pc:spChg chg="del mod">
          <ac:chgData name="Cristian Chilipirea" userId="34ab170da5908fc4" providerId="LiveId" clId="{99C4052E-A90C-4BC1-8A8B-39E5D2070E6F}" dt="2021-02-28T12:13:03.273" v="34" actId="478"/>
          <ac:spMkLst>
            <pc:docMk/>
            <pc:sldMk cId="2919561066" sldId="613"/>
            <ac:spMk id="3" creationId="{33AB8C56-3981-49A5-9B5D-B793D12BDE3E}"/>
          </ac:spMkLst>
        </pc:spChg>
        <pc:spChg chg="del mod">
          <ac:chgData name="Cristian Chilipirea" userId="34ab170da5908fc4" providerId="LiveId" clId="{99C4052E-A90C-4BC1-8A8B-39E5D2070E6F}" dt="2021-02-28T12:14:19.610" v="37" actId="478"/>
          <ac:spMkLst>
            <pc:docMk/>
            <pc:sldMk cId="2919561066" sldId="613"/>
            <ac:spMk id="5" creationId="{4E8ABF96-4C8D-4D4B-BF1A-A736C8CA74AB}"/>
          </ac:spMkLst>
        </pc:spChg>
        <pc:spChg chg="add del mod">
          <ac:chgData name="Cristian Chilipirea" userId="34ab170da5908fc4" providerId="LiveId" clId="{99C4052E-A90C-4BC1-8A8B-39E5D2070E6F}" dt="2021-02-28T12:14:25.281" v="39"/>
          <ac:spMkLst>
            <pc:docMk/>
            <pc:sldMk cId="2919561066" sldId="613"/>
            <ac:spMk id="6" creationId="{3D9F6DFA-7AA5-4AC0-98BC-FA98134D095D}"/>
          </ac:spMkLst>
        </pc:spChg>
      </pc:sldChg>
      <pc:sldChg chg="delSp modSp add mod">
        <pc:chgData name="Cristian Chilipirea" userId="34ab170da5908fc4" providerId="LiveId" clId="{99C4052E-A90C-4BC1-8A8B-39E5D2070E6F}" dt="2021-02-28T12:58:36.060" v="256" actId="790"/>
        <pc:sldMkLst>
          <pc:docMk/>
          <pc:sldMk cId="3172639705" sldId="614"/>
        </pc:sldMkLst>
        <pc:spChg chg="mod">
          <ac:chgData name="Cristian Chilipirea" userId="34ab170da5908fc4" providerId="LiveId" clId="{99C4052E-A90C-4BC1-8A8B-39E5D2070E6F}" dt="2021-02-28T12:58:36.060" v="256" actId="790"/>
          <ac:spMkLst>
            <pc:docMk/>
            <pc:sldMk cId="3172639705" sldId="614"/>
            <ac:spMk id="2" creationId="{145A80DF-413C-41A2-9C39-918D390F5420}"/>
          </ac:spMkLst>
        </pc:spChg>
        <pc:spChg chg="del mod">
          <ac:chgData name="Cristian Chilipirea" userId="34ab170da5908fc4" providerId="LiveId" clId="{99C4052E-A90C-4BC1-8A8B-39E5D2070E6F}" dt="2021-02-28T12:13:07.458" v="35" actId="478"/>
          <ac:spMkLst>
            <pc:docMk/>
            <pc:sldMk cId="3172639705" sldId="614"/>
            <ac:spMk id="8" creationId="{0A3F3A26-5302-4370-96A6-B880FFFE0562}"/>
          </ac:spMkLst>
        </pc:spChg>
      </pc:sldChg>
      <pc:sldChg chg="modSp add mod">
        <pc:chgData name="Cristian Chilipirea" userId="34ab170da5908fc4" providerId="LiveId" clId="{99C4052E-A90C-4BC1-8A8B-39E5D2070E6F}" dt="2021-02-28T12:12:51.556" v="33"/>
        <pc:sldMkLst>
          <pc:docMk/>
          <pc:sldMk cId="4082489489" sldId="615"/>
        </pc:sldMkLst>
        <pc:spChg chg="mod">
          <ac:chgData name="Cristian Chilipirea" userId="34ab170da5908fc4" providerId="LiveId" clId="{99C4052E-A90C-4BC1-8A8B-39E5D2070E6F}" dt="2021-02-28T12:12:51.556" v="33"/>
          <ac:spMkLst>
            <pc:docMk/>
            <pc:sldMk cId="4082489489" sldId="615"/>
            <ac:spMk id="2" creationId="{145A80DF-413C-41A2-9C39-918D390F5420}"/>
          </ac:spMkLst>
        </pc:spChg>
        <pc:spChg chg="mod">
          <ac:chgData name="Cristian Chilipirea" userId="34ab170da5908fc4" providerId="LiveId" clId="{99C4052E-A90C-4BC1-8A8B-39E5D2070E6F}" dt="2021-02-28T12:12:51.556" v="33"/>
          <ac:spMkLst>
            <pc:docMk/>
            <pc:sldMk cId="4082489489" sldId="615"/>
            <ac:spMk id="10" creationId="{E50C2513-19C1-406C-BFC9-B727E1ACBF4F}"/>
          </ac:spMkLst>
        </pc:spChg>
      </pc:sldChg>
      <pc:sldChg chg="modSp add mod">
        <pc:chgData name="Cristian Chilipirea" userId="34ab170da5908fc4" providerId="LiveId" clId="{99C4052E-A90C-4BC1-8A8B-39E5D2070E6F}" dt="2021-02-28T12:12:51.556" v="33"/>
        <pc:sldMkLst>
          <pc:docMk/>
          <pc:sldMk cId="2222932814" sldId="616"/>
        </pc:sldMkLst>
        <pc:spChg chg="mod">
          <ac:chgData name="Cristian Chilipirea" userId="34ab170da5908fc4" providerId="LiveId" clId="{99C4052E-A90C-4BC1-8A8B-39E5D2070E6F}" dt="2021-02-28T12:12:51.556" v="33"/>
          <ac:spMkLst>
            <pc:docMk/>
            <pc:sldMk cId="2222932814" sldId="616"/>
            <ac:spMk id="2" creationId="{145A80DF-413C-41A2-9C39-918D390F5420}"/>
          </ac:spMkLst>
        </pc:spChg>
        <pc:spChg chg="mod">
          <ac:chgData name="Cristian Chilipirea" userId="34ab170da5908fc4" providerId="LiveId" clId="{99C4052E-A90C-4BC1-8A8B-39E5D2070E6F}" dt="2021-02-28T12:12:51.556" v="33"/>
          <ac:spMkLst>
            <pc:docMk/>
            <pc:sldMk cId="2222932814" sldId="616"/>
            <ac:spMk id="11" creationId="{08A896E1-8FD5-4B48-94A4-06BF74CF18C5}"/>
          </ac:spMkLst>
        </pc:spChg>
      </pc:sldChg>
      <pc:sldChg chg="modSp add mod">
        <pc:chgData name="Cristian Chilipirea" userId="34ab170da5908fc4" providerId="LiveId" clId="{99C4052E-A90C-4BC1-8A8B-39E5D2070E6F}" dt="2021-02-28T12:12:51.556" v="33"/>
        <pc:sldMkLst>
          <pc:docMk/>
          <pc:sldMk cId="3671577175" sldId="617"/>
        </pc:sldMkLst>
        <pc:spChg chg="mod">
          <ac:chgData name="Cristian Chilipirea" userId="34ab170da5908fc4" providerId="LiveId" clId="{99C4052E-A90C-4BC1-8A8B-39E5D2070E6F}" dt="2021-02-28T12:12:51.556" v="33"/>
          <ac:spMkLst>
            <pc:docMk/>
            <pc:sldMk cId="3671577175" sldId="617"/>
            <ac:spMk id="2" creationId="{145A80DF-413C-41A2-9C39-918D390F5420}"/>
          </ac:spMkLst>
        </pc:spChg>
        <pc:spChg chg="mod">
          <ac:chgData name="Cristian Chilipirea" userId="34ab170da5908fc4" providerId="LiveId" clId="{99C4052E-A90C-4BC1-8A8B-39E5D2070E6F}" dt="2021-02-28T12:12:51.556" v="33"/>
          <ac:spMkLst>
            <pc:docMk/>
            <pc:sldMk cId="3671577175" sldId="617"/>
            <ac:spMk id="12" creationId="{347CA9A1-F9BD-4904-A477-0AF189F7B6E6}"/>
          </ac:spMkLst>
        </pc:spChg>
      </pc:sldChg>
      <pc:sldChg chg="modSp add mod">
        <pc:chgData name="Cristian Chilipirea" userId="34ab170da5908fc4" providerId="LiveId" clId="{99C4052E-A90C-4BC1-8A8B-39E5D2070E6F}" dt="2021-02-28T12:12:51.556" v="33"/>
        <pc:sldMkLst>
          <pc:docMk/>
          <pc:sldMk cId="4217856432" sldId="618"/>
        </pc:sldMkLst>
        <pc:spChg chg="mod">
          <ac:chgData name="Cristian Chilipirea" userId="34ab170da5908fc4" providerId="LiveId" clId="{99C4052E-A90C-4BC1-8A8B-39E5D2070E6F}" dt="2021-02-28T12:12:51.556" v="33"/>
          <ac:spMkLst>
            <pc:docMk/>
            <pc:sldMk cId="4217856432" sldId="618"/>
            <ac:spMk id="2" creationId="{145A80DF-413C-41A2-9C39-918D390F5420}"/>
          </ac:spMkLst>
        </pc:spChg>
        <pc:spChg chg="mod">
          <ac:chgData name="Cristian Chilipirea" userId="34ab170da5908fc4" providerId="LiveId" clId="{99C4052E-A90C-4BC1-8A8B-39E5D2070E6F}" dt="2021-02-28T12:12:51.556" v="33"/>
          <ac:spMkLst>
            <pc:docMk/>
            <pc:sldMk cId="4217856432" sldId="618"/>
            <ac:spMk id="13" creationId="{76FC6A58-9DEF-46C4-A2FF-A02403521761}"/>
          </ac:spMkLst>
        </pc:spChg>
      </pc:sldChg>
      <pc:sldChg chg="modSp add mod">
        <pc:chgData name="Cristian Chilipirea" userId="34ab170da5908fc4" providerId="LiveId" clId="{99C4052E-A90C-4BC1-8A8B-39E5D2070E6F}" dt="2021-02-28T12:12:51.556" v="33"/>
        <pc:sldMkLst>
          <pc:docMk/>
          <pc:sldMk cId="1903833904" sldId="619"/>
        </pc:sldMkLst>
        <pc:spChg chg="mod">
          <ac:chgData name="Cristian Chilipirea" userId="34ab170da5908fc4" providerId="LiveId" clId="{99C4052E-A90C-4BC1-8A8B-39E5D2070E6F}" dt="2021-02-28T12:12:51.556" v="33"/>
          <ac:spMkLst>
            <pc:docMk/>
            <pc:sldMk cId="1903833904" sldId="619"/>
            <ac:spMk id="2" creationId="{145A80DF-413C-41A2-9C39-918D390F5420}"/>
          </ac:spMkLst>
        </pc:spChg>
        <pc:spChg chg="mod">
          <ac:chgData name="Cristian Chilipirea" userId="34ab170da5908fc4" providerId="LiveId" clId="{99C4052E-A90C-4BC1-8A8B-39E5D2070E6F}" dt="2021-02-28T12:12:51.556" v="33"/>
          <ac:spMkLst>
            <pc:docMk/>
            <pc:sldMk cId="1903833904" sldId="619"/>
            <ac:spMk id="14" creationId="{AFAB55B7-508A-46BE-A09C-08B598F4F40A}"/>
          </ac:spMkLst>
        </pc:spChg>
      </pc:sldChg>
      <pc:sldChg chg="modSp add mod">
        <pc:chgData name="Cristian Chilipirea" userId="34ab170da5908fc4" providerId="LiveId" clId="{99C4052E-A90C-4BC1-8A8B-39E5D2070E6F}" dt="2021-02-28T12:12:51.556" v="33"/>
        <pc:sldMkLst>
          <pc:docMk/>
          <pc:sldMk cId="1427541841" sldId="620"/>
        </pc:sldMkLst>
        <pc:spChg chg="mod">
          <ac:chgData name="Cristian Chilipirea" userId="34ab170da5908fc4" providerId="LiveId" clId="{99C4052E-A90C-4BC1-8A8B-39E5D2070E6F}" dt="2021-02-28T12:12:51.556" v="33"/>
          <ac:spMkLst>
            <pc:docMk/>
            <pc:sldMk cId="1427541841" sldId="620"/>
            <ac:spMk id="2" creationId="{145A80DF-413C-41A2-9C39-918D390F5420}"/>
          </ac:spMkLst>
        </pc:spChg>
        <pc:spChg chg="mod">
          <ac:chgData name="Cristian Chilipirea" userId="34ab170da5908fc4" providerId="LiveId" clId="{99C4052E-A90C-4BC1-8A8B-39E5D2070E6F}" dt="2021-02-28T12:12:51.556" v="33"/>
          <ac:spMkLst>
            <pc:docMk/>
            <pc:sldMk cId="1427541841" sldId="620"/>
            <ac:spMk id="3" creationId="{907C8758-4E6F-4372-A4B5-BF5C824F83DA}"/>
          </ac:spMkLst>
        </pc:spChg>
      </pc:sldChg>
      <pc:sldChg chg="modSp add mod">
        <pc:chgData name="Cristian Chilipirea" userId="34ab170da5908fc4" providerId="LiveId" clId="{99C4052E-A90C-4BC1-8A8B-39E5D2070E6F}" dt="2021-02-28T12:12:51.556" v="33"/>
        <pc:sldMkLst>
          <pc:docMk/>
          <pc:sldMk cId="4291518200" sldId="621"/>
        </pc:sldMkLst>
        <pc:spChg chg="mod">
          <ac:chgData name="Cristian Chilipirea" userId="34ab170da5908fc4" providerId="LiveId" clId="{99C4052E-A90C-4BC1-8A8B-39E5D2070E6F}" dt="2021-02-28T12:12:51.556" v="33"/>
          <ac:spMkLst>
            <pc:docMk/>
            <pc:sldMk cId="4291518200" sldId="621"/>
            <ac:spMk id="2" creationId="{145A80DF-413C-41A2-9C39-918D390F5420}"/>
          </ac:spMkLst>
        </pc:spChg>
        <pc:spChg chg="mod">
          <ac:chgData name="Cristian Chilipirea" userId="34ab170da5908fc4" providerId="LiveId" clId="{99C4052E-A90C-4BC1-8A8B-39E5D2070E6F}" dt="2021-02-28T12:12:51.556" v="33"/>
          <ac:spMkLst>
            <pc:docMk/>
            <pc:sldMk cId="4291518200" sldId="621"/>
            <ac:spMk id="3" creationId="{3B5A9670-A020-4AE6-84A9-1A6F9BA9A1BD}"/>
          </ac:spMkLst>
        </pc:spChg>
      </pc:sldChg>
      <pc:sldChg chg="modSp add mod">
        <pc:chgData name="Cristian Chilipirea" userId="34ab170da5908fc4" providerId="LiveId" clId="{99C4052E-A90C-4BC1-8A8B-39E5D2070E6F}" dt="2021-02-28T12:12:51.556" v="33"/>
        <pc:sldMkLst>
          <pc:docMk/>
          <pc:sldMk cId="3098239973" sldId="622"/>
        </pc:sldMkLst>
        <pc:spChg chg="mod">
          <ac:chgData name="Cristian Chilipirea" userId="34ab170da5908fc4" providerId="LiveId" clId="{99C4052E-A90C-4BC1-8A8B-39E5D2070E6F}" dt="2021-02-28T12:12:51.556" v="33"/>
          <ac:spMkLst>
            <pc:docMk/>
            <pc:sldMk cId="3098239973" sldId="622"/>
            <ac:spMk id="2" creationId="{145A80DF-413C-41A2-9C39-918D390F5420}"/>
          </ac:spMkLst>
        </pc:spChg>
        <pc:spChg chg="mod">
          <ac:chgData name="Cristian Chilipirea" userId="34ab170da5908fc4" providerId="LiveId" clId="{99C4052E-A90C-4BC1-8A8B-39E5D2070E6F}" dt="2021-02-28T12:12:51.556" v="33"/>
          <ac:spMkLst>
            <pc:docMk/>
            <pc:sldMk cId="3098239973" sldId="622"/>
            <ac:spMk id="3" creationId="{A1640B59-E84C-44E4-83BF-D623B489C9BF}"/>
          </ac:spMkLst>
        </pc:spChg>
      </pc:sldChg>
      <pc:sldChg chg="modSp add mod">
        <pc:chgData name="Cristian Chilipirea" userId="34ab170da5908fc4" providerId="LiveId" clId="{99C4052E-A90C-4BC1-8A8B-39E5D2070E6F}" dt="2021-02-28T12:12:51.556" v="33"/>
        <pc:sldMkLst>
          <pc:docMk/>
          <pc:sldMk cId="1997918954" sldId="623"/>
        </pc:sldMkLst>
        <pc:spChg chg="mod">
          <ac:chgData name="Cristian Chilipirea" userId="34ab170da5908fc4" providerId="LiveId" clId="{99C4052E-A90C-4BC1-8A8B-39E5D2070E6F}" dt="2021-02-28T12:12:51.556" v="33"/>
          <ac:spMkLst>
            <pc:docMk/>
            <pc:sldMk cId="1997918954" sldId="623"/>
            <ac:spMk id="2" creationId="{145A80DF-413C-41A2-9C39-918D390F5420}"/>
          </ac:spMkLst>
        </pc:spChg>
        <pc:spChg chg="mod">
          <ac:chgData name="Cristian Chilipirea" userId="34ab170da5908fc4" providerId="LiveId" clId="{99C4052E-A90C-4BC1-8A8B-39E5D2070E6F}" dt="2021-02-28T12:12:51.556" v="33"/>
          <ac:spMkLst>
            <pc:docMk/>
            <pc:sldMk cId="1997918954" sldId="623"/>
            <ac:spMk id="3" creationId="{EEBEDCC9-5612-41A0-A43F-1FBEEE57F898}"/>
          </ac:spMkLst>
        </pc:spChg>
      </pc:sldChg>
      <pc:sldChg chg="modSp add mod">
        <pc:chgData name="Cristian Chilipirea" userId="34ab170da5908fc4" providerId="LiveId" clId="{99C4052E-A90C-4BC1-8A8B-39E5D2070E6F}" dt="2021-02-28T12:19:38.538" v="56" actId="14100"/>
        <pc:sldMkLst>
          <pc:docMk/>
          <pc:sldMk cId="1876029715" sldId="624"/>
        </pc:sldMkLst>
        <pc:spChg chg="mod">
          <ac:chgData name="Cristian Chilipirea" userId="34ab170da5908fc4" providerId="LiveId" clId="{99C4052E-A90C-4BC1-8A8B-39E5D2070E6F}" dt="2021-02-28T12:12:51.556" v="33"/>
          <ac:spMkLst>
            <pc:docMk/>
            <pc:sldMk cId="1876029715" sldId="624"/>
            <ac:spMk id="2" creationId="{73A44F9F-8268-4FB3-9798-BDE09DC2BE58}"/>
          </ac:spMkLst>
        </pc:spChg>
        <pc:spChg chg="mod">
          <ac:chgData name="Cristian Chilipirea" userId="34ab170da5908fc4" providerId="LiveId" clId="{99C4052E-A90C-4BC1-8A8B-39E5D2070E6F}" dt="2021-02-28T12:19:38.538" v="56" actId="14100"/>
          <ac:spMkLst>
            <pc:docMk/>
            <pc:sldMk cId="1876029715" sldId="624"/>
            <ac:spMk id="3" creationId="{9524C8DA-CA46-4AC8-A164-B76EC53B2325}"/>
          </ac:spMkLst>
        </pc:spChg>
        <pc:spChg chg="mod">
          <ac:chgData name="Cristian Chilipirea" userId="34ab170da5908fc4" providerId="LiveId" clId="{99C4052E-A90C-4BC1-8A8B-39E5D2070E6F}" dt="2021-02-28T12:12:51.556" v="33"/>
          <ac:spMkLst>
            <pc:docMk/>
            <pc:sldMk cId="1876029715" sldId="624"/>
            <ac:spMk id="5" creationId="{13E297A3-F973-4766-94D7-9EFDCF2D5475}"/>
          </ac:spMkLst>
        </pc:spChg>
      </pc:sldChg>
      <pc:sldChg chg="modSp add mod">
        <pc:chgData name="Cristian Chilipirea" userId="34ab170da5908fc4" providerId="LiveId" clId="{99C4052E-A90C-4BC1-8A8B-39E5D2070E6F}" dt="2021-02-28T12:12:51.556" v="33"/>
        <pc:sldMkLst>
          <pc:docMk/>
          <pc:sldMk cId="1552834307" sldId="625"/>
        </pc:sldMkLst>
        <pc:spChg chg="mod">
          <ac:chgData name="Cristian Chilipirea" userId="34ab170da5908fc4" providerId="LiveId" clId="{99C4052E-A90C-4BC1-8A8B-39E5D2070E6F}" dt="2021-02-28T12:12:51.556" v="33"/>
          <ac:spMkLst>
            <pc:docMk/>
            <pc:sldMk cId="1552834307" sldId="625"/>
            <ac:spMk id="2" creationId="{145A80DF-413C-41A2-9C39-918D390F5420}"/>
          </ac:spMkLst>
        </pc:spChg>
        <pc:spChg chg="mod">
          <ac:chgData name="Cristian Chilipirea" userId="34ab170da5908fc4" providerId="LiveId" clId="{99C4052E-A90C-4BC1-8A8B-39E5D2070E6F}" dt="2021-02-28T12:12:51.556" v="33"/>
          <ac:spMkLst>
            <pc:docMk/>
            <pc:sldMk cId="1552834307" sldId="625"/>
            <ac:spMk id="3" creationId="{480DB258-84FC-4C77-9B6C-8F167D285947}"/>
          </ac:spMkLst>
        </pc:spChg>
      </pc:sldChg>
      <pc:sldChg chg="modSp add mod">
        <pc:chgData name="Cristian Chilipirea" userId="34ab170da5908fc4" providerId="LiveId" clId="{99C4052E-A90C-4BC1-8A8B-39E5D2070E6F}" dt="2021-02-28T12:12:51.556" v="33"/>
        <pc:sldMkLst>
          <pc:docMk/>
          <pc:sldMk cId="791408128" sldId="626"/>
        </pc:sldMkLst>
        <pc:spChg chg="mod">
          <ac:chgData name="Cristian Chilipirea" userId="34ab170da5908fc4" providerId="LiveId" clId="{99C4052E-A90C-4BC1-8A8B-39E5D2070E6F}" dt="2021-02-28T12:12:51.556" v="33"/>
          <ac:spMkLst>
            <pc:docMk/>
            <pc:sldMk cId="791408128" sldId="626"/>
            <ac:spMk id="2" creationId="{145A80DF-413C-41A2-9C39-918D390F5420}"/>
          </ac:spMkLst>
        </pc:spChg>
        <pc:spChg chg="mod">
          <ac:chgData name="Cristian Chilipirea" userId="34ab170da5908fc4" providerId="LiveId" clId="{99C4052E-A90C-4BC1-8A8B-39E5D2070E6F}" dt="2021-02-28T12:12:51.556" v="33"/>
          <ac:spMkLst>
            <pc:docMk/>
            <pc:sldMk cId="791408128" sldId="626"/>
            <ac:spMk id="3" creationId="{47EB15AB-7353-425C-AB15-CF726A923C58}"/>
          </ac:spMkLst>
        </pc:spChg>
      </pc:sldChg>
      <pc:sldChg chg="modSp add mod">
        <pc:chgData name="Cristian Chilipirea" userId="34ab170da5908fc4" providerId="LiveId" clId="{99C4052E-A90C-4BC1-8A8B-39E5D2070E6F}" dt="2021-02-28T12:12:51.556" v="33"/>
        <pc:sldMkLst>
          <pc:docMk/>
          <pc:sldMk cId="1517287947" sldId="627"/>
        </pc:sldMkLst>
        <pc:spChg chg="mod">
          <ac:chgData name="Cristian Chilipirea" userId="34ab170da5908fc4" providerId="LiveId" clId="{99C4052E-A90C-4BC1-8A8B-39E5D2070E6F}" dt="2021-02-28T12:12:51.556" v="33"/>
          <ac:spMkLst>
            <pc:docMk/>
            <pc:sldMk cId="1517287947" sldId="627"/>
            <ac:spMk id="2" creationId="{145A80DF-413C-41A2-9C39-918D390F5420}"/>
          </ac:spMkLst>
        </pc:spChg>
        <pc:spChg chg="mod">
          <ac:chgData name="Cristian Chilipirea" userId="34ab170da5908fc4" providerId="LiveId" clId="{99C4052E-A90C-4BC1-8A8B-39E5D2070E6F}" dt="2021-02-28T12:12:51.556" v="33"/>
          <ac:spMkLst>
            <pc:docMk/>
            <pc:sldMk cId="1517287947" sldId="627"/>
            <ac:spMk id="3" creationId="{D1571AEF-D5BE-42D9-9992-4BFAF2DCE851}"/>
          </ac:spMkLst>
        </pc:spChg>
      </pc:sldChg>
      <pc:sldChg chg="modSp add mod">
        <pc:chgData name="Cristian Chilipirea" userId="34ab170da5908fc4" providerId="LiveId" clId="{99C4052E-A90C-4BC1-8A8B-39E5D2070E6F}" dt="2021-02-28T12:12:51.556" v="33"/>
        <pc:sldMkLst>
          <pc:docMk/>
          <pc:sldMk cId="1507656073" sldId="628"/>
        </pc:sldMkLst>
        <pc:spChg chg="mod">
          <ac:chgData name="Cristian Chilipirea" userId="34ab170da5908fc4" providerId="LiveId" clId="{99C4052E-A90C-4BC1-8A8B-39E5D2070E6F}" dt="2021-02-28T12:12:51.556" v="33"/>
          <ac:spMkLst>
            <pc:docMk/>
            <pc:sldMk cId="1507656073" sldId="628"/>
            <ac:spMk id="2" creationId="{145A80DF-413C-41A2-9C39-918D390F5420}"/>
          </ac:spMkLst>
        </pc:spChg>
        <pc:spChg chg="mod">
          <ac:chgData name="Cristian Chilipirea" userId="34ab170da5908fc4" providerId="LiveId" clId="{99C4052E-A90C-4BC1-8A8B-39E5D2070E6F}" dt="2021-02-28T12:12:51.556" v="33"/>
          <ac:spMkLst>
            <pc:docMk/>
            <pc:sldMk cId="1507656073" sldId="628"/>
            <ac:spMk id="3" creationId="{FC231B8D-EA89-4100-9A4C-EE88473C4052}"/>
          </ac:spMkLst>
        </pc:spChg>
      </pc:sldChg>
      <pc:sldChg chg="modSp add">
        <pc:chgData name="Cristian Chilipirea" userId="34ab170da5908fc4" providerId="LiveId" clId="{99C4052E-A90C-4BC1-8A8B-39E5D2070E6F}" dt="2021-02-28T12:12:51.556" v="33"/>
        <pc:sldMkLst>
          <pc:docMk/>
          <pc:sldMk cId="546258490" sldId="629"/>
        </pc:sldMkLst>
        <pc:spChg chg="mod">
          <ac:chgData name="Cristian Chilipirea" userId="34ab170da5908fc4" providerId="LiveId" clId="{99C4052E-A90C-4BC1-8A8B-39E5D2070E6F}" dt="2021-02-28T12:12:51.556" v="33"/>
          <ac:spMkLst>
            <pc:docMk/>
            <pc:sldMk cId="546258490" sldId="629"/>
            <ac:spMk id="2" creationId="{145A80DF-413C-41A2-9C39-918D390F5420}"/>
          </ac:spMkLst>
        </pc:spChg>
        <pc:spChg chg="mod">
          <ac:chgData name="Cristian Chilipirea" userId="34ab170da5908fc4" providerId="LiveId" clId="{99C4052E-A90C-4BC1-8A8B-39E5D2070E6F}" dt="2021-02-28T12:12:51.556" v="33"/>
          <ac:spMkLst>
            <pc:docMk/>
            <pc:sldMk cId="546258490" sldId="629"/>
            <ac:spMk id="3" creationId="{DD7C0398-E8F1-4B2D-856B-944E56507779}"/>
          </ac:spMkLst>
        </pc:spChg>
      </pc:sldChg>
      <pc:sldChg chg="modSp add">
        <pc:chgData name="Cristian Chilipirea" userId="34ab170da5908fc4" providerId="LiveId" clId="{99C4052E-A90C-4BC1-8A8B-39E5D2070E6F}" dt="2021-02-28T12:12:51.556" v="33"/>
        <pc:sldMkLst>
          <pc:docMk/>
          <pc:sldMk cId="85156069" sldId="630"/>
        </pc:sldMkLst>
        <pc:spChg chg="mod">
          <ac:chgData name="Cristian Chilipirea" userId="34ab170da5908fc4" providerId="LiveId" clId="{99C4052E-A90C-4BC1-8A8B-39E5D2070E6F}" dt="2021-02-28T12:12:51.556" v="33"/>
          <ac:spMkLst>
            <pc:docMk/>
            <pc:sldMk cId="85156069" sldId="630"/>
            <ac:spMk id="2" creationId="{145A80DF-413C-41A2-9C39-918D390F5420}"/>
          </ac:spMkLst>
        </pc:spChg>
        <pc:spChg chg="mod">
          <ac:chgData name="Cristian Chilipirea" userId="34ab170da5908fc4" providerId="LiveId" clId="{99C4052E-A90C-4BC1-8A8B-39E5D2070E6F}" dt="2021-02-28T12:12:51.556" v="33"/>
          <ac:spMkLst>
            <pc:docMk/>
            <pc:sldMk cId="85156069" sldId="630"/>
            <ac:spMk id="3" creationId="{C41D4B92-7ABB-4992-B467-3B72FEC2AEB3}"/>
          </ac:spMkLst>
        </pc:spChg>
      </pc:sldChg>
      <pc:sldChg chg="modSp add">
        <pc:chgData name="Cristian Chilipirea" userId="34ab170da5908fc4" providerId="LiveId" clId="{99C4052E-A90C-4BC1-8A8B-39E5D2070E6F}" dt="2021-02-28T12:12:51.556" v="33"/>
        <pc:sldMkLst>
          <pc:docMk/>
          <pc:sldMk cId="1008001726" sldId="631"/>
        </pc:sldMkLst>
        <pc:spChg chg="mod">
          <ac:chgData name="Cristian Chilipirea" userId="34ab170da5908fc4" providerId="LiveId" clId="{99C4052E-A90C-4BC1-8A8B-39E5D2070E6F}" dt="2021-02-28T12:12:51.556" v="33"/>
          <ac:spMkLst>
            <pc:docMk/>
            <pc:sldMk cId="1008001726" sldId="631"/>
            <ac:spMk id="2" creationId="{4717C1FB-84F1-49A3-8F25-733ECD791BF3}"/>
          </ac:spMkLst>
        </pc:spChg>
        <pc:spChg chg="mod">
          <ac:chgData name="Cristian Chilipirea" userId="34ab170da5908fc4" providerId="LiveId" clId="{99C4052E-A90C-4BC1-8A8B-39E5D2070E6F}" dt="2021-02-28T12:12:51.556" v="33"/>
          <ac:spMkLst>
            <pc:docMk/>
            <pc:sldMk cId="1008001726" sldId="631"/>
            <ac:spMk id="3" creationId="{2B8E49B1-4ACE-40E9-87CE-D9A4FAAA9C8B}"/>
          </ac:spMkLst>
        </pc:spChg>
      </pc:sldChg>
      <pc:sldChg chg="modSp add">
        <pc:chgData name="Cristian Chilipirea" userId="34ab170da5908fc4" providerId="LiveId" clId="{99C4052E-A90C-4BC1-8A8B-39E5D2070E6F}" dt="2021-02-28T12:34:36.104" v="82"/>
        <pc:sldMkLst>
          <pc:docMk/>
          <pc:sldMk cId="345249067" sldId="632"/>
        </pc:sldMkLst>
        <pc:spChg chg="mod">
          <ac:chgData name="Cristian Chilipirea" userId="34ab170da5908fc4" providerId="LiveId" clId="{99C4052E-A90C-4BC1-8A8B-39E5D2070E6F}" dt="2021-02-28T12:12:51.556" v="33"/>
          <ac:spMkLst>
            <pc:docMk/>
            <pc:sldMk cId="345249067" sldId="632"/>
            <ac:spMk id="2" creationId="{AD9ED6AF-05E9-4450-BA98-C99D43568D62}"/>
          </ac:spMkLst>
        </pc:spChg>
        <pc:spChg chg="mod">
          <ac:chgData name="Cristian Chilipirea" userId="34ab170da5908fc4" providerId="LiveId" clId="{99C4052E-A90C-4BC1-8A8B-39E5D2070E6F}" dt="2021-02-28T12:12:51.556" v="33"/>
          <ac:spMkLst>
            <pc:docMk/>
            <pc:sldMk cId="345249067" sldId="632"/>
            <ac:spMk id="3" creationId="{7C295282-B001-4E1F-B1C7-C20B6E55A7F7}"/>
          </ac:spMkLst>
        </pc:spChg>
        <pc:graphicFrameChg chg="mod">
          <ac:chgData name="Cristian Chilipirea" userId="34ab170da5908fc4" providerId="LiveId" clId="{99C4052E-A90C-4BC1-8A8B-39E5D2070E6F}" dt="2021-02-28T12:34:36.104" v="82"/>
          <ac:graphicFrameMkLst>
            <pc:docMk/>
            <pc:sldMk cId="345249067" sldId="632"/>
            <ac:graphicFrameMk id="6" creationId="{E410A42B-1B53-4975-9EC5-7CA8DCAA758B}"/>
          </ac:graphicFrameMkLst>
        </pc:graphicFrameChg>
      </pc:sldChg>
      <pc:sldChg chg="addSp delSp modSp add mod">
        <pc:chgData name="Cristian Chilipirea" userId="34ab170da5908fc4" providerId="LiveId" clId="{99C4052E-A90C-4BC1-8A8B-39E5D2070E6F}" dt="2021-02-28T12:35:32.196" v="84" actId="12385"/>
        <pc:sldMkLst>
          <pc:docMk/>
          <pc:sldMk cId="672748770" sldId="633"/>
        </pc:sldMkLst>
        <pc:spChg chg="mod">
          <ac:chgData name="Cristian Chilipirea" userId="34ab170da5908fc4" providerId="LiveId" clId="{99C4052E-A90C-4BC1-8A8B-39E5D2070E6F}" dt="2021-02-28T12:12:51.556" v="33"/>
          <ac:spMkLst>
            <pc:docMk/>
            <pc:sldMk cId="672748770" sldId="633"/>
            <ac:spMk id="2" creationId="{AD9ED6AF-05E9-4450-BA98-C99D43568D62}"/>
          </ac:spMkLst>
        </pc:spChg>
        <pc:spChg chg="mod">
          <ac:chgData name="Cristian Chilipirea" userId="34ab170da5908fc4" providerId="LiveId" clId="{99C4052E-A90C-4BC1-8A8B-39E5D2070E6F}" dt="2021-02-28T12:12:51.556" v="33"/>
          <ac:spMkLst>
            <pc:docMk/>
            <pc:sldMk cId="672748770" sldId="633"/>
            <ac:spMk id="3" creationId="{3416A40A-BA54-414A-A69A-B4DF9DFCE01F}"/>
          </ac:spMkLst>
        </pc:spChg>
        <pc:graphicFrameChg chg="modGraphic">
          <ac:chgData name="Cristian Chilipirea" userId="34ab170da5908fc4" providerId="LiveId" clId="{99C4052E-A90C-4BC1-8A8B-39E5D2070E6F}" dt="2021-02-28T12:35:32.196" v="84" actId="12385"/>
          <ac:graphicFrameMkLst>
            <pc:docMk/>
            <pc:sldMk cId="672748770" sldId="633"/>
            <ac:graphicFrameMk id="6" creationId="{E410A42B-1B53-4975-9EC5-7CA8DCAA758B}"/>
          </ac:graphicFrameMkLst>
        </pc:graphicFrameChg>
        <pc:graphicFrameChg chg="add del mod">
          <ac:chgData name="Cristian Chilipirea" userId="34ab170da5908fc4" providerId="LiveId" clId="{99C4052E-A90C-4BC1-8A8B-39E5D2070E6F}" dt="2021-02-28T12:33:32.678" v="78"/>
          <ac:graphicFrameMkLst>
            <pc:docMk/>
            <pc:sldMk cId="672748770" sldId="633"/>
            <ac:graphicFrameMk id="7" creationId="{0A0CDAE2-C98F-41C7-BA53-1B78A2E25866}"/>
          </ac:graphicFrameMkLst>
        </pc:graphicFrameChg>
      </pc:sldChg>
      <pc:sldChg chg="modSp add">
        <pc:chgData name="Cristian Chilipirea" userId="34ab170da5908fc4" providerId="LiveId" clId="{99C4052E-A90C-4BC1-8A8B-39E5D2070E6F}" dt="2021-02-28T12:12:51.556" v="33"/>
        <pc:sldMkLst>
          <pc:docMk/>
          <pc:sldMk cId="1308790049" sldId="634"/>
        </pc:sldMkLst>
        <pc:spChg chg="mod">
          <ac:chgData name="Cristian Chilipirea" userId="34ab170da5908fc4" providerId="LiveId" clId="{99C4052E-A90C-4BC1-8A8B-39E5D2070E6F}" dt="2021-02-28T12:12:51.556" v="33"/>
          <ac:spMkLst>
            <pc:docMk/>
            <pc:sldMk cId="1308790049" sldId="634"/>
            <ac:spMk id="2" creationId="{AD9ED6AF-05E9-4450-BA98-C99D43568D62}"/>
          </ac:spMkLst>
        </pc:spChg>
        <pc:spChg chg="mod">
          <ac:chgData name="Cristian Chilipirea" userId="34ab170da5908fc4" providerId="LiveId" clId="{99C4052E-A90C-4BC1-8A8B-39E5D2070E6F}" dt="2021-02-28T12:12:51.556" v="33"/>
          <ac:spMkLst>
            <pc:docMk/>
            <pc:sldMk cId="1308790049" sldId="634"/>
            <ac:spMk id="3" creationId="{657BDD09-D0F9-4D02-B4E1-6D809A59FC63}"/>
          </ac:spMkLst>
        </pc:spChg>
      </pc:sldChg>
      <pc:sldChg chg="modSp add">
        <pc:chgData name="Cristian Chilipirea" userId="34ab170da5908fc4" providerId="LiveId" clId="{99C4052E-A90C-4BC1-8A8B-39E5D2070E6F}" dt="2021-02-28T12:12:51.556" v="33"/>
        <pc:sldMkLst>
          <pc:docMk/>
          <pc:sldMk cId="1836995851" sldId="635"/>
        </pc:sldMkLst>
        <pc:spChg chg="mod">
          <ac:chgData name="Cristian Chilipirea" userId="34ab170da5908fc4" providerId="LiveId" clId="{99C4052E-A90C-4BC1-8A8B-39E5D2070E6F}" dt="2021-02-28T12:12:51.556" v="33"/>
          <ac:spMkLst>
            <pc:docMk/>
            <pc:sldMk cId="1836995851" sldId="635"/>
            <ac:spMk id="2" creationId="{AD9ED6AF-05E9-4450-BA98-C99D43568D62}"/>
          </ac:spMkLst>
        </pc:spChg>
        <pc:spChg chg="mod">
          <ac:chgData name="Cristian Chilipirea" userId="34ab170da5908fc4" providerId="LiveId" clId="{99C4052E-A90C-4BC1-8A8B-39E5D2070E6F}" dt="2021-02-28T12:12:51.556" v="33"/>
          <ac:spMkLst>
            <pc:docMk/>
            <pc:sldMk cId="1836995851" sldId="635"/>
            <ac:spMk id="3" creationId="{1EBB2B24-A220-44DE-8EB5-D306429970D6}"/>
          </ac:spMkLst>
        </pc:spChg>
      </pc:sldChg>
      <pc:sldChg chg="modSp add">
        <pc:chgData name="Cristian Chilipirea" userId="34ab170da5908fc4" providerId="LiveId" clId="{99C4052E-A90C-4BC1-8A8B-39E5D2070E6F}" dt="2021-02-28T12:12:51.556" v="33"/>
        <pc:sldMkLst>
          <pc:docMk/>
          <pc:sldMk cId="1700168700" sldId="636"/>
        </pc:sldMkLst>
        <pc:spChg chg="mod">
          <ac:chgData name="Cristian Chilipirea" userId="34ab170da5908fc4" providerId="LiveId" clId="{99C4052E-A90C-4BC1-8A8B-39E5D2070E6F}" dt="2021-02-28T12:12:51.556" v="33"/>
          <ac:spMkLst>
            <pc:docMk/>
            <pc:sldMk cId="1700168700" sldId="636"/>
            <ac:spMk id="2" creationId="{AD9ED6AF-05E9-4450-BA98-C99D43568D62}"/>
          </ac:spMkLst>
        </pc:spChg>
        <pc:spChg chg="mod">
          <ac:chgData name="Cristian Chilipirea" userId="34ab170da5908fc4" providerId="LiveId" clId="{99C4052E-A90C-4BC1-8A8B-39E5D2070E6F}" dt="2021-02-28T12:12:51.556" v="33"/>
          <ac:spMkLst>
            <pc:docMk/>
            <pc:sldMk cId="1700168700" sldId="636"/>
            <ac:spMk id="3" creationId="{6D13EACD-4167-4EA1-9BDE-528CD51077EE}"/>
          </ac:spMkLst>
        </pc:spChg>
      </pc:sldChg>
      <pc:sldChg chg="modSp add">
        <pc:chgData name="Cristian Chilipirea" userId="34ab170da5908fc4" providerId="LiveId" clId="{99C4052E-A90C-4BC1-8A8B-39E5D2070E6F}" dt="2021-02-28T12:12:51.556" v="33"/>
        <pc:sldMkLst>
          <pc:docMk/>
          <pc:sldMk cId="2240652187" sldId="637"/>
        </pc:sldMkLst>
        <pc:spChg chg="mod">
          <ac:chgData name="Cristian Chilipirea" userId="34ab170da5908fc4" providerId="LiveId" clId="{99C4052E-A90C-4BC1-8A8B-39E5D2070E6F}" dt="2021-02-28T12:12:51.556" v="33"/>
          <ac:spMkLst>
            <pc:docMk/>
            <pc:sldMk cId="2240652187" sldId="637"/>
            <ac:spMk id="2" creationId="{AD9ED6AF-05E9-4450-BA98-C99D43568D62}"/>
          </ac:spMkLst>
        </pc:spChg>
        <pc:spChg chg="mod">
          <ac:chgData name="Cristian Chilipirea" userId="34ab170da5908fc4" providerId="LiveId" clId="{99C4052E-A90C-4BC1-8A8B-39E5D2070E6F}" dt="2021-02-28T12:12:51.556" v="33"/>
          <ac:spMkLst>
            <pc:docMk/>
            <pc:sldMk cId="2240652187" sldId="637"/>
            <ac:spMk id="3" creationId="{6A513FA2-2B90-469B-A61B-66485F631ACA}"/>
          </ac:spMkLst>
        </pc:spChg>
      </pc:sldChg>
      <pc:sldChg chg="modSp add">
        <pc:chgData name="Cristian Chilipirea" userId="34ab170da5908fc4" providerId="LiveId" clId="{99C4052E-A90C-4BC1-8A8B-39E5D2070E6F}" dt="2021-02-28T12:12:51.556" v="33"/>
        <pc:sldMkLst>
          <pc:docMk/>
          <pc:sldMk cId="2849444599" sldId="638"/>
        </pc:sldMkLst>
        <pc:spChg chg="mod">
          <ac:chgData name="Cristian Chilipirea" userId="34ab170da5908fc4" providerId="LiveId" clId="{99C4052E-A90C-4BC1-8A8B-39E5D2070E6F}" dt="2021-02-28T12:12:51.556" v="33"/>
          <ac:spMkLst>
            <pc:docMk/>
            <pc:sldMk cId="2849444599" sldId="638"/>
            <ac:spMk id="2" creationId="{AD9ED6AF-05E9-4450-BA98-C99D43568D62}"/>
          </ac:spMkLst>
        </pc:spChg>
        <pc:spChg chg="mod">
          <ac:chgData name="Cristian Chilipirea" userId="34ab170da5908fc4" providerId="LiveId" clId="{99C4052E-A90C-4BC1-8A8B-39E5D2070E6F}" dt="2021-02-28T12:12:51.556" v="33"/>
          <ac:spMkLst>
            <pc:docMk/>
            <pc:sldMk cId="2849444599" sldId="638"/>
            <ac:spMk id="5" creationId="{70A367F7-9D5F-4A36-ABC4-5DF6A4DFEC0E}"/>
          </ac:spMkLst>
        </pc:spChg>
      </pc:sldChg>
      <pc:sldChg chg="modSp add mod">
        <pc:chgData name="Cristian Chilipirea" userId="34ab170da5908fc4" providerId="LiveId" clId="{99C4052E-A90C-4BC1-8A8B-39E5D2070E6F}" dt="2021-02-28T12:36:33.682" v="86"/>
        <pc:sldMkLst>
          <pc:docMk/>
          <pc:sldMk cId="2323239643" sldId="639"/>
        </pc:sldMkLst>
        <pc:spChg chg="mod">
          <ac:chgData name="Cristian Chilipirea" userId="34ab170da5908fc4" providerId="LiveId" clId="{99C4052E-A90C-4BC1-8A8B-39E5D2070E6F}" dt="2021-02-28T12:12:51.556" v="33"/>
          <ac:spMkLst>
            <pc:docMk/>
            <pc:sldMk cId="2323239643" sldId="639"/>
            <ac:spMk id="2" creationId="{AD9ED6AF-05E9-4450-BA98-C99D43568D62}"/>
          </ac:spMkLst>
        </pc:spChg>
        <pc:spChg chg="mod">
          <ac:chgData name="Cristian Chilipirea" userId="34ab170da5908fc4" providerId="LiveId" clId="{99C4052E-A90C-4BC1-8A8B-39E5D2070E6F}" dt="2021-02-28T12:12:51.556" v="33"/>
          <ac:spMkLst>
            <pc:docMk/>
            <pc:sldMk cId="2323239643" sldId="639"/>
            <ac:spMk id="3" creationId="{D466B3C3-5070-4A0F-A3C4-0E3437BF2266}"/>
          </ac:spMkLst>
        </pc:spChg>
        <pc:graphicFrameChg chg="modGraphic">
          <ac:chgData name="Cristian Chilipirea" userId="34ab170da5908fc4" providerId="LiveId" clId="{99C4052E-A90C-4BC1-8A8B-39E5D2070E6F}" dt="2021-02-28T12:36:33.682" v="86"/>
          <ac:graphicFrameMkLst>
            <pc:docMk/>
            <pc:sldMk cId="2323239643" sldId="639"/>
            <ac:graphicFrameMk id="8" creationId="{3BB300F4-A9B4-4EB2-AC77-C2913AC72AE6}"/>
          </ac:graphicFrameMkLst>
        </pc:graphicFrameChg>
      </pc:sldChg>
      <pc:sldChg chg="modSp add mod">
        <pc:chgData name="Cristian Chilipirea" userId="34ab170da5908fc4" providerId="LiveId" clId="{99C4052E-A90C-4BC1-8A8B-39E5D2070E6F}" dt="2021-02-28T12:37:05.375" v="91"/>
        <pc:sldMkLst>
          <pc:docMk/>
          <pc:sldMk cId="846565428" sldId="640"/>
        </pc:sldMkLst>
        <pc:spChg chg="mod">
          <ac:chgData name="Cristian Chilipirea" userId="34ab170da5908fc4" providerId="LiveId" clId="{99C4052E-A90C-4BC1-8A8B-39E5D2070E6F}" dt="2021-02-28T12:12:51.556" v="33"/>
          <ac:spMkLst>
            <pc:docMk/>
            <pc:sldMk cId="846565428" sldId="640"/>
            <ac:spMk id="2" creationId="{AD9ED6AF-05E9-4450-BA98-C99D43568D62}"/>
          </ac:spMkLst>
        </pc:spChg>
        <pc:spChg chg="mod">
          <ac:chgData name="Cristian Chilipirea" userId="34ab170da5908fc4" providerId="LiveId" clId="{99C4052E-A90C-4BC1-8A8B-39E5D2070E6F}" dt="2021-02-28T12:12:51.556" v="33"/>
          <ac:spMkLst>
            <pc:docMk/>
            <pc:sldMk cId="846565428" sldId="640"/>
            <ac:spMk id="3" creationId="{480CEB46-D5D3-43B7-8540-45D33D5D1415}"/>
          </ac:spMkLst>
        </pc:spChg>
        <pc:graphicFrameChg chg="modGraphic">
          <ac:chgData name="Cristian Chilipirea" userId="34ab170da5908fc4" providerId="LiveId" clId="{99C4052E-A90C-4BC1-8A8B-39E5D2070E6F}" dt="2021-02-28T12:37:05.375" v="91"/>
          <ac:graphicFrameMkLst>
            <pc:docMk/>
            <pc:sldMk cId="846565428" sldId="640"/>
            <ac:graphicFrameMk id="5" creationId="{117CAFB4-7E92-47E5-B915-BC13D815B346}"/>
          </ac:graphicFrameMkLst>
        </pc:graphicFrameChg>
      </pc:sldChg>
      <pc:sldChg chg="modSp add mod">
        <pc:chgData name="Cristian Chilipirea" userId="34ab170da5908fc4" providerId="LiveId" clId="{99C4052E-A90C-4BC1-8A8B-39E5D2070E6F}" dt="2021-02-28T12:36:52.241" v="88"/>
        <pc:sldMkLst>
          <pc:docMk/>
          <pc:sldMk cId="1536744534" sldId="641"/>
        </pc:sldMkLst>
        <pc:spChg chg="mod">
          <ac:chgData name="Cristian Chilipirea" userId="34ab170da5908fc4" providerId="LiveId" clId="{99C4052E-A90C-4BC1-8A8B-39E5D2070E6F}" dt="2021-02-28T12:12:51.556" v="33"/>
          <ac:spMkLst>
            <pc:docMk/>
            <pc:sldMk cId="1536744534" sldId="641"/>
            <ac:spMk id="2" creationId="{AD9ED6AF-05E9-4450-BA98-C99D43568D62}"/>
          </ac:spMkLst>
        </pc:spChg>
        <pc:spChg chg="mod">
          <ac:chgData name="Cristian Chilipirea" userId="34ab170da5908fc4" providerId="LiveId" clId="{99C4052E-A90C-4BC1-8A8B-39E5D2070E6F}" dt="2021-02-28T12:12:51.556" v="33"/>
          <ac:spMkLst>
            <pc:docMk/>
            <pc:sldMk cId="1536744534" sldId="641"/>
            <ac:spMk id="3" creationId="{889BD05E-7402-459E-AA53-B93BA7280D84}"/>
          </ac:spMkLst>
        </pc:spChg>
        <pc:graphicFrameChg chg="modGraphic">
          <ac:chgData name="Cristian Chilipirea" userId="34ab170da5908fc4" providerId="LiveId" clId="{99C4052E-A90C-4BC1-8A8B-39E5D2070E6F}" dt="2021-02-28T12:36:52.241" v="88"/>
          <ac:graphicFrameMkLst>
            <pc:docMk/>
            <pc:sldMk cId="1536744534" sldId="641"/>
            <ac:graphicFrameMk id="8" creationId="{3BB300F4-A9B4-4EB2-AC77-C2913AC72AE6}"/>
          </ac:graphicFrameMkLst>
        </pc:graphicFrameChg>
      </pc:sldChg>
      <pc:sldChg chg="modSp add">
        <pc:chgData name="Cristian Chilipirea" userId="34ab170da5908fc4" providerId="LiveId" clId="{99C4052E-A90C-4BC1-8A8B-39E5D2070E6F}" dt="2021-02-28T12:12:51.556" v="33"/>
        <pc:sldMkLst>
          <pc:docMk/>
          <pc:sldMk cId="608252700" sldId="642"/>
        </pc:sldMkLst>
        <pc:spChg chg="mod">
          <ac:chgData name="Cristian Chilipirea" userId="34ab170da5908fc4" providerId="LiveId" clId="{99C4052E-A90C-4BC1-8A8B-39E5D2070E6F}" dt="2021-02-28T12:12:51.556" v="33"/>
          <ac:spMkLst>
            <pc:docMk/>
            <pc:sldMk cId="608252700" sldId="642"/>
            <ac:spMk id="2" creationId="{2791D35B-F69E-4E69-9B3C-B097D567AA7B}"/>
          </ac:spMkLst>
        </pc:spChg>
        <pc:spChg chg="mod">
          <ac:chgData name="Cristian Chilipirea" userId="34ab170da5908fc4" providerId="LiveId" clId="{99C4052E-A90C-4BC1-8A8B-39E5D2070E6F}" dt="2021-02-28T12:12:51.556" v="33"/>
          <ac:spMkLst>
            <pc:docMk/>
            <pc:sldMk cId="608252700" sldId="642"/>
            <ac:spMk id="3" creationId="{61039935-5FCC-49EA-9787-04D9747DCFD4}"/>
          </ac:spMkLst>
        </pc:spChg>
        <pc:spChg chg="mod">
          <ac:chgData name="Cristian Chilipirea" userId="34ab170da5908fc4" providerId="LiveId" clId="{99C4052E-A90C-4BC1-8A8B-39E5D2070E6F}" dt="2021-02-28T12:12:51.556" v="33"/>
          <ac:spMkLst>
            <pc:docMk/>
            <pc:sldMk cId="608252700" sldId="642"/>
            <ac:spMk id="5" creationId="{55617AB2-E05D-4CCE-8691-92ACCA1C7A58}"/>
          </ac:spMkLst>
        </pc:spChg>
      </pc:sldChg>
      <pc:sldChg chg="modSp add mod">
        <pc:chgData name="Cristian Chilipirea" userId="34ab170da5908fc4" providerId="LiveId" clId="{99C4052E-A90C-4BC1-8A8B-39E5D2070E6F}" dt="2021-02-28T12:37:21.438" v="92" actId="207"/>
        <pc:sldMkLst>
          <pc:docMk/>
          <pc:sldMk cId="3521333921" sldId="643"/>
        </pc:sldMkLst>
        <pc:spChg chg="mod">
          <ac:chgData name="Cristian Chilipirea" userId="34ab170da5908fc4" providerId="LiveId" clId="{99C4052E-A90C-4BC1-8A8B-39E5D2070E6F}" dt="2021-02-28T12:12:51.556" v="33"/>
          <ac:spMkLst>
            <pc:docMk/>
            <pc:sldMk cId="3521333921" sldId="643"/>
            <ac:spMk id="2" creationId="{24842E98-A5DC-483E-BD34-958EB58E2D1F}"/>
          </ac:spMkLst>
        </pc:spChg>
        <pc:spChg chg="mod">
          <ac:chgData name="Cristian Chilipirea" userId="34ab170da5908fc4" providerId="LiveId" clId="{99C4052E-A90C-4BC1-8A8B-39E5D2070E6F}" dt="2021-02-28T12:37:21.438" v="92" actId="207"/>
          <ac:spMkLst>
            <pc:docMk/>
            <pc:sldMk cId="3521333921" sldId="643"/>
            <ac:spMk id="3" creationId="{BB4242A2-F029-47A2-91E5-B2A3C70CC593}"/>
          </ac:spMkLst>
        </pc:spChg>
        <pc:spChg chg="mod">
          <ac:chgData name="Cristian Chilipirea" userId="34ab170da5908fc4" providerId="LiveId" clId="{99C4052E-A90C-4BC1-8A8B-39E5D2070E6F}" dt="2021-02-28T12:12:51.556" v="33"/>
          <ac:spMkLst>
            <pc:docMk/>
            <pc:sldMk cId="3521333921" sldId="643"/>
            <ac:spMk id="5" creationId="{126A1AE4-77C5-493C-8E65-54EB59286753}"/>
          </ac:spMkLst>
        </pc:spChg>
      </pc:sldChg>
      <pc:sldChg chg="modSp add mod">
        <pc:chgData name="Cristian Chilipirea" userId="34ab170da5908fc4" providerId="LiveId" clId="{99C4052E-A90C-4BC1-8A8B-39E5D2070E6F}" dt="2021-02-28T12:37:36.605" v="93"/>
        <pc:sldMkLst>
          <pc:docMk/>
          <pc:sldMk cId="3088798341" sldId="644"/>
        </pc:sldMkLst>
        <pc:spChg chg="mod">
          <ac:chgData name="Cristian Chilipirea" userId="34ab170da5908fc4" providerId="LiveId" clId="{99C4052E-A90C-4BC1-8A8B-39E5D2070E6F}" dt="2021-02-28T12:12:51.556" v="33"/>
          <ac:spMkLst>
            <pc:docMk/>
            <pc:sldMk cId="3088798341" sldId="644"/>
            <ac:spMk id="2" creationId="{C4273928-3215-4337-8AB4-168CB3D57D7E}"/>
          </ac:spMkLst>
        </pc:spChg>
        <pc:spChg chg="mod">
          <ac:chgData name="Cristian Chilipirea" userId="34ab170da5908fc4" providerId="LiveId" clId="{99C4052E-A90C-4BC1-8A8B-39E5D2070E6F}" dt="2021-02-28T12:12:51.556" v="33"/>
          <ac:spMkLst>
            <pc:docMk/>
            <pc:sldMk cId="3088798341" sldId="644"/>
            <ac:spMk id="3" creationId="{E0139398-375D-4C9D-9C7E-CF199FA5D354}"/>
          </ac:spMkLst>
        </pc:spChg>
        <pc:graphicFrameChg chg="modGraphic">
          <ac:chgData name="Cristian Chilipirea" userId="34ab170da5908fc4" providerId="LiveId" clId="{99C4052E-A90C-4BC1-8A8B-39E5D2070E6F}" dt="2021-02-28T12:37:36.605" v="93"/>
          <ac:graphicFrameMkLst>
            <pc:docMk/>
            <pc:sldMk cId="3088798341" sldId="644"/>
            <ac:graphicFrameMk id="5" creationId="{E1562540-6ABA-4854-A191-7648453AD59F}"/>
          </ac:graphicFrameMkLst>
        </pc:graphicFrameChg>
      </pc:sldChg>
      <pc:sldChg chg="modSp add mod">
        <pc:chgData name="Cristian Chilipirea" userId="34ab170da5908fc4" providerId="LiveId" clId="{99C4052E-A90C-4BC1-8A8B-39E5D2070E6F}" dt="2021-02-28T12:37:47.418" v="94"/>
        <pc:sldMkLst>
          <pc:docMk/>
          <pc:sldMk cId="3544728985" sldId="646"/>
        </pc:sldMkLst>
        <pc:spChg chg="mod">
          <ac:chgData name="Cristian Chilipirea" userId="34ab170da5908fc4" providerId="LiveId" clId="{99C4052E-A90C-4BC1-8A8B-39E5D2070E6F}" dt="2021-02-28T12:12:51.556" v="33"/>
          <ac:spMkLst>
            <pc:docMk/>
            <pc:sldMk cId="3544728985" sldId="646"/>
            <ac:spMk id="2" creationId="{C4273928-3215-4337-8AB4-168CB3D57D7E}"/>
          </ac:spMkLst>
        </pc:spChg>
        <pc:spChg chg="mod">
          <ac:chgData name="Cristian Chilipirea" userId="34ab170da5908fc4" providerId="LiveId" clId="{99C4052E-A90C-4BC1-8A8B-39E5D2070E6F}" dt="2021-02-28T12:12:51.556" v="33"/>
          <ac:spMkLst>
            <pc:docMk/>
            <pc:sldMk cId="3544728985" sldId="646"/>
            <ac:spMk id="3" creationId="{EBFDA234-32E0-41F0-A4FB-F10EDEC6B872}"/>
          </ac:spMkLst>
        </pc:spChg>
        <pc:graphicFrameChg chg="modGraphic">
          <ac:chgData name="Cristian Chilipirea" userId="34ab170da5908fc4" providerId="LiveId" clId="{99C4052E-A90C-4BC1-8A8B-39E5D2070E6F}" dt="2021-02-28T12:37:47.418" v="94"/>
          <ac:graphicFrameMkLst>
            <pc:docMk/>
            <pc:sldMk cId="3544728985" sldId="646"/>
            <ac:graphicFrameMk id="5" creationId="{E1562540-6ABA-4854-A191-7648453AD59F}"/>
          </ac:graphicFrameMkLst>
        </pc:graphicFrameChg>
      </pc:sldChg>
      <pc:sldChg chg="modSp add mod">
        <pc:chgData name="Cristian Chilipirea" userId="34ab170da5908fc4" providerId="LiveId" clId="{99C4052E-A90C-4BC1-8A8B-39E5D2070E6F}" dt="2021-02-28T12:38:05.346" v="96"/>
        <pc:sldMkLst>
          <pc:docMk/>
          <pc:sldMk cId="1783604243" sldId="647"/>
        </pc:sldMkLst>
        <pc:spChg chg="mod">
          <ac:chgData name="Cristian Chilipirea" userId="34ab170da5908fc4" providerId="LiveId" clId="{99C4052E-A90C-4BC1-8A8B-39E5D2070E6F}" dt="2021-02-28T12:12:51.556" v="33"/>
          <ac:spMkLst>
            <pc:docMk/>
            <pc:sldMk cId="1783604243" sldId="647"/>
            <ac:spMk id="2" creationId="{C4273928-3215-4337-8AB4-168CB3D57D7E}"/>
          </ac:spMkLst>
        </pc:spChg>
        <pc:spChg chg="mod">
          <ac:chgData name="Cristian Chilipirea" userId="34ab170da5908fc4" providerId="LiveId" clId="{99C4052E-A90C-4BC1-8A8B-39E5D2070E6F}" dt="2021-02-28T12:12:51.556" v="33"/>
          <ac:spMkLst>
            <pc:docMk/>
            <pc:sldMk cId="1783604243" sldId="647"/>
            <ac:spMk id="3" creationId="{CAB929E6-7A00-4D0A-8884-84335D6AA52A}"/>
          </ac:spMkLst>
        </pc:spChg>
        <pc:graphicFrameChg chg="modGraphic">
          <ac:chgData name="Cristian Chilipirea" userId="34ab170da5908fc4" providerId="LiveId" clId="{99C4052E-A90C-4BC1-8A8B-39E5D2070E6F}" dt="2021-02-28T12:38:05.346" v="96"/>
          <ac:graphicFrameMkLst>
            <pc:docMk/>
            <pc:sldMk cId="1783604243" sldId="647"/>
            <ac:graphicFrameMk id="5" creationId="{E1562540-6ABA-4854-A191-7648453AD59F}"/>
          </ac:graphicFrameMkLst>
        </pc:graphicFrameChg>
      </pc:sldChg>
      <pc:sldChg chg="modSp add mod">
        <pc:chgData name="Cristian Chilipirea" userId="34ab170da5908fc4" providerId="LiveId" clId="{99C4052E-A90C-4BC1-8A8B-39E5D2070E6F}" dt="2021-02-28T12:38:29.032" v="99"/>
        <pc:sldMkLst>
          <pc:docMk/>
          <pc:sldMk cId="2075618015" sldId="648"/>
        </pc:sldMkLst>
        <pc:spChg chg="mod">
          <ac:chgData name="Cristian Chilipirea" userId="34ab170da5908fc4" providerId="LiveId" clId="{99C4052E-A90C-4BC1-8A8B-39E5D2070E6F}" dt="2021-02-28T12:12:51.556" v="33"/>
          <ac:spMkLst>
            <pc:docMk/>
            <pc:sldMk cId="2075618015" sldId="648"/>
            <ac:spMk id="2" creationId="{C4273928-3215-4337-8AB4-168CB3D57D7E}"/>
          </ac:spMkLst>
        </pc:spChg>
        <pc:spChg chg="mod">
          <ac:chgData name="Cristian Chilipirea" userId="34ab170da5908fc4" providerId="LiveId" clId="{99C4052E-A90C-4BC1-8A8B-39E5D2070E6F}" dt="2021-02-28T12:12:51.556" v="33"/>
          <ac:spMkLst>
            <pc:docMk/>
            <pc:sldMk cId="2075618015" sldId="648"/>
            <ac:spMk id="3" creationId="{0B05B69D-8515-44B0-9386-507B46A339CC}"/>
          </ac:spMkLst>
        </pc:spChg>
        <pc:graphicFrameChg chg="modGraphic">
          <ac:chgData name="Cristian Chilipirea" userId="34ab170da5908fc4" providerId="LiveId" clId="{99C4052E-A90C-4BC1-8A8B-39E5D2070E6F}" dt="2021-02-28T12:38:29.032" v="99"/>
          <ac:graphicFrameMkLst>
            <pc:docMk/>
            <pc:sldMk cId="2075618015" sldId="648"/>
            <ac:graphicFrameMk id="5" creationId="{E1562540-6ABA-4854-A191-7648453AD59F}"/>
          </ac:graphicFrameMkLst>
        </pc:graphicFrameChg>
      </pc:sldChg>
      <pc:sldChg chg="modSp add mod">
        <pc:chgData name="Cristian Chilipirea" userId="34ab170da5908fc4" providerId="LiveId" clId="{99C4052E-A90C-4BC1-8A8B-39E5D2070E6F}" dt="2021-02-28T12:41:59.128" v="108" actId="207"/>
        <pc:sldMkLst>
          <pc:docMk/>
          <pc:sldMk cId="4223136636" sldId="649"/>
        </pc:sldMkLst>
        <pc:spChg chg="mod">
          <ac:chgData name="Cristian Chilipirea" userId="34ab170da5908fc4" providerId="LiveId" clId="{99C4052E-A90C-4BC1-8A8B-39E5D2070E6F}" dt="2021-02-28T12:12:51.556" v="33"/>
          <ac:spMkLst>
            <pc:docMk/>
            <pc:sldMk cId="4223136636" sldId="649"/>
            <ac:spMk id="2" creationId="{C4273928-3215-4337-8AB4-168CB3D57D7E}"/>
          </ac:spMkLst>
        </pc:spChg>
        <pc:spChg chg="mod">
          <ac:chgData name="Cristian Chilipirea" userId="34ab170da5908fc4" providerId="LiveId" clId="{99C4052E-A90C-4BC1-8A8B-39E5D2070E6F}" dt="2021-02-28T12:12:51.556" v="33"/>
          <ac:spMkLst>
            <pc:docMk/>
            <pc:sldMk cId="4223136636" sldId="649"/>
            <ac:spMk id="3" creationId="{6F6C1CB0-DC44-45E0-927B-578C5ED59218}"/>
          </ac:spMkLst>
        </pc:spChg>
        <pc:spChg chg="mod">
          <ac:chgData name="Cristian Chilipirea" userId="34ab170da5908fc4" providerId="LiveId" clId="{99C4052E-A90C-4BC1-8A8B-39E5D2070E6F}" dt="2021-02-28T12:41:50.111" v="106" actId="207"/>
          <ac:spMkLst>
            <pc:docMk/>
            <pc:sldMk cId="4223136636" sldId="649"/>
            <ac:spMk id="6" creationId="{CE9E73BA-2799-45FA-92D3-E07769711E9E}"/>
          </ac:spMkLst>
        </pc:spChg>
        <pc:spChg chg="mod">
          <ac:chgData name="Cristian Chilipirea" userId="34ab170da5908fc4" providerId="LiveId" clId="{99C4052E-A90C-4BC1-8A8B-39E5D2070E6F}" dt="2021-02-28T12:41:59.128" v="108" actId="207"/>
          <ac:spMkLst>
            <pc:docMk/>
            <pc:sldMk cId="4223136636" sldId="649"/>
            <ac:spMk id="9" creationId="{8F811F79-8A19-4CD7-8602-2FFC3639CB98}"/>
          </ac:spMkLst>
        </pc:spChg>
        <pc:graphicFrameChg chg="modGraphic">
          <ac:chgData name="Cristian Chilipirea" userId="34ab170da5908fc4" providerId="LiveId" clId="{99C4052E-A90C-4BC1-8A8B-39E5D2070E6F}" dt="2021-02-28T12:41:18.765" v="102"/>
          <ac:graphicFrameMkLst>
            <pc:docMk/>
            <pc:sldMk cId="4223136636" sldId="649"/>
            <ac:graphicFrameMk id="5" creationId="{E1562540-6ABA-4854-A191-7648453AD59F}"/>
          </ac:graphicFrameMkLst>
        </pc:graphicFrameChg>
      </pc:sldChg>
      <pc:sldChg chg="modSp add mod">
        <pc:chgData name="Cristian Chilipirea" userId="34ab170da5908fc4" providerId="LiveId" clId="{99C4052E-A90C-4BC1-8A8B-39E5D2070E6F}" dt="2021-02-28T12:42:26.249" v="113" actId="207"/>
        <pc:sldMkLst>
          <pc:docMk/>
          <pc:sldMk cId="2492944796" sldId="650"/>
        </pc:sldMkLst>
        <pc:spChg chg="mod">
          <ac:chgData name="Cristian Chilipirea" userId="34ab170da5908fc4" providerId="LiveId" clId="{99C4052E-A90C-4BC1-8A8B-39E5D2070E6F}" dt="2021-02-28T12:12:51.556" v="33"/>
          <ac:spMkLst>
            <pc:docMk/>
            <pc:sldMk cId="2492944796" sldId="650"/>
            <ac:spMk id="2" creationId="{C4273928-3215-4337-8AB4-168CB3D57D7E}"/>
          </ac:spMkLst>
        </pc:spChg>
        <pc:spChg chg="mod">
          <ac:chgData name="Cristian Chilipirea" userId="34ab170da5908fc4" providerId="LiveId" clId="{99C4052E-A90C-4BC1-8A8B-39E5D2070E6F}" dt="2021-02-28T12:12:51.556" v="33"/>
          <ac:spMkLst>
            <pc:docMk/>
            <pc:sldMk cId="2492944796" sldId="650"/>
            <ac:spMk id="3" creationId="{C4F7157F-DF8B-48B5-AF21-40BBF5DD80B1}"/>
          </ac:spMkLst>
        </pc:spChg>
        <pc:spChg chg="mod">
          <ac:chgData name="Cristian Chilipirea" userId="34ab170da5908fc4" providerId="LiveId" clId="{99C4052E-A90C-4BC1-8A8B-39E5D2070E6F}" dt="2021-02-28T12:42:26.249" v="113" actId="207"/>
          <ac:spMkLst>
            <pc:docMk/>
            <pc:sldMk cId="2492944796" sldId="650"/>
            <ac:spMk id="6" creationId="{CE9E73BA-2799-45FA-92D3-E07769711E9E}"/>
          </ac:spMkLst>
        </pc:spChg>
        <pc:graphicFrameChg chg="modGraphic">
          <ac:chgData name="Cristian Chilipirea" userId="34ab170da5908fc4" providerId="LiveId" clId="{99C4052E-A90C-4BC1-8A8B-39E5D2070E6F}" dt="2021-02-28T12:42:16.203" v="111"/>
          <ac:graphicFrameMkLst>
            <pc:docMk/>
            <pc:sldMk cId="2492944796" sldId="650"/>
            <ac:graphicFrameMk id="5" creationId="{E1562540-6ABA-4854-A191-7648453AD59F}"/>
          </ac:graphicFrameMkLst>
        </pc:graphicFrameChg>
      </pc:sldChg>
      <pc:sldChg chg="modSp add mod">
        <pc:chgData name="Cristian Chilipirea" userId="34ab170da5908fc4" providerId="LiveId" clId="{99C4052E-A90C-4BC1-8A8B-39E5D2070E6F}" dt="2021-02-28T12:42:53.033" v="118"/>
        <pc:sldMkLst>
          <pc:docMk/>
          <pc:sldMk cId="1231496513" sldId="651"/>
        </pc:sldMkLst>
        <pc:spChg chg="mod">
          <ac:chgData name="Cristian Chilipirea" userId="34ab170da5908fc4" providerId="LiveId" clId="{99C4052E-A90C-4BC1-8A8B-39E5D2070E6F}" dt="2021-02-28T12:12:51.556" v="33"/>
          <ac:spMkLst>
            <pc:docMk/>
            <pc:sldMk cId="1231496513" sldId="651"/>
            <ac:spMk id="2" creationId="{C4273928-3215-4337-8AB4-168CB3D57D7E}"/>
          </ac:spMkLst>
        </pc:spChg>
        <pc:spChg chg="mod">
          <ac:chgData name="Cristian Chilipirea" userId="34ab170da5908fc4" providerId="LiveId" clId="{99C4052E-A90C-4BC1-8A8B-39E5D2070E6F}" dt="2021-02-28T12:12:51.556" v="33"/>
          <ac:spMkLst>
            <pc:docMk/>
            <pc:sldMk cId="1231496513" sldId="651"/>
            <ac:spMk id="3" creationId="{971C0B09-396A-496D-A6C3-18623EBEC696}"/>
          </ac:spMkLst>
        </pc:spChg>
        <pc:spChg chg="mod">
          <ac:chgData name="Cristian Chilipirea" userId="34ab170da5908fc4" providerId="LiveId" clId="{99C4052E-A90C-4BC1-8A8B-39E5D2070E6F}" dt="2021-02-28T12:42:41.631" v="115" actId="207"/>
          <ac:spMkLst>
            <pc:docMk/>
            <pc:sldMk cId="1231496513" sldId="651"/>
            <ac:spMk id="6" creationId="{CE9E73BA-2799-45FA-92D3-E07769711E9E}"/>
          </ac:spMkLst>
        </pc:spChg>
        <pc:graphicFrameChg chg="modGraphic">
          <ac:chgData name="Cristian Chilipirea" userId="34ab170da5908fc4" providerId="LiveId" clId="{99C4052E-A90C-4BC1-8A8B-39E5D2070E6F}" dt="2021-02-28T12:42:53.033" v="118"/>
          <ac:graphicFrameMkLst>
            <pc:docMk/>
            <pc:sldMk cId="1231496513" sldId="651"/>
            <ac:graphicFrameMk id="5" creationId="{E1562540-6ABA-4854-A191-7648453AD59F}"/>
          </ac:graphicFrameMkLst>
        </pc:graphicFrameChg>
      </pc:sldChg>
      <pc:sldChg chg="modSp add mod">
        <pc:chgData name="Cristian Chilipirea" userId="34ab170da5908fc4" providerId="LiveId" clId="{99C4052E-A90C-4BC1-8A8B-39E5D2070E6F}" dt="2021-02-28T12:43:38.395" v="127"/>
        <pc:sldMkLst>
          <pc:docMk/>
          <pc:sldMk cId="3400052545" sldId="652"/>
        </pc:sldMkLst>
        <pc:spChg chg="mod">
          <ac:chgData name="Cristian Chilipirea" userId="34ab170da5908fc4" providerId="LiveId" clId="{99C4052E-A90C-4BC1-8A8B-39E5D2070E6F}" dt="2021-02-28T12:12:51.556" v="33"/>
          <ac:spMkLst>
            <pc:docMk/>
            <pc:sldMk cId="3400052545" sldId="652"/>
            <ac:spMk id="2" creationId="{C4273928-3215-4337-8AB4-168CB3D57D7E}"/>
          </ac:spMkLst>
        </pc:spChg>
        <pc:spChg chg="mod">
          <ac:chgData name="Cristian Chilipirea" userId="34ab170da5908fc4" providerId="LiveId" clId="{99C4052E-A90C-4BC1-8A8B-39E5D2070E6F}" dt="2021-02-28T12:12:51.556" v="33"/>
          <ac:spMkLst>
            <pc:docMk/>
            <pc:sldMk cId="3400052545" sldId="652"/>
            <ac:spMk id="3" creationId="{9F2A22A8-668F-4D1B-8983-2E38995B87B5}"/>
          </ac:spMkLst>
        </pc:spChg>
        <pc:spChg chg="mod">
          <ac:chgData name="Cristian Chilipirea" userId="34ab170da5908fc4" providerId="LiveId" clId="{99C4052E-A90C-4BC1-8A8B-39E5D2070E6F}" dt="2021-02-28T12:43:04.567" v="120" actId="207"/>
          <ac:spMkLst>
            <pc:docMk/>
            <pc:sldMk cId="3400052545" sldId="652"/>
            <ac:spMk id="6" creationId="{CE9E73BA-2799-45FA-92D3-E07769711E9E}"/>
          </ac:spMkLst>
        </pc:spChg>
        <pc:spChg chg="mod">
          <ac:chgData name="Cristian Chilipirea" userId="34ab170da5908fc4" providerId="LiveId" clId="{99C4052E-A90C-4BC1-8A8B-39E5D2070E6F}" dt="2021-02-28T12:43:13.007" v="122" actId="207"/>
          <ac:spMkLst>
            <pc:docMk/>
            <pc:sldMk cId="3400052545" sldId="652"/>
            <ac:spMk id="9" creationId="{8F811F79-8A19-4CD7-8602-2FFC3639CB98}"/>
          </ac:spMkLst>
        </pc:spChg>
        <pc:spChg chg="mod">
          <ac:chgData name="Cristian Chilipirea" userId="34ab170da5908fc4" providerId="LiveId" clId="{99C4052E-A90C-4BC1-8A8B-39E5D2070E6F}" dt="2021-02-28T12:43:20.996" v="124" actId="207"/>
          <ac:spMkLst>
            <pc:docMk/>
            <pc:sldMk cId="3400052545" sldId="652"/>
            <ac:spMk id="12" creationId="{7E5BF11A-56B6-47E3-A076-24A629E1C9E4}"/>
          </ac:spMkLst>
        </pc:spChg>
        <pc:graphicFrameChg chg="modGraphic">
          <ac:chgData name="Cristian Chilipirea" userId="34ab170da5908fc4" providerId="LiveId" clId="{99C4052E-A90C-4BC1-8A8B-39E5D2070E6F}" dt="2021-02-28T12:43:38.395" v="127"/>
          <ac:graphicFrameMkLst>
            <pc:docMk/>
            <pc:sldMk cId="3400052545" sldId="652"/>
            <ac:graphicFrameMk id="5" creationId="{E1562540-6ABA-4854-A191-7648453AD59F}"/>
          </ac:graphicFrameMkLst>
        </pc:graphicFrameChg>
      </pc:sldChg>
      <pc:sldChg chg="modSp add mod">
        <pc:chgData name="Cristian Chilipirea" userId="34ab170da5908fc4" providerId="LiveId" clId="{99C4052E-A90C-4BC1-8A8B-39E5D2070E6F}" dt="2021-02-28T12:44:29.508" v="136"/>
        <pc:sldMkLst>
          <pc:docMk/>
          <pc:sldMk cId="2672357880" sldId="653"/>
        </pc:sldMkLst>
        <pc:spChg chg="mod">
          <ac:chgData name="Cristian Chilipirea" userId="34ab170da5908fc4" providerId="LiveId" clId="{99C4052E-A90C-4BC1-8A8B-39E5D2070E6F}" dt="2021-02-28T12:12:51.556" v="33"/>
          <ac:spMkLst>
            <pc:docMk/>
            <pc:sldMk cId="2672357880" sldId="653"/>
            <ac:spMk id="2" creationId="{C4273928-3215-4337-8AB4-168CB3D57D7E}"/>
          </ac:spMkLst>
        </pc:spChg>
        <pc:spChg chg="mod">
          <ac:chgData name="Cristian Chilipirea" userId="34ab170da5908fc4" providerId="LiveId" clId="{99C4052E-A90C-4BC1-8A8B-39E5D2070E6F}" dt="2021-02-28T12:12:51.556" v="33"/>
          <ac:spMkLst>
            <pc:docMk/>
            <pc:sldMk cId="2672357880" sldId="653"/>
            <ac:spMk id="3" creationId="{F15E2493-2216-48C7-97BC-7BB72B5DC5C6}"/>
          </ac:spMkLst>
        </pc:spChg>
        <pc:spChg chg="mod">
          <ac:chgData name="Cristian Chilipirea" userId="34ab170da5908fc4" providerId="LiveId" clId="{99C4052E-A90C-4BC1-8A8B-39E5D2070E6F}" dt="2021-02-28T12:43:52.126" v="129" actId="207"/>
          <ac:spMkLst>
            <pc:docMk/>
            <pc:sldMk cId="2672357880" sldId="653"/>
            <ac:spMk id="6" creationId="{CE9E73BA-2799-45FA-92D3-E07769711E9E}"/>
          </ac:spMkLst>
        </pc:spChg>
        <pc:spChg chg="mod">
          <ac:chgData name="Cristian Chilipirea" userId="34ab170da5908fc4" providerId="LiveId" clId="{99C4052E-A90C-4BC1-8A8B-39E5D2070E6F}" dt="2021-02-28T12:43:59.691" v="131" actId="207"/>
          <ac:spMkLst>
            <pc:docMk/>
            <pc:sldMk cId="2672357880" sldId="653"/>
            <ac:spMk id="9" creationId="{8F811F79-8A19-4CD7-8602-2FFC3639CB98}"/>
          </ac:spMkLst>
        </pc:spChg>
        <pc:spChg chg="mod">
          <ac:chgData name="Cristian Chilipirea" userId="34ab170da5908fc4" providerId="LiveId" clId="{99C4052E-A90C-4BC1-8A8B-39E5D2070E6F}" dt="2021-02-28T12:44:07.521" v="133" actId="207"/>
          <ac:spMkLst>
            <pc:docMk/>
            <pc:sldMk cId="2672357880" sldId="653"/>
            <ac:spMk id="12" creationId="{7E5BF11A-56B6-47E3-A076-24A629E1C9E4}"/>
          </ac:spMkLst>
        </pc:spChg>
        <pc:graphicFrameChg chg="modGraphic">
          <ac:chgData name="Cristian Chilipirea" userId="34ab170da5908fc4" providerId="LiveId" clId="{99C4052E-A90C-4BC1-8A8B-39E5D2070E6F}" dt="2021-02-28T12:44:29.508" v="136"/>
          <ac:graphicFrameMkLst>
            <pc:docMk/>
            <pc:sldMk cId="2672357880" sldId="653"/>
            <ac:graphicFrameMk id="5" creationId="{E1562540-6ABA-4854-A191-7648453AD59F}"/>
          </ac:graphicFrameMkLst>
        </pc:graphicFrameChg>
      </pc:sldChg>
      <pc:sldChg chg="modSp add mod">
        <pc:chgData name="Cristian Chilipirea" userId="34ab170da5908fc4" providerId="LiveId" clId="{99C4052E-A90C-4BC1-8A8B-39E5D2070E6F}" dt="2021-02-28T12:45:52.030" v="144" actId="207"/>
        <pc:sldMkLst>
          <pc:docMk/>
          <pc:sldMk cId="2827525949" sldId="654"/>
        </pc:sldMkLst>
        <pc:spChg chg="mod">
          <ac:chgData name="Cristian Chilipirea" userId="34ab170da5908fc4" providerId="LiveId" clId="{99C4052E-A90C-4BC1-8A8B-39E5D2070E6F}" dt="2021-02-28T12:12:51.556" v="33"/>
          <ac:spMkLst>
            <pc:docMk/>
            <pc:sldMk cId="2827525949" sldId="654"/>
            <ac:spMk id="2" creationId="{C4273928-3215-4337-8AB4-168CB3D57D7E}"/>
          </ac:spMkLst>
        </pc:spChg>
        <pc:spChg chg="mod">
          <ac:chgData name="Cristian Chilipirea" userId="34ab170da5908fc4" providerId="LiveId" clId="{99C4052E-A90C-4BC1-8A8B-39E5D2070E6F}" dt="2021-02-28T12:12:51.556" v="33"/>
          <ac:spMkLst>
            <pc:docMk/>
            <pc:sldMk cId="2827525949" sldId="654"/>
            <ac:spMk id="3" creationId="{4264C811-C849-46E7-82C2-D2E82063D8F0}"/>
          </ac:spMkLst>
        </pc:spChg>
        <pc:spChg chg="mod">
          <ac:chgData name="Cristian Chilipirea" userId="34ab170da5908fc4" providerId="LiveId" clId="{99C4052E-A90C-4BC1-8A8B-39E5D2070E6F}" dt="2021-02-28T12:45:44.175" v="142" actId="207"/>
          <ac:spMkLst>
            <pc:docMk/>
            <pc:sldMk cId="2827525949" sldId="654"/>
            <ac:spMk id="6" creationId="{CE9E73BA-2799-45FA-92D3-E07769711E9E}"/>
          </ac:spMkLst>
        </pc:spChg>
        <pc:spChg chg="mod">
          <ac:chgData name="Cristian Chilipirea" userId="34ab170da5908fc4" providerId="LiveId" clId="{99C4052E-A90C-4BC1-8A8B-39E5D2070E6F}" dt="2021-02-28T12:45:52.030" v="144" actId="207"/>
          <ac:spMkLst>
            <pc:docMk/>
            <pc:sldMk cId="2827525949" sldId="654"/>
            <ac:spMk id="9" creationId="{8F811F79-8A19-4CD7-8602-2FFC3639CB98}"/>
          </ac:spMkLst>
        </pc:spChg>
        <pc:graphicFrameChg chg="modGraphic">
          <ac:chgData name="Cristian Chilipirea" userId="34ab170da5908fc4" providerId="LiveId" clId="{99C4052E-A90C-4BC1-8A8B-39E5D2070E6F}" dt="2021-02-28T12:45:35.542" v="140"/>
          <ac:graphicFrameMkLst>
            <pc:docMk/>
            <pc:sldMk cId="2827525949" sldId="654"/>
            <ac:graphicFrameMk id="5" creationId="{E1562540-6ABA-4854-A191-7648453AD59F}"/>
          </ac:graphicFrameMkLst>
        </pc:graphicFrameChg>
      </pc:sldChg>
      <pc:sldChg chg="modSp add mod">
        <pc:chgData name="Cristian Chilipirea" userId="34ab170da5908fc4" providerId="LiveId" clId="{99C4052E-A90C-4BC1-8A8B-39E5D2070E6F}" dt="2021-02-28T12:46:31.746" v="154"/>
        <pc:sldMkLst>
          <pc:docMk/>
          <pc:sldMk cId="1190642748" sldId="655"/>
        </pc:sldMkLst>
        <pc:spChg chg="mod">
          <ac:chgData name="Cristian Chilipirea" userId="34ab170da5908fc4" providerId="LiveId" clId="{99C4052E-A90C-4BC1-8A8B-39E5D2070E6F}" dt="2021-02-28T12:12:51.556" v="33"/>
          <ac:spMkLst>
            <pc:docMk/>
            <pc:sldMk cId="1190642748" sldId="655"/>
            <ac:spMk id="2" creationId="{C4273928-3215-4337-8AB4-168CB3D57D7E}"/>
          </ac:spMkLst>
        </pc:spChg>
        <pc:spChg chg="mod">
          <ac:chgData name="Cristian Chilipirea" userId="34ab170da5908fc4" providerId="LiveId" clId="{99C4052E-A90C-4BC1-8A8B-39E5D2070E6F}" dt="2021-02-28T12:12:51.556" v="33"/>
          <ac:spMkLst>
            <pc:docMk/>
            <pc:sldMk cId="1190642748" sldId="655"/>
            <ac:spMk id="3" creationId="{0CBD4063-A307-4065-B25F-F900B402D071}"/>
          </ac:spMkLst>
        </pc:spChg>
        <pc:spChg chg="mod">
          <ac:chgData name="Cristian Chilipirea" userId="34ab170da5908fc4" providerId="LiveId" clId="{99C4052E-A90C-4BC1-8A8B-39E5D2070E6F}" dt="2021-02-28T12:46:03.902" v="146" actId="207"/>
          <ac:spMkLst>
            <pc:docMk/>
            <pc:sldMk cId="1190642748" sldId="655"/>
            <ac:spMk id="6" creationId="{CE9E73BA-2799-45FA-92D3-E07769711E9E}"/>
          </ac:spMkLst>
        </pc:spChg>
        <pc:spChg chg="mod">
          <ac:chgData name="Cristian Chilipirea" userId="34ab170da5908fc4" providerId="LiveId" clId="{99C4052E-A90C-4BC1-8A8B-39E5D2070E6F}" dt="2021-02-28T12:46:11.431" v="148" actId="207"/>
          <ac:spMkLst>
            <pc:docMk/>
            <pc:sldMk cId="1190642748" sldId="655"/>
            <ac:spMk id="9" creationId="{8F811F79-8A19-4CD7-8602-2FFC3639CB98}"/>
          </ac:spMkLst>
        </pc:spChg>
        <pc:spChg chg="mod">
          <ac:chgData name="Cristian Chilipirea" userId="34ab170da5908fc4" providerId="LiveId" clId="{99C4052E-A90C-4BC1-8A8B-39E5D2070E6F}" dt="2021-02-28T12:46:18.907" v="150" actId="207"/>
          <ac:spMkLst>
            <pc:docMk/>
            <pc:sldMk cId="1190642748" sldId="655"/>
            <ac:spMk id="12" creationId="{7E5BF11A-56B6-47E3-A076-24A629E1C9E4}"/>
          </ac:spMkLst>
        </pc:spChg>
        <pc:graphicFrameChg chg="modGraphic">
          <ac:chgData name="Cristian Chilipirea" userId="34ab170da5908fc4" providerId="LiveId" clId="{99C4052E-A90C-4BC1-8A8B-39E5D2070E6F}" dt="2021-02-28T12:46:31.746" v="154"/>
          <ac:graphicFrameMkLst>
            <pc:docMk/>
            <pc:sldMk cId="1190642748" sldId="655"/>
            <ac:graphicFrameMk id="5" creationId="{E1562540-6ABA-4854-A191-7648453AD59F}"/>
          </ac:graphicFrameMkLst>
        </pc:graphicFrameChg>
      </pc:sldChg>
      <pc:sldChg chg="modSp add mod">
        <pc:chgData name="Cristian Chilipirea" userId="34ab170da5908fc4" providerId="LiveId" clId="{99C4052E-A90C-4BC1-8A8B-39E5D2070E6F}" dt="2021-02-28T12:47:28.768" v="166" actId="207"/>
        <pc:sldMkLst>
          <pc:docMk/>
          <pc:sldMk cId="2583344523" sldId="656"/>
        </pc:sldMkLst>
        <pc:spChg chg="mod">
          <ac:chgData name="Cristian Chilipirea" userId="34ab170da5908fc4" providerId="LiveId" clId="{99C4052E-A90C-4BC1-8A8B-39E5D2070E6F}" dt="2021-02-28T12:12:51.556" v="33"/>
          <ac:spMkLst>
            <pc:docMk/>
            <pc:sldMk cId="2583344523" sldId="656"/>
            <ac:spMk id="2" creationId="{C4273928-3215-4337-8AB4-168CB3D57D7E}"/>
          </ac:spMkLst>
        </pc:spChg>
        <pc:spChg chg="mod">
          <ac:chgData name="Cristian Chilipirea" userId="34ab170da5908fc4" providerId="LiveId" clId="{99C4052E-A90C-4BC1-8A8B-39E5D2070E6F}" dt="2021-02-28T12:12:51.556" v="33"/>
          <ac:spMkLst>
            <pc:docMk/>
            <pc:sldMk cId="2583344523" sldId="656"/>
            <ac:spMk id="3" creationId="{A8F406E8-E7C3-4411-9C9D-A4A294DA9D41}"/>
          </ac:spMkLst>
        </pc:spChg>
        <pc:spChg chg="mod">
          <ac:chgData name="Cristian Chilipirea" userId="34ab170da5908fc4" providerId="LiveId" clId="{99C4052E-A90C-4BC1-8A8B-39E5D2070E6F}" dt="2021-02-28T12:46:44.042" v="156" actId="207"/>
          <ac:spMkLst>
            <pc:docMk/>
            <pc:sldMk cId="2583344523" sldId="656"/>
            <ac:spMk id="6" creationId="{CE9E73BA-2799-45FA-92D3-E07769711E9E}"/>
          </ac:spMkLst>
        </pc:spChg>
        <pc:spChg chg="mod">
          <ac:chgData name="Cristian Chilipirea" userId="34ab170da5908fc4" providerId="LiveId" clId="{99C4052E-A90C-4BC1-8A8B-39E5D2070E6F}" dt="2021-02-28T12:46:52.980" v="158" actId="207"/>
          <ac:spMkLst>
            <pc:docMk/>
            <pc:sldMk cId="2583344523" sldId="656"/>
            <ac:spMk id="9" creationId="{8F811F79-8A19-4CD7-8602-2FFC3639CB98}"/>
          </ac:spMkLst>
        </pc:spChg>
        <pc:spChg chg="mod">
          <ac:chgData name="Cristian Chilipirea" userId="34ab170da5908fc4" providerId="LiveId" clId="{99C4052E-A90C-4BC1-8A8B-39E5D2070E6F}" dt="2021-02-28T12:47:01.375" v="160" actId="207"/>
          <ac:spMkLst>
            <pc:docMk/>
            <pc:sldMk cId="2583344523" sldId="656"/>
            <ac:spMk id="12" creationId="{7E5BF11A-56B6-47E3-A076-24A629E1C9E4}"/>
          </ac:spMkLst>
        </pc:spChg>
        <pc:spChg chg="mod">
          <ac:chgData name="Cristian Chilipirea" userId="34ab170da5908fc4" providerId="LiveId" clId="{99C4052E-A90C-4BC1-8A8B-39E5D2070E6F}" dt="2021-02-28T12:47:28.768" v="166" actId="207"/>
          <ac:spMkLst>
            <pc:docMk/>
            <pc:sldMk cId="2583344523" sldId="656"/>
            <ac:spMk id="15" creationId="{EB9FCDF9-13A5-488C-8001-B191D272A1C6}"/>
          </ac:spMkLst>
        </pc:spChg>
        <pc:graphicFrameChg chg="modGraphic">
          <ac:chgData name="Cristian Chilipirea" userId="34ab170da5908fc4" providerId="LiveId" clId="{99C4052E-A90C-4BC1-8A8B-39E5D2070E6F}" dt="2021-02-28T12:47:14.935" v="164"/>
          <ac:graphicFrameMkLst>
            <pc:docMk/>
            <pc:sldMk cId="2583344523" sldId="656"/>
            <ac:graphicFrameMk id="5" creationId="{E1562540-6ABA-4854-A191-7648453AD59F}"/>
          </ac:graphicFrameMkLst>
        </pc:graphicFrameChg>
      </pc:sldChg>
      <pc:sldChg chg="modSp add mod">
        <pc:chgData name="Cristian Chilipirea" userId="34ab170da5908fc4" providerId="LiveId" clId="{99C4052E-A90C-4BC1-8A8B-39E5D2070E6F}" dt="2021-02-28T12:48:25.770" v="176" actId="207"/>
        <pc:sldMkLst>
          <pc:docMk/>
          <pc:sldMk cId="2021335195" sldId="657"/>
        </pc:sldMkLst>
        <pc:spChg chg="mod">
          <ac:chgData name="Cristian Chilipirea" userId="34ab170da5908fc4" providerId="LiveId" clId="{99C4052E-A90C-4BC1-8A8B-39E5D2070E6F}" dt="2021-02-28T12:12:51.556" v="33"/>
          <ac:spMkLst>
            <pc:docMk/>
            <pc:sldMk cId="2021335195" sldId="657"/>
            <ac:spMk id="2" creationId="{C4273928-3215-4337-8AB4-168CB3D57D7E}"/>
          </ac:spMkLst>
        </pc:spChg>
        <pc:spChg chg="mod">
          <ac:chgData name="Cristian Chilipirea" userId="34ab170da5908fc4" providerId="LiveId" clId="{99C4052E-A90C-4BC1-8A8B-39E5D2070E6F}" dt="2021-02-28T12:12:51.556" v="33"/>
          <ac:spMkLst>
            <pc:docMk/>
            <pc:sldMk cId="2021335195" sldId="657"/>
            <ac:spMk id="3" creationId="{547E6412-9481-4C01-9804-EC4D01E1569C}"/>
          </ac:spMkLst>
        </pc:spChg>
        <pc:spChg chg="mod">
          <ac:chgData name="Cristian Chilipirea" userId="34ab170da5908fc4" providerId="LiveId" clId="{99C4052E-A90C-4BC1-8A8B-39E5D2070E6F}" dt="2021-02-28T12:48:25.770" v="176" actId="207"/>
          <ac:spMkLst>
            <pc:docMk/>
            <pc:sldMk cId="2021335195" sldId="657"/>
            <ac:spMk id="6" creationId="{CE9E73BA-2799-45FA-92D3-E07769711E9E}"/>
          </ac:spMkLst>
        </pc:spChg>
        <pc:spChg chg="mod">
          <ac:chgData name="Cristian Chilipirea" userId="34ab170da5908fc4" providerId="LiveId" clId="{99C4052E-A90C-4BC1-8A8B-39E5D2070E6F}" dt="2021-02-28T12:48:20.838" v="174" actId="207"/>
          <ac:spMkLst>
            <pc:docMk/>
            <pc:sldMk cId="2021335195" sldId="657"/>
            <ac:spMk id="9" creationId="{8F811F79-8A19-4CD7-8602-2FFC3639CB98}"/>
          </ac:spMkLst>
        </pc:spChg>
        <pc:spChg chg="mod">
          <ac:chgData name="Cristian Chilipirea" userId="34ab170da5908fc4" providerId="LiveId" clId="{99C4052E-A90C-4BC1-8A8B-39E5D2070E6F}" dt="2021-02-28T12:48:14.615" v="172" actId="207"/>
          <ac:spMkLst>
            <pc:docMk/>
            <pc:sldMk cId="2021335195" sldId="657"/>
            <ac:spMk id="12" creationId="{7E5BF11A-56B6-47E3-A076-24A629E1C9E4}"/>
          </ac:spMkLst>
        </pc:spChg>
        <pc:graphicFrameChg chg="modGraphic">
          <ac:chgData name="Cristian Chilipirea" userId="34ab170da5908fc4" providerId="LiveId" clId="{99C4052E-A90C-4BC1-8A8B-39E5D2070E6F}" dt="2021-02-28T12:48:04.188" v="170"/>
          <ac:graphicFrameMkLst>
            <pc:docMk/>
            <pc:sldMk cId="2021335195" sldId="657"/>
            <ac:graphicFrameMk id="5" creationId="{E1562540-6ABA-4854-A191-7648453AD59F}"/>
          </ac:graphicFrameMkLst>
        </pc:graphicFrameChg>
      </pc:sldChg>
      <pc:sldChg chg="modSp add mod">
        <pc:chgData name="Cristian Chilipirea" userId="34ab170da5908fc4" providerId="LiveId" clId="{99C4052E-A90C-4BC1-8A8B-39E5D2070E6F}" dt="2021-02-28T13:00:06.345" v="262"/>
        <pc:sldMkLst>
          <pc:docMk/>
          <pc:sldMk cId="1721777327" sldId="658"/>
        </pc:sldMkLst>
        <pc:spChg chg="mod">
          <ac:chgData name="Cristian Chilipirea" userId="34ab170da5908fc4" providerId="LiveId" clId="{99C4052E-A90C-4BC1-8A8B-39E5D2070E6F}" dt="2021-02-28T12:12:51.556" v="33"/>
          <ac:spMkLst>
            <pc:docMk/>
            <pc:sldMk cId="1721777327" sldId="658"/>
            <ac:spMk id="2" creationId="{C4273928-3215-4337-8AB4-168CB3D57D7E}"/>
          </ac:spMkLst>
        </pc:spChg>
        <pc:spChg chg="mod">
          <ac:chgData name="Cristian Chilipirea" userId="34ab170da5908fc4" providerId="LiveId" clId="{99C4052E-A90C-4BC1-8A8B-39E5D2070E6F}" dt="2021-02-28T12:12:51.556" v="33"/>
          <ac:spMkLst>
            <pc:docMk/>
            <pc:sldMk cId="1721777327" sldId="658"/>
            <ac:spMk id="3" creationId="{6FA3B55C-13CB-475F-A82A-0B8024607A36}"/>
          </ac:spMkLst>
        </pc:spChg>
        <pc:spChg chg="mod">
          <ac:chgData name="Cristian Chilipirea" userId="34ab170da5908fc4" providerId="LiveId" clId="{99C4052E-A90C-4BC1-8A8B-39E5D2070E6F}" dt="2021-02-28T12:48:44.648" v="178" actId="207"/>
          <ac:spMkLst>
            <pc:docMk/>
            <pc:sldMk cId="1721777327" sldId="658"/>
            <ac:spMk id="6" creationId="{CE9E73BA-2799-45FA-92D3-E07769711E9E}"/>
          </ac:spMkLst>
        </pc:spChg>
        <pc:spChg chg="mod">
          <ac:chgData name="Cristian Chilipirea" userId="34ab170da5908fc4" providerId="LiveId" clId="{99C4052E-A90C-4BC1-8A8B-39E5D2070E6F}" dt="2021-02-28T12:48:49.283" v="180" actId="207"/>
          <ac:spMkLst>
            <pc:docMk/>
            <pc:sldMk cId="1721777327" sldId="658"/>
            <ac:spMk id="9" creationId="{8F811F79-8A19-4CD7-8602-2FFC3639CB98}"/>
          </ac:spMkLst>
        </pc:spChg>
        <pc:spChg chg="mod">
          <ac:chgData name="Cristian Chilipirea" userId="34ab170da5908fc4" providerId="LiveId" clId="{99C4052E-A90C-4BC1-8A8B-39E5D2070E6F}" dt="2021-02-28T12:48:55.896" v="182" actId="207"/>
          <ac:spMkLst>
            <pc:docMk/>
            <pc:sldMk cId="1721777327" sldId="658"/>
            <ac:spMk id="12" creationId="{7E5BF11A-56B6-47E3-A076-24A629E1C9E4}"/>
          </ac:spMkLst>
        </pc:spChg>
        <pc:graphicFrameChg chg="modGraphic">
          <ac:chgData name="Cristian Chilipirea" userId="34ab170da5908fc4" providerId="LiveId" clId="{99C4052E-A90C-4BC1-8A8B-39E5D2070E6F}" dt="2021-02-28T13:00:06.345" v="262"/>
          <ac:graphicFrameMkLst>
            <pc:docMk/>
            <pc:sldMk cId="1721777327" sldId="658"/>
            <ac:graphicFrameMk id="5" creationId="{E1562540-6ABA-4854-A191-7648453AD59F}"/>
          </ac:graphicFrameMkLst>
        </pc:graphicFrameChg>
      </pc:sldChg>
      <pc:sldChg chg="modSp add mod">
        <pc:chgData name="Cristian Chilipirea" userId="34ab170da5908fc4" providerId="LiveId" clId="{99C4052E-A90C-4BC1-8A8B-39E5D2070E6F}" dt="2021-02-28T12:49:41.941" v="194"/>
        <pc:sldMkLst>
          <pc:docMk/>
          <pc:sldMk cId="660577042" sldId="659"/>
        </pc:sldMkLst>
        <pc:spChg chg="mod">
          <ac:chgData name="Cristian Chilipirea" userId="34ab170da5908fc4" providerId="LiveId" clId="{99C4052E-A90C-4BC1-8A8B-39E5D2070E6F}" dt="2021-02-28T12:12:51.556" v="33"/>
          <ac:spMkLst>
            <pc:docMk/>
            <pc:sldMk cId="660577042" sldId="659"/>
            <ac:spMk id="2" creationId="{C4273928-3215-4337-8AB4-168CB3D57D7E}"/>
          </ac:spMkLst>
        </pc:spChg>
        <pc:spChg chg="mod">
          <ac:chgData name="Cristian Chilipirea" userId="34ab170da5908fc4" providerId="LiveId" clId="{99C4052E-A90C-4BC1-8A8B-39E5D2070E6F}" dt="2021-02-28T12:12:51.556" v="33"/>
          <ac:spMkLst>
            <pc:docMk/>
            <pc:sldMk cId="660577042" sldId="659"/>
            <ac:spMk id="3" creationId="{A5B2ECAD-F772-4B95-8FA3-6BF495C7C2FD}"/>
          </ac:spMkLst>
        </pc:spChg>
        <pc:spChg chg="mod">
          <ac:chgData name="Cristian Chilipirea" userId="34ab170da5908fc4" providerId="LiveId" clId="{99C4052E-A90C-4BC1-8A8B-39E5D2070E6F}" dt="2021-02-28T12:49:05.977" v="184" actId="207"/>
          <ac:spMkLst>
            <pc:docMk/>
            <pc:sldMk cId="660577042" sldId="659"/>
            <ac:spMk id="6" creationId="{CE9E73BA-2799-45FA-92D3-E07769711E9E}"/>
          </ac:spMkLst>
        </pc:spChg>
        <pc:spChg chg="mod">
          <ac:chgData name="Cristian Chilipirea" userId="34ab170da5908fc4" providerId="LiveId" clId="{99C4052E-A90C-4BC1-8A8B-39E5D2070E6F}" dt="2021-02-28T12:49:14.010" v="186" actId="207"/>
          <ac:spMkLst>
            <pc:docMk/>
            <pc:sldMk cId="660577042" sldId="659"/>
            <ac:spMk id="9" creationId="{8F811F79-8A19-4CD7-8602-2FFC3639CB98}"/>
          </ac:spMkLst>
        </pc:spChg>
        <pc:spChg chg="mod">
          <ac:chgData name="Cristian Chilipirea" userId="34ab170da5908fc4" providerId="LiveId" clId="{99C4052E-A90C-4BC1-8A8B-39E5D2070E6F}" dt="2021-02-28T12:49:20.357" v="188" actId="207"/>
          <ac:spMkLst>
            <pc:docMk/>
            <pc:sldMk cId="660577042" sldId="659"/>
            <ac:spMk id="12" creationId="{7E5BF11A-56B6-47E3-A076-24A629E1C9E4}"/>
          </ac:spMkLst>
        </pc:spChg>
        <pc:spChg chg="mod">
          <ac:chgData name="Cristian Chilipirea" userId="34ab170da5908fc4" providerId="LiveId" clId="{99C4052E-A90C-4BC1-8A8B-39E5D2070E6F}" dt="2021-02-28T12:49:27.935" v="190" actId="207"/>
          <ac:spMkLst>
            <pc:docMk/>
            <pc:sldMk cId="660577042" sldId="659"/>
            <ac:spMk id="15" creationId="{EB9FCDF9-13A5-488C-8001-B191D272A1C6}"/>
          </ac:spMkLst>
        </pc:spChg>
        <pc:graphicFrameChg chg="modGraphic">
          <ac:chgData name="Cristian Chilipirea" userId="34ab170da5908fc4" providerId="LiveId" clId="{99C4052E-A90C-4BC1-8A8B-39E5D2070E6F}" dt="2021-02-28T12:49:41.941" v="194"/>
          <ac:graphicFrameMkLst>
            <pc:docMk/>
            <pc:sldMk cId="660577042" sldId="659"/>
            <ac:graphicFrameMk id="5" creationId="{E1562540-6ABA-4854-A191-7648453AD59F}"/>
          </ac:graphicFrameMkLst>
        </pc:graphicFrameChg>
      </pc:sldChg>
      <pc:sldChg chg="modSp add mod">
        <pc:chgData name="Cristian Chilipirea" userId="34ab170da5908fc4" providerId="LiveId" clId="{99C4052E-A90C-4BC1-8A8B-39E5D2070E6F}" dt="2021-02-28T12:50:37.944" v="204"/>
        <pc:sldMkLst>
          <pc:docMk/>
          <pc:sldMk cId="3793223334" sldId="660"/>
        </pc:sldMkLst>
        <pc:spChg chg="mod">
          <ac:chgData name="Cristian Chilipirea" userId="34ab170da5908fc4" providerId="LiveId" clId="{99C4052E-A90C-4BC1-8A8B-39E5D2070E6F}" dt="2021-02-28T12:12:51.556" v="33"/>
          <ac:spMkLst>
            <pc:docMk/>
            <pc:sldMk cId="3793223334" sldId="660"/>
            <ac:spMk id="2" creationId="{C4273928-3215-4337-8AB4-168CB3D57D7E}"/>
          </ac:spMkLst>
        </pc:spChg>
        <pc:spChg chg="mod">
          <ac:chgData name="Cristian Chilipirea" userId="34ab170da5908fc4" providerId="LiveId" clId="{99C4052E-A90C-4BC1-8A8B-39E5D2070E6F}" dt="2021-02-28T12:12:51.556" v="33"/>
          <ac:spMkLst>
            <pc:docMk/>
            <pc:sldMk cId="3793223334" sldId="660"/>
            <ac:spMk id="3" creationId="{8649C971-3887-4909-B99C-D5CD500207CD}"/>
          </ac:spMkLst>
        </pc:spChg>
        <pc:spChg chg="mod">
          <ac:chgData name="Cristian Chilipirea" userId="34ab170da5908fc4" providerId="LiveId" clId="{99C4052E-A90C-4BC1-8A8B-39E5D2070E6F}" dt="2021-02-28T12:50:12.771" v="196" actId="207"/>
          <ac:spMkLst>
            <pc:docMk/>
            <pc:sldMk cId="3793223334" sldId="660"/>
            <ac:spMk id="6" creationId="{CE9E73BA-2799-45FA-92D3-E07769711E9E}"/>
          </ac:spMkLst>
        </pc:spChg>
        <pc:spChg chg="mod">
          <ac:chgData name="Cristian Chilipirea" userId="34ab170da5908fc4" providerId="LiveId" clId="{99C4052E-A90C-4BC1-8A8B-39E5D2070E6F}" dt="2021-02-28T12:50:18.397" v="198" actId="207"/>
          <ac:spMkLst>
            <pc:docMk/>
            <pc:sldMk cId="3793223334" sldId="660"/>
            <ac:spMk id="9" creationId="{8F811F79-8A19-4CD7-8602-2FFC3639CB98}"/>
          </ac:spMkLst>
        </pc:spChg>
        <pc:spChg chg="mod">
          <ac:chgData name="Cristian Chilipirea" userId="34ab170da5908fc4" providerId="LiveId" clId="{99C4052E-A90C-4BC1-8A8B-39E5D2070E6F}" dt="2021-02-28T12:50:23.882" v="200" actId="207"/>
          <ac:spMkLst>
            <pc:docMk/>
            <pc:sldMk cId="3793223334" sldId="660"/>
            <ac:spMk id="12" creationId="{7E5BF11A-56B6-47E3-A076-24A629E1C9E4}"/>
          </ac:spMkLst>
        </pc:spChg>
        <pc:graphicFrameChg chg="modGraphic">
          <ac:chgData name="Cristian Chilipirea" userId="34ab170da5908fc4" providerId="LiveId" clId="{99C4052E-A90C-4BC1-8A8B-39E5D2070E6F}" dt="2021-02-28T12:50:37.944" v="204"/>
          <ac:graphicFrameMkLst>
            <pc:docMk/>
            <pc:sldMk cId="3793223334" sldId="660"/>
            <ac:graphicFrameMk id="5" creationId="{E1562540-6ABA-4854-A191-7648453AD59F}"/>
          </ac:graphicFrameMkLst>
        </pc:graphicFrameChg>
      </pc:sldChg>
      <pc:sldChg chg="modSp add mod">
        <pc:chgData name="Cristian Chilipirea" userId="34ab170da5908fc4" providerId="LiveId" clId="{99C4052E-A90C-4BC1-8A8B-39E5D2070E6F}" dt="2021-02-28T12:51:47.427" v="219" actId="207"/>
        <pc:sldMkLst>
          <pc:docMk/>
          <pc:sldMk cId="1764957005" sldId="661"/>
        </pc:sldMkLst>
        <pc:spChg chg="mod">
          <ac:chgData name="Cristian Chilipirea" userId="34ab170da5908fc4" providerId="LiveId" clId="{99C4052E-A90C-4BC1-8A8B-39E5D2070E6F}" dt="2021-02-28T12:12:51.556" v="33"/>
          <ac:spMkLst>
            <pc:docMk/>
            <pc:sldMk cId="1764957005" sldId="661"/>
            <ac:spMk id="2" creationId="{C4273928-3215-4337-8AB4-168CB3D57D7E}"/>
          </ac:spMkLst>
        </pc:spChg>
        <pc:spChg chg="mod">
          <ac:chgData name="Cristian Chilipirea" userId="34ab170da5908fc4" providerId="LiveId" clId="{99C4052E-A90C-4BC1-8A8B-39E5D2070E6F}" dt="2021-02-28T12:12:51.556" v="33"/>
          <ac:spMkLst>
            <pc:docMk/>
            <pc:sldMk cId="1764957005" sldId="661"/>
            <ac:spMk id="3" creationId="{7D26F9F5-968B-4E63-BD10-14D891CC4AFB}"/>
          </ac:spMkLst>
        </pc:spChg>
        <pc:spChg chg="mod">
          <ac:chgData name="Cristian Chilipirea" userId="34ab170da5908fc4" providerId="LiveId" clId="{99C4052E-A90C-4BC1-8A8B-39E5D2070E6F}" dt="2021-02-28T12:50:49.042" v="206" actId="207"/>
          <ac:spMkLst>
            <pc:docMk/>
            <pc:sldMk cId="1764957005" sldId="661"/>
            <ac:spMk id="6" creationId="{CE9E73BA-2799-45FA-92D3-E07769711E9E}"/>
          </ac:spMkLst>
        </pc:spChg>
        <pc:spChg chg="mod">
          <ac:chgData name="Cristian Chilipirea" userId="34ab170da5908fc4" providerId="LiveId" clId="{99C4052E-A90C-4BC1-8A8B-39E5D2070E6F}" dt="2021-02-28T12:50:53.888" v="208" actId="207"/>
          <ac:spMkLst>
            <pc:docMk/>
            <pc:sldMk cId="1764957005" sldId="661"/>
            <ac:spMk id="9" creationId="{8F811F79-8A19-4CD7-8602-2FFC3639CB98}"/>
          </ac:spMkLst>
        </pc:spChg>
        <pc:spChg chg="mod">
          <ac:chgData name="Cristian Chilipirea" userId="34ab170da5908fc4" providerId="LiveId" clId="{99C4052E-A90C-4BC1-8A8B-39E5D2070E6F}" dt="2021-02-28T12:51:01.539" v="210" actId="207"/>
          <ac:spMkLst>
            <pc:docMk/>
            <pc:sldMk cId="1764957005" sldId="661"/>
            <ac:spMk id="12" creationId="{7E5BF11A-56B6-47E3-A076-24A629E1C9E4}"/>
          </ac:spMkLst>
        </pc:spChg>
        <pc:spChg chg="mod">
          <ac:chgData name="Cristian Chilipirea" userId="34ab170da5908fc4" providerId="LiveId" clId="{99C4052E-A90C-4BC1-8A8B-39E5D2070E6F}" dt="2021-02-28T12:51:47.427" v="219" actId="207"/>
          <ac:spMkLst>
            <pc:docMk/>
            <pc:sldMk cId="1764957005" sldId="661"/>
            <ac:spMk id="15" creationId="{EB9FCDF9-13A5-488C-8001-B191D272A1C6}"/>
          </ac:spMkLst>
        </pc:spChg>
        <pc:graphicFrameChg chg="modGraphic">
          <ac:chgData name="Cristian Chilipirea" userId="34ab170da5908fc4" providerId="LiveId" clId="{99C4052E-A90C-4BC1-8A8B-39E5D2070E6F}" dt="2021-02-28T12:51:33.364" v="216"/>
          <ac:graphicFrameMkLst>
            <pc:docMk/>
            <pc:sldMk cId="1764957005" sldId="661"/>
            <ac:graphicFrameMk id="5" creationId="{E1562540-6ABA-4854-A191-7648453AD59F}"/>
          </ac:graphicFrameMkLst>
        </pc:graphicFrameChg>
      </pc:sldChg>
      <pc:sldChg chg="modSp add mod">
        <pc:chgData name="Cristian Chilipirea" userId="34ab170da5908fc4" providerId="LiveId" clId="{99C4052E-A90C-4BC1-8A8B-39E5D2070E6F}" dt="2021-02-28T12:53:46.508" v="229"/>
        <pc:sldMkLst>
          <pc:docMk/>
          <pc:sldMk cId="3057541961" sldId="662"/>
        </pc:sldMkLst>
        <pc:spChg chg="mod">
          <ac:chgData name="Cristian Chilipirea" userId="34ab170da5908fc4" providerId="LiveId" clId="{99C4052E-A90C-4BC1-8A8B-39E5D2070E6F}" dt="2021-02-28T12:12:51.556" v="33"/>
          <ac:spMkLst>
            <pc:docMk/>
            <pc:sldMk cId="3057541961" sldId="662"/>
            <ac:spMk id="2" creationId="{C4273928-3215-4337-8AB4-168CB3D57D7E}"/>
          </ac:spMkLst>
        </pc:spChg>
        <pc:spChg chg="mod">
          <ac:chgData name="Cristian Chilipirea" userId="34ab170da5908fc4" providerId="LiveId" clId="{99C4052E-A90C-4BC1-8A8B-39E5D2070E6F}" dt="2021-02-28T12:12:51.556" v="33"/>
          <ac:spMkLst>
            <pc:docMk/>
            <pc:sldMk cId="3057541961" sldId="662"/>
            <ac:spMk id="3" creationId="{FA392DE8-799C-402B-A53B-A0A9D466F11F}"/>
          </ac:spMkLst>
        </pc:spChg>
        <pc:spChg chg="mod">
          <ac:chgData name="Cristian Chilipirea" userId="34ab170da5908fc4" providerId="LiveId" clId="{99C4052E-A90C-4BC1-8A8B-39E5D2070E6F}" dt="2021-02-28T12:52:14.023" v="223" actId="207"/>
          <ac:spMkLst>
            <pc:docMk/>
            <pc:sldMk cId="3057541961" sldId="662"/>
            <ac:spMk id="6" creationId="{CE9E73BA-2799-45FA-92D3-E07769711E9E}"/>
          </ac:spMkLst>
        </pc:spChg>
        <pc:spChg chg="mod">
          <ac:chgData name="Cristian Chilipirea" userId="34ab170da5908fc4" providerId="LiveId" clId="{99C4052E-A90C-4BC1-8A8B-39E5D2070E6F}" dt="2021-02-28T12:52:09.357" v="221" actId="207"/>
          <ac:spMkLst>
            <pc:docMk/>
            <pc:sldMk cId="3057541961" sldId="662"/>
            <ac:spMk id="9" creationId="{8F811F79-8A19-4CD7-8602-2FFC3639CB98}"/>
          </ac:spMkLst>
        </pc:spChg>
        <pc:spChg chg="mod">
          <ac:chgData name="Cristian Chilipirea" userId="34ab170da5908fc4" providerId="LiveId" clId="{99C4052E-A90C-4BC1-8A8B-39E5D2070E6F}" dt="2021-02-28T12:52:21.718" v="225" actId="207"/>
          <ac:spMkLst>
            <pc:docMk/>
            <pc:sldMk cId="3057541961" sldId="662"/>
            <ac:spMk id="12" creationId="{7E5BF11A-56B6-47E3-A076-24A629E1C9E4}"/>
          </ac:spMkLst>
        </pc:spChg>
        <pc:graphicFrameChg chg="modGraphic">
          <ac:chgData name="Cristian Chilipirea" userId="34ab170da5908fc4" providerId="LiveId" clId="{99C4052E-A90C-4BC1-8A8B-39E5D2070E6F}" dt="2021-02-28T12:53:46.508" v="229"/>
          <ac:graphicFrameMkLst>
            <pc:docMk/>
            <pc:sldMk cId="3057541961" sldId="662"/>
            <ac:graphicFrameMk id="5" creationId="{E1562540-6ABA-4854-A191-7648453AD59F}"/>
          </ac:graphicFrameMkLst>
        </pc:graphicFrameChg>
      </pc:sldChg>
      <pc:sldChg chg="modSp add mod">
        <pc:chgData name="Cristian Chilipirea" userId="34ab170da5908fc4" providerId="LiveId" clId="{99C4052E-A90C-4BC1-8A8B-39E5D2070E6F}" dt="2021-02-28T12:54:29.189" v="239"/>
        <pc:sldMkLst>
          <pc:docMk/>
          <pc:sldMk cId="1160227122" sldId="663"/>
        </pc:sldMkLst>
        <pc:spChg chg="mod">
          <ac:chgData name="Cristian Chilipirea" userId="34ab170da5908fc4" providerId="LiveId" clId="{99C4052E-A90C-4BC1-8A8B-39E5D2070E6F}" dt="2021-02-28T12:12:51.556" v="33"/>
          <ac:spMkLst>
            <pc:docMk/>
            <pc:sldMk cId="1160227122" sldId="663"/>
            <ac:spMk id="2" creationId="{C4273928-3215-4337-8AB4-168CB3D57D7E}"/>
          </ac:spMkLst>
        </pc:spChg>
        <pc:spChg chg="mod">
          <ac:chgData name="Cristian Chilipirea" userId="34ab170da5908fc4" providerId="LiveId" clId="{99C4052E-A90C-4BC1-8A8B-39E5D2070E6F}" dt="2021-02-28T12:12:51.556" v="33"/>
          <ac:spMkLst>
            <pc:docMk/>
            <pc:sldMk cId="1160227122" sldId="663"/>
            <ac:spMk id="3" creationId="{8B56351F-4030-48CF-A0FC-582418E2F166}"/>
          </ac:spMkLst>
        </pc:spChg>
        <pc:spChg chg="mod">
          <ac:chgData name="Cristian Chilipirea" userId="34ab170da5908fc4" providerId="LiveId" clId="{99C4052E-A90C-4BC1-8A8B-39E5D2070E6F}" dt="2021-02-28T12:54:11.317" v="235" actId="207"/>
          <ac:spMkLst>
            <pc:docMk/>
            <pc:sldMk cId="1160227122" sldId="663"/>
            <ac:spMk id="6" creationId="{CE9E73BA-2799-45FA-92D3-E07769711E9E}"/>
          </ac:spMkLst>
        </pc:spChg>
        <pc:spChg chg="mod">
          <ac:chgData name="Cristian Chilipirea" userId="34ab170da5908fc4" providerId="LiveId" clId="{99C4052E-A90C-4BC1-8A8B-39E5D2070E6F}" dt="2021-02-28T12:54:03.715" v="233" actId="207"/>
          <ac:spMkLst>
            <pc:docMk/>
            <pc:sldMk cId="1160227122" sldId="663"/>
            <ac:spMk id="9" creationId="{8F811F79-8A19-4CD7-8602-2FFC3639CB98}"/>
          </ac:spMkLst>
        </pc:spChg>
        <pc:spChg chg="mod">
          <ac:chgData name="Cristian Chilipirea" userId="34ab170da5908fc4" providerId="LiveId" clId="{99C4052E-A90C-4BC1-8A8B-39E5D2070E6F}" dt="2021-02-28T12:53:57.937" v="231" actId="207"/>
          <ac:spMkLst>
            <pc:docMk/>
            <pc:sldMk cId="1160227122" sldId="663"/>
            <ac:spMk id="12" creationId="{7E5BF11A-56B6-47E3-A076-24A629E1C9E4}"/>
          </ac:spMkLst>
        </pc:spChg>
        <pc:graphicFrameChg chg="modGraphic">
          <ac:chgData name="Cristian Chilipirea" userId="34ab170da5908fc4" providerId="LiveId" clId="{99C4052E-A90C-4BC1-8A8B-39E5D2070E6F}" dt="2021-02-28T12:54:29.189" v="239"/>
          <ac:graphicFrameMkLst>
            <pc:docMk/>
            <pc:sldMk cId="1160227122" sldId="663"/>
            <ac:graphicFrameMk id="5" creationId="{E1562540-6ABA-4854-A191-7648453AD59F}"/>
          </ac:graphicFrameMkLst>
        </pc:graphicFrameChg>
      </pc:sldChg>
      <pc:sldChg chg="addSp delSp modSp add del mod">
        <pc:chgData name="Cristian Chilipirea" userId="34ab170da5908fc4" providerId="LiveId" clId="{99C4052E-A90C-4BC1-8A8B-39E5D2070E6F}" dt="2021-02-28T12:55:59.978" v="249" actId="47"/>
        <pc:sldMkLst>
          <pc:docMk/>
          <pc:sldMk cId="3038556941" sldId="664"/>
        </pc:sldMkLst>
        <pc:spChg chg="mod">
          <ac:chgData name="Cristian Chilipirea" userId="34ab170da5908fc4" providerId="LiveId" clId="{99C4052E-A90C-4BC1-8A8B-39E5D2070E6F}" dt="2021-02-28T12:12:51.556" v="33"/>
          <ac:spMkLst>
            <pc:docMk/>
            <pc:sldMk cId="3038556941" sldId="664"/>
            <ac:spMk id="2" creationId="{FF19E07B-4107-4B4E-B5E7-94190892F8B9}"/>
          </ac:spMkLst>
        </pc:spChg>
        <pc:spChg chg="del mod">
          <ac:chgData name="Cristian Chilipirea" userId="34ab170da5908fc4" providerId="LiveId" clId="{99C4052E-A90C-4BC1-8A8B-39E5D2070E6F}" dt="2021-02-28T12:55:16.952" v="240" actId="478"/>
          <ac:spMkLst>
            <pc:docMk/>
            <pc:sldMk cId="3038556941" sldId="664"/>
            <ac:spMk id="3" creationId="{78EAA620-CE02-4E7D-B73A-559E71369C0F}"/>
          </ac:spMkLst>
        </pc:spChg>
        <pc:spChg chg="mod">
          <ac:chgData name="Cristian Chilipirea" userId="34ab170da5908fc4" providerId="LiveId" clId="{99C4052E-A90C-4BC1-8A8B-39E5D2070E6F}" dt="2021-02-28T12:12:51.556" v="33"/>
          <ac:spMkLst>
            <pc:docMk/>
            <pc:sldMk cId="3038556941" sldId="664"/>
            <ac:spMk id="5" creationId="{BB2B130F-C469-4236-9F74-2384A0497B07}"/>
          </ac:spMkLst>
        </pc:spChg>
        <pc:spChg chg="add mod">
          <ac:chgData name="Cristian Chilipirea" userId="34ab170da5908fc4" providerId="LiveId" clId="{99C4052E-A90C-4BC1-8A8B-39E5D2070E6F}" dt="2021-02-28T12:55:38.668" v="244" actId="21"/>
          <ac:spMkLst>
            <pc:docMk/>
            <pc:sldMk cId="3038556941" sldId="664"/>
            <ac:spMk id="7" creationId="{382D8B8D-BDBE-414B-97A1-83D3D8A5089E}"/>
          </ac:spMkLst>
        </pc:spChg>
      </pc:sldChg>
      <pc:sldChg chg="modSp add">
        <pc:chgData name="Cristian Chilipirea" userId="34ab170da5908fc4" providerId="LiveId" clId="{99C4052E-A90C-4BC1-8A8B-39E5D2070E6F}" dt="2021-02-28T12:12:51.556" v="33"/>
        <pc:sldMkLst>
          <pc:docMk/>
          <pc:sldMk cId="4266447998" sldId="665"/>
        </pc:sldMkLst>
        <pc:spChg chg="mod">
          <ac:chgData name="Cristian Chilipirea" userId="34ab170da5908fc4" providerId="LiveId" clId="{99C4052E-A90C-4BC1-8A8B-39E5D2070E6F}" dt="2021-02-28T12:12:51.556" v="33"/>
          <ac:spMkLst>
            <pc:docMk/>
            <pc:sldMk cId="4266447998" sldId="665"/>
            <ac:spMk id="2" creationId="{41553FA1-DEE1-447D-B354-FE07AA1AC15D}"/>
          </ac:spMkLst>
        </pc:spChg>
        <pc:spChg chg="mod">
          <ac:chgData name="Cristian Chilipirea" userId="34ab170da5908fc4" providerId="LiveId" clId="{99C4052E-A90C-4BC1-8A8B-39E5D2070E6F}" dt="2021-02-28T12:12:51.556" v="33"/>
          <ac:spMkLst>
            <pc:docMk/>
            <pc:sldMk cId="4266447998" sldId="665"/>
            <ac:spMk id="3" creationId="{C9BA5829-901A-46AC-AC60-9E8B8B95BCB6}"/>
          </ac:spMkLst>
        </pc:spChg>
        <pc:spChg chg="mod">
          <ac:chgData name="Cristian Chilipirea" userId="34ab170da5908fc4" providerId="LiveId" clId="{99C4052E-A90C-4BC1-8A8B-39E5D2070E6F}" dt="2021-02-28T12:12:51.556" v="33"/>
          <ac:spMkLst>
            <pc:docMk/>
            <pc:sldMk cId="4266447998" sldId="665"/>
            <ac:spMk id="6" creationId="{80EF8EBC-60E8-4C89-992A-C79D1C520C6F}"/>
          </ac:spMkLst>
        </pc:spChg>
      </pc:sldChg>
      <pc:sldChg chg="modSp add">
        <pc:chgData name="Cristian Chilipirea" userId="34ab170da5908fc4" providerId="LiveId" clId="{99C4052E-A90C-4BC1-8A8B-39E5D2070E6F}" dt="2021-02-28T12:12:51.556" v="33"/>
        <pc:sldMkLst>
          <pc:docMk/>
          <pc:sldMk cId="3188131982" sldId="666"/>
        </pc:sldMkLst>
        <pc:spChg chg="mod">
          <ac:chgData name="Cristian Chilipirea" userId="34ab170da5908fc4" providerId="LiveId" clId="{99C4052E-A90C-4BC1-8A8B-39E5D2070E6F}" dt="2021-02-28T12:12:51.556" v="33"/>
          <ac:spMkLst>
            <pc:docMk/>
            <pc:sldMk cId="3188131982" sldId="666"/>
            <ac:spMk id="2" creationId="{6C788F51-C2DA-4ECB-8885-BBA294A6DFB5}"/>
          </ac:spMkLst>
        </pc:spChg>
        <pc:spChg chg="mod">
          <ac:chgData name="Cristian Chilipirea" userId="34ab170da5908fc4" providerId="LiveId" clId="{99C4052E-A90C-4BC1-8A8B-39E5D2070E6F}" dt="2021-02-28T12:12:51.556" v="33"/>
          <ac:spMkLst>
            <pc:docMk/>
            <pc:sldMk cId="3188131982" sldId="666"/>
            <ac:spMk id="3" creationId="{7244B42B-AEFD-4D0B-805A-94F43F5DBC12}"/>
          </ac:spMkLst>
        </pc:spChg>
      </pc:sldChg>
      <pc:sldChg chg="modSp add">
        <pc:chgData name="Cristian Chilipirea" userId="34ab170da5908fc4" providerId="LiveId" clId="{99C4052E-A90C-4BC1-8A8B-39E5D2070E6F}" dt="2021-02-28T12:12:51.556" v="33"/>
        <pc:sldMkLst>
          <pc:docMk/>
          <pc:sldMk cId="3151660591" sldId="667"/>
        </pc:sldMkLst>
        <pc:spChg chg="mod">
          <ac:chgData name="Cristian Chilipirea" userId="34ab170da5908fc4" providerId="LiveId" clId="{99C4052E-A90C-4BC1-8A8B-39E5D2070E6F}" dt="2021-02-28T12:12:51.556" v="33"/>
          <ac:spMkLst>
            <pc:docMk/>
            <pc:sldMk cId="3151660591" sldId="667"/>
            <ac:spMk id="2" creationId="{DA69530D-C2B3-4293-9312-7A41A181A9D5}"/>
          </ac:spMkLst>
        </pc:spChg>
        <pc:spChg chg="mod">
          <ac:chgData name="Cristian Chilipirea" userId="34ab170da5908fc4" providerId="LiveId" clId="{99C4052E-A90C-4BC1-8A8B-39E5D2070E6F}" dt="2021-02-28T12:12:51.556" v="33"/>
          <ac:spMkLst>
            <pc:docMk/>
            <pc:sldMk cId="3151660591" sldId="667"/>
            <ac:spMk id="3" creationId="{94128518-9B87-48FE-B65B-E2BB67275062}"/>
          </ac:spMkLst>
        </pc:spChg>
        <pc:spChg chg="mod">
          <ac:chgData name="Cristian Chilipirea" userId="34ab170da5908fc4" providerId="LiveId" clId="{99C4052E-A90C-4BC1-8A8B-39E5D2070E6F}" dt="2021-02-28T12:12:51.556" v="33"/>
          <ac:spMkLst>
            <pc:docMk/>
            <pc:sldMk cId="3151660591" sldId="667"/>
            <ac:spMk id="5" creationId="{D7C29797-A553-41A3-9338-C41362E7D56F}"/>
          </ac:spMkLst>
        </pc:spChg>
      </pc:sldChg>
      <pc:sldChg chg="modSp add mod">
        <pc:chgData name="Cristian Chilipirea" userId="34ab170da5908fc4" providerId="LiveId" clId="{99C4052E-A90C-4BC1-8A8B-39E5D2070E6F}" dt="2021-02-28T12:29:04.526" v="66" actId="207"/>
        <pc:sldMkLst>
          <pc:docMk/>
          <pc:sldMk cId="3972709312" sldId="668"/>
        </pc:sldMkLst>
        <pc:spChg chg="mod">
          <ac:chgData name="Cristian Chilipirea" userId="34ab170da5908fc4" providerId="LiveId" clId="{99C4052E-A90C-4BC1-8A8B-39E5D2070E6F}" dt="2021-02-28T12:12:51.556" v="33"/>
          <ac:spMkLst>
            <pc:docMk/>
            <pc:sldMk cId="3972709312" sldId="668"/>
            <ac:spMk id="2" creationId="{DA69530D-C2B3-4293-9312-7A41A181A9D5}"/>
          </ac:spMkLst>
        </pc:spChg>
        <pc:spChg chg="mod">
          <ac:chgData name="Cristian Chilipirea" userId="34ab170da5908fc4" providerId="LiveId" clId="{99C4052E-A90C-4BC1-8A8B-39E5D2070E6F}" dt="2021-02-28T12:12:51.556" v="33"/>
          <ac:spMkLst>
            <pc:docMk/>
            <pc:sldMk cId="3972709312" sldId="668"/>
            <ac:spMk id="3" creationId="{FC317030-FCF4-41D7-958D-173121B15650}"/>
          </ac:spMkLst>
        </pc:spChg>
        <pc:spChg chg="mod">
          <ac:chgData name="Cristian Chilipirea" userId="34ab170da5908fc4" providerId="LiveId" clId="{99C4052E-A90C-4BC1-8A8B-39E5D2070E6F}" dt="2021-02-28T12:29:04.526" v="66" actId="207"/>
          <ac:spMkLst>
            <pc:docMk/>
            <pc:sldMk cId="3972709312" sldId="668"/>
            <ac:spMk id="6" creationId="{18B35056-8727-4698-94B8-0A139C1EB1F1}"/>
          </ac:spMkLst>
        </pc:spChg>
        <pc:spChg chg="mod">
          <ac:chgData name="Cristian Chilipirea" userId="34ab170da5908fc4" providerId="LiveId" clId="{99C4052E-A90C-4BC1-8A8B-39E5D2070E6F}" dt="2021-02-28T12:29:04.526" v="66" actId="207"/>
          <ac:spMkLst>
            <pc:docMk/>
            <pc:sldMk cId="3972709312" sldId="668"/>
            <ac:spMk id="7" creationId="{6508C34B-F075-4E3C-A97E-38D6CB8411E9}"/>
          </ac:spMkLst>
        </pc:spChg>
        <pc:spChg chg="mod">
          <ac:chgData name="Cristian Chilipirea" userId="34ab170da5908fc4" providerId="LiveId" clId="{99C4052E-A90C-4BC1-8A8B-39E5D2070E6F}" dt="2021-02-28T12:29:04.526" v="66" actId="207"/>
          <ac:spMkLst>
            <pc:docMk/>
            <pc:sldMk cId="3972709312" sldId="668"/>
            <ac:spMk id="8" creationId="{E277F31B-9670-4501-A5E3-5BCA5123B457}"/>
          </ac:spMkLst>
        </pc:spChg>
        <pc:spChg chg="mod">
          <ac:chgData name="Cristian Chilipirea" userId="34ab170da5908fc4" providerId="LiveId" clId="{99C4052E-A90C-4BC1-8A8B-39E5D2070E6F}" dt="2021-02-28T12:29:04.526" v="66" actId="207"/>
          <ac:spMkLst>
            <pc:docMk/>
            <pc:sldMk cId="3972709312" sldId="668"/>
            <ac:spMk id="9" creationId="{F699130E-56FC-42DE-8D0B-1CD2BE37BD9D}"/>
          </ac:spMkLst>
        </pc:spChg>
        <pc:spChg chg="mod">
          <ac:chgData name="Cristian Chilipirea" userId="34ab170da5908fc4" providerId="LiveId" clId="{99C4052E-A90C-4BC1-8A8B-39E5D2070E6F}" dt="2021-02-28T12:29:04.526" v="66" actId="207"/>
          <ac:spMkLst>
            <pc:docMk/>
            <pc:sldMk cId="3972709312" sldId="668"/>
            <ac:spMk id="10" creationId="{DA9F79A7-EC5D-4FBC-AEDE-AB6B59E0E356}"/>
          </ac:spMkLst>
        </pc:spChg>
        <pc:spChg chg="mod">
          <ac:chgData name="Cristian Chilipirea" userId="34ab170da5908fc4" providerId="LiveId" clId="{99C4052E-A90C-4BC1-8A8B-39E5D2070E6F}" dt="2021-02-28T12:29:04.526" v="66" actId="207"/>
          <ac:spMkLst>
            <pc:docMk/>
            <pc:sldMk cId="3972709312" sldId="668"/>
            <ac:spMk id="11" creationId="{BD05DAEB-38EA-4867-A89E-E4A15F5EFEFC}"/>
          </ac:spMkLst>
        </pc:spChg>
        <pc:spChg chg="mod">
          <ac:chgData name="Cristian Chilipirea" userId="34ab170da5908fc4" providerId="LiveId" clId="{99C4052E-A90C-4BC1-8A8B-39E5D2070E6F}" dt="2021-02-28T12:29:04.526" v="66" actId="207"/>
          <ac:spMkLst>
            <pc:docMk/>
            <pc:sldMk cId="3972709312" sldId="668"/>
            <ac:spMk id="12" creationId="{9EE7B3A3-58ED-4863-9A5B-6310B919A391}"/>
          </ac:spMkLst>
        </pc:spChg>
        <pc:spChg chg="mod">
          <ac:chgData name="Cristian Chilipirea" userId="34ab170da5908fc4" providerId="LiveId" clId="{99C4052E-A90C-4BC1-8A8B-39E5D2070E6F}" dt="2021-02-28T12:29:04.526" v="66" actId="207"/>
          <ac:spMkLst>
            <pc:docMk/>
            <pc:sldMk cId="3972709312" sldId="668"/>
            <ac:spMk id="13" creationId="{2BE0F3F0-E38F-4534-A663-A23DE4F0177C}"/>
          </ac:spMkLst>
        </pc:spChg>
        <pc:spChg chg="mod">
          <ac:chgData name="Cristian Chilipirea" userId="34ab170da5908fc4" providerId="LiveId" clId="{99C4052E-A90C-4BC1-8A8B-39E5D2070E6F}" dt="2021-02-28T12:29:04.526" v="66" actId="207"/>
          <ac:spMkLst>
            <pc:docMk/>
            <pc:sldMk cId="3972709312" sldId="668"/>
            <ac:spMk id="14" creationId="{EFFFC96C-E026-465C-A5A9-D7E0C8DC0A57}"/>
          </ac:spMkLst>
        </pc:spChg>
        <pc:spChg chg="mod">
          <ac:chgData name="Cristian Chilipirea" userId="34ab170da5908fc4" providerId="LiveId" clId="{99C4052E-A90C-4BC1-8A8B-39E5D2070E6F}" dt="2021-02-28T12:29:04.526" v="66" actId="207"/>
          <ac:spMkLst>
            <pc:docMk/>
            <pc:sldMk cId="3972709312" sldId="668"/>
            <ac:spMk id="15" creationId="{4D14B3F6-E652-49A1-835F-1B720873C24E}"/>
          </ac:spMkLst>
        </pc:spChg>
        <pc:spChg chg="mod">
          <ac:chgData name="Cristian Chilipirea" userId="34ab170da5908fc4" providerId="LiveId" clId="{99C4052E-A90C-4BC1-8A8B-39E5D2070E6F}" dt="2021-02-28T12:29:04.526" v="66" actId="207"/>
          <ac:spMkLst>
            <pc:docMk/>
            <pc:sldMk cId="3972709312" sldId="668"/>
            <ac:spMk id="16" creationId="{216721D1-2A61-4DC8-9BFC-AC3B2900731D}"/>
          </ac:spMkLst>
        </pc:spChg>
        <pc:spChg chg="mod">
          <ac:chgData name="Cristian Chilipirea" userId="34ab170da5908fc4" providerId="LiveId" clId="{99C4052E-A90C-4BC1-8A8B-39E5D2070E6F}" dt="2021-02-28T12:29:04.526" v="66" actId="207"/>
          <ac:spMkLst>
            <pc:docMk/>
            <pc:sldMk cId="3972709312" sldId="668"/>
            <ac:spMk id="17" creationId="{3C679BC3-4F18-41E1-95BE-DD23171E218C}"/>
          </ac:spMkLst>
        </pc:spChg>
        <pc:spChg chg="mod">
          <ac:chgData name="Cristian Chilipirea" userId="34ab170da5908fc4" providerId="LiveId" clId="{99C4052E-A90C-4BC1-8A8B-39E5D2070E6F}" dt="2021-02-28T12:29:04.526" v="66" actId="207"/>
          <ac:spMkLst>
            <pc:docMk/>
            <pc:sldMk cId="3972709312" sldId="668"/>
            <ac:spMk id="18" creationId="{6067B9E0-F9A1-4170-B913-DA59B16A1B70}"/>
          </ac:spMkLst>
        </pc:spChg>
        <pc:spChg chg="mod">
          <ac:chgData name="Cristian Chilipirea" userId="34ab170da5908fc4" providerId="LiveId" clId="{99C4052E-A90C-4BC1-8A8B-39E5D2070E6F}" dt="2021-02-28T12:29:04.526" v="66" actId="207"/>
          <ac:spMkLst>
            <pc:docMk/>
            <pc:sldMk cId="3972709312" sldId="668"/>
            <ac:spMk id="19" creationId="{E6284B58-8CB8-4472-BC1B-11E077C216DF}"/>
          </ac:spMkLst>
        </pc:spChg>
        <pc:spChg chg="mod">
          <ac:chgData name="Cristian Chilipirea" userId="34ab170da5908fc4" providerId="LiveId" clId="{99C4052E-A90C-4BC1-8A8B-39E5D2070E6F}" dt="2021-02-28T12:29:04.526" v="66" actId="207"/>
          <ac:spMkLst>
            <pc:docMk/>
            <pc:sldMk cId="3972709312" sldId="668"/>
            <ac:spMk id="20" creationId="{51F8128B-A727-4066-A091-DA67166B8E0D}"/>
          </ac:spMkLst>
        </pc:spChg>
        <pc:spChg chg="mod">
          <ac:chgData name="Cristian Chilipirea" userId="34ab170da5908fc4" providerId="LiveId" clId="{99C4052E-A90C-4BC1-8A8B-39E5D2070E6F}" dt="2021-02-28T12:29:04.526" v="66" actId="207"/>
          <ac:spMkLst>
            <pc:docMk/>
            <pc:sldMk cId="3972709312" sldId="668"/>
            <ac:spMk id="21" creationId="{67D882CC-101C-45B1-9566-18252F53EA55}"/>
          </ac:spMkLst>
        </pc:spChg>
        <pc:spChg chg="mod">
          <ac:chgData name="Cristian Chilipirea" userId="34ab170da5908fc4" providerId="LiveId" clId="{99C4052E-A90C-4BC1-8A8B-39E5D2070E6F}" dt="2021-02-28T12:29:04.526" v="66" actId="207"/>
          <ac:spMkLst>
            <pc:docMk/>
            <pc:sldMk cId="3972709312" sldId="668"/>
            <ac:spMk id="22" creationId="{55D3ECDF-3041-4DDC-A612-69DDA37DF309}"/>
          </ac:spMkLst>
        </pc:spChg>
        <pc:spChg chg="mod">
          <ac:chgData name="Cristian Chilipirea" userId="34ab170da5908fc4" providerId="LiveId" clId="{99C4052E-A90C-4BC1-8A8B-39E5D2070E6F}" dt="2021-02-28T12:29:04.526" v="66" actId="207"/>
          <ac:spMkLst>
            <pc:docMk/>
            <pc:sldMk cId="3972709312" sldId="668"/>
            <ac:spMk id="23" creationId="{2F90760D-6F62-4C3F-9A27-D6EAE6AED4AB}"/>
          </ac:spMkLst>
        </pc:spChg>
        <pc:spChg chg="mod">
          <ac:chgData name="Cristian Chilipirea" userId="34ab170da5908fc4" providerId="LiveId" clId="{99C4052E-A90C-4BC1-8A8B-39E5D2070E6F}" dt="2021-02-28T12:29:04.526" v="66" actId="207"/>
          <ac:spMkLst>
            <pc:docMk/>
            <pc:sldMk cId="3972709312" sldId="668"/>
            <ac:spMk id="24" creationId="{53E6DB35-75BE-420E-955A-9C67B7F31864}"/>
          </ac:spMkLst>
        </pc:spChg>
        <pc:spChg chg="mod">
          <ac:chgData name="Cristian Chilipirea" userId="34ab170da5908fc4" providerId="LiveId" clId="{99C4052E-A90C-4BC1-8A8B-39E5D2070E6F}" dt="2021-02-28T12:29:04.526" v="66" actId="207"/>
          <ac:spMkLst>
            <pc:docMk/>
            <pc:sldMk cId="3972709312" sldId="668"/>
            <ac:spMk id="25" creationId="{FA186D19-F541-45C1-90D4-32C7463B22CA}"/>
          </ac:spMkLst>
        </pc:spChg>
        <pc:spChg chg="mod">
          <ac:chgData name="Cristian Chilipirea" userId="34ab170da5908fc4" providerId="LiveId" clId="{99C4052E-A90C-4BC1-8A8B-39E5D2070E6F}" dt="2021-02-28T12:29:04.526" v="66" actId="207"/>
          <ac:spMkLst>
            <pc:docMk/>
            <pc:sldMk cId="3972709312" sldId="668"/>
            <ac:spMk id="26" creationId="{B0B754A2-5DA4-4DAE-8F12-59FA50908882}"/>
          </ac:spMkLst>
        </pc:spChg>
        <pc:spChg chg="mod">
          <ac:chgData name="Cristian Chilipirea" userId="34ab170da5908fc4" providerId="LiveId" clId="{99C4052E-A90C-4BC1-8A8B-39E5D2070E6F}" dt="2021-02-28T12:29:04.526" v="66" actId="207"/>
          <ac:spMkLst>
            <pc:docMk/>
            <pc:sldMk cId="3972709312" sldId="668"/>
            <ac:spMk id="27" creationId="{1202EF9A-B9DB-4827-847A-9A7E4957C079}"/>
          </ac:spMkLst>
        </pc:spChg>
        <pc:spChg chg="mod">
          <ac:chgData name="Cristian Chilipirea" userId="34ab170da5908fc4" providerId="LiveId" clId="{99C4052E-A90C-4BC1-8A8B-39E5D2070E6F}" dt="2021-02-28T12:29:04.526" v="66" actId="207"/>
          <ac:spMkLst>
            <pc:docMk/>
            <pc:sldMk cId="3972709312" sldId="668"/>
            <ac:spMk id="28" creationId="{735A3431-0F3A-44E9-97A6-6265CD6A7650}"/>
          </ac:spMkLst>
        </pc:spChg>
        <pc:spChg chg="mod">
          <ac:chgData name="Cristian Chilipirea" userId="34ab170da5908fc4" providerId="LiveId" clId="{99C4052E-A90C-4BC1-8A8B-39E5D2070E6F}" dt="2021-02-28T12:29:04.526" v="66" actId="207"/>
          <ac:spMkLst>
            <pc:docMk/>
            <pc:sldMk cId="3972709312" sldId="668"/>
            <ac:spMk id="29" creationId="{0E3AEDD1-8897-4D2E-ADAC-3BB499ACCA9E}"/>
          </ac:spMkLst>
        </pc:spChg>
        <pc:spChg chg="mod">
          <ac:chgData name="Cristian Chilipirea" userId="34ab170da5908fc4" providerId="LiveId" clId="{99C4052E-A90C-4BC1-8A8B-39E5D2070E6F}" dt="2021-02-28T12:29:04.526" v="66" actId="207"/>
          <ac:spMkLst>
            <pc:docMk/>
            <pc:sldMk cId="3972709312" sldId="668"/>
            <ac:spMk id="30" creationId="{EBC59B66-B999-4823-826A-87032F91ADB3}"/>
          </ac:spMkLst>
        </pc:spChg>
        <pc:spChg chg="mod">
          <ac:chgData name="Cristian Chilipirea" userId="34ab170da5908fc4" providerId="LiveId" clId="{99C4052E-A90C-4BC1-8A8B-39E5D2070E6F}" dt="2021-02-28T12:29:04.526" v="66" actId="207"/>
          <ac:spMkLst>
            <pc:docMk/>
            <pc:sldMk cId="3972709312" sldId="668"/>
            <ac:spMk id="31" creationId="{A21C6634-8295-44ED-BFB3-72415652864B}"/>
          </ac:spMkLst>
        </pc:spChg>
        <pc:cxnChg chg="mod">
          <ac:chgData name="Cristian Chilipirea" userId="34ab170da5908fc4" providerId="LiveId" clId="{99C4052E-A90C-4BC1-8A8B-39E5D2070E6F}" dt="2021-02-28T12:29:01.428" v="65" actId="2085"/>
          <ac:cxnSpMkLst>
            <pc:docMk/>
            <pc:sldMk cId="3972709312" sldId="668"/>
            <ac:cxnSpMk id="33" creationId="{68EF07EB-8BB5-4A06-844A-4AFEFEACBF1C}"/>
          </ac:cxnSpMkLst>
        </pc:cxnChg>
        <pc:cxnChg chg="mod">
          <ac:chgData name="Cristian Chilipirea" userId="34ab170da5908fc4" providerId="LiveId" clId="{99C4052E-A90C-4BC1-8A8B-39E5D2070E6F}" dt="2021-02-28T12:29:01.428" v="65" actId="2085"/>
          <ac:cxnSpMkLst>
            <pc:docMk/>
            <pc:sldMk cId="3972709312" sldId="668"/>
            <ac:cxnSpMk id="34" creationId="{9CF5FC49-5823-47DA-B424-A597094D6EB4}"/>
          </ac:cxnSpMkLst>
        </pc:cxnChg>
        <pc:cxnChg chg="mod">
          <ac:chgData name="Cristian Chilipirea" userId="34ab170da5908fc4" providerId="LiveId" clId="{99C4052E-A90C-4BC1-8A8B-39E5D2070E6F}" dt="2021-02-28T12:29:01.428" v="65" actId="2085"/>
          <ac:cxnSpMkLst>
            <pc:docMk/>
            <pc:sldMk cId="3972709312" sldId="668"/>
            <ac:cxnSpMk id="37" creationId="{9079DE28-2500-43D9-B968-DD446A4196D2}"/>
          </ac:cxnSpMkLst>
        </pc:cxnChg>
        <pc:cxnChg chg="mod">
          <ac:chgData name="Cristian Chilipirea" userId="34ab170da5908fc4" providerId="LiveId" clId="{99C4052E-A90C-4BC1-8A8B-39E5D2070E6F}" dt="2021-02-28T12:29:01.428" v="65" actId="2085"/>
          <ac:cxnSpMkLst>
            <pc:docMk/>
            <pc:sldMk cId="3972709312" sldId="668"/>
            <ac:cxnSpMk id="40" creationId="{C197943E-3F5A-44D7-B36F-757E6789591B}"/>
          </ac:cxnSpMkLst>
        </pc:cxnChg>
        <pc:cxnChg chg="mod">
          <ac:chgData name="Cristian Chilipirea" userId="34ab170da5908fc4" providerId="LiveId" clId="{99C4052E-A90C-4BC1-8A8B-39E5D2070E6F}" dt="2021-02-28T12:29:01.428" v="65" actId="2085"/>
          <ac:cxnSpMkLst>
            <pc:docMk/>
            <pc:sldMk cId="3972709312" sldId="668"/>
            <ac:cxnSpMk id="43" creationId="{984FA2F0-2517-4482-A2D7-B83C743A5061}"/>
          </ac:cxnSpMkLst>
        </pc:cxnChg>
        <pc:cxnChg chg="mod">
          <ac:chgData name="Cristian Chilipirea" userId="34ab170da5908fc4" providerId="LiveId" clId="{99C4052E-A90C-4BC1-8A8B-39E5D2070E6F}" dt="2021-02-28T12:29:01.428" v="65" actId="2085"/>
          <ac:cxnSpMkLst>
            <pc:docMk/>
            <pc:sldMk cId="3972709312" sldId="668"/>
            <ac:cxnSpMk id="46" creationId="{E7C9A8A4-4066-491E-83C9-AB1B2BE6327B}"/>
          </ac:cxnSpMkLst>
        </pc:cxnChg>
        <pc:cxnChg chg="mod">
          <ac:chgData name="Cristian Chilipirea" userId="34ab170da5908fc4" providerId="LiveId" clId="{99C4052E-A90C-4BC1-8A8B-39E5D2070E6F}" dt="2021-02-28T12:29:01.428" v="65" actId="2085"/>
          <ac:cxnSpMkLst>
            <pc:docMk/>
            <pc:sldMk cId="3972709312" sldId="668"/>
            <ac:cxnSpMk id="49" creationId="{5F4D5FCF-C1F4-4928-981F-E27277F66B38}"/>
          </ac:cxnSpMkLst>
        </pc:cxnChg>
        <pc:cxnChg chg="mod">
          <ac:chgData name="Cristian Chilipirea" userId="34ab170da5908fc4" providerId="LiveId" clId="{99C4052E-A90C-4BC1-8A8B-39E5D2070E6F}" dt="2021-02-28T12:29:01.428" v="65" actId="2085"/>
          <ac:cxnSpMkLst>
            <pc:docMk/>
            <pc:sldMk cId="3972709312" sldId="668"/>
            <ac:cxnSpMk id="52" creationId="{908A015F-13D2-4B92-8044-9A5F13B33F3C}"/>
          </ac:cxnSpMkLst>
        </pc:cxnChg>
        <pc:cxnChg chg="mod">
          <ac:chgData name="Cristian Chilipirea" userId="34ab170da5908fc4" providerId="LiveId" clId="{99C4052E-A90C-4BC1-8A8B-39E5D2070E6F}" dt="2021-02-28T12:29:01.428" v="65" actId="2085"/>
          <ac:cxnSpMkLst>
            <pc:docMk/>
            <pc:sldMk cId="3972709312" sldId="668"/>
            <ac:cxnSpMk id="55" creationId="{A33FD3DB-36C6-4488-B7DA-33B6E85177B7}"/>
          </ac:cxnSpMkLst>
        </pc:cxnChg>
        <pc:cxnChg chg="mod">
          <ac:chgData name="Cristian Chilipirea" userId="34ab170da5908fc4" providerId="LiveId" clId="{99C4052E-A90C-4BC1-8A8B-39E5D2070E6F}" dt="2021-02-28T12:29:01.428" v="65" actId="2085"/>
          <ac:cxnSpMkLst>
            <pc:docMk/>
            <pc:sldMk cId="3972709312" sldId="668"/>
            <ac:cxnSpMk id="58" creationId="{1B639E90-3867-47FA-AEB6-8CE45DEC187A}"/>
          </ac:cxnSpMkLst>
        </pc:cxnChg>
        <pc:cxnChg chg="mod">
          <ac:chgData name="Cristian Chilipirea" userId="34ab170da5908fc4" providerId="LiveId" clId="{99C4052E-A90C-4BC1-8A8B-39E5D2070E6F}" dt="2021-02-28T12:29:01.428" v="65" actId="2085"/>
          <ac:cxnSpMkLst>
            <pc:docMk/>
            <pc:sldMk cId="3972709312" sldId="668"/>
            <ac:cxnSpMk id="61" creationId="{3B03B27F-09CE-48FF-9A01-A9F9F54BAAA8}"/>
          </ac:cxnSpMkLst>
        </pc:cxnChg>
        <pc:cxnChg chg="mod">
          <ac:chgData name="Cristian Chilipirea" userId="34ab170da5908fc4" providerId="LiveId" clId="{99C4052E-A90C-4BC1-8A8B-39E5D2070E6F}" dt="2021-02-28T12:29:01.428" v="65" actId="2085"/>
          <ac:cxnSpMkLst>
            <pc:docMk/>
            <pc:sldMk cId="3972709312" sldId="668"/>
            <ac:cxnSpMk id="64" creationId="{CAE3363D-B666-468C-90ED-C13F934DCF3E}"/>
          </ac:cxnSpMkLst>
        </pc:cxnChg>
        <pc:cxnChg chg="mod">
          <ac:chgData name="Cristian Chilipirea" userId="34ab170da5908fc4" providerId="LiveId" clId="{99C4052E-A90C-4BC1-8A8B-39E5D2070E6F}" dt="2021-02-28T12:29:01.428" v="65" actId="2085"/>
          <ac:cxnSpMkLst>
            <pc:docMk/>
            <pc:sldMk cId="3972709312" sldId="668"/>
            <ac:cxnSpMk id="67" creationId="{C77B83AF-193E-4A21-ADA5-1C49070C89B3}"/>
          </ac:cxnSpMkLst>
        </pc:cxnChg>
        <pc:cxnChg chg="mod">
          <ac:chgData name="Cristian Chilipirea" userId="34ab170da5908fc4" providerId="LiveId" clId="{99C4052E-A90C-4BC1-8A8B-39E5D2070E6F}" dt="2021-02-28T12:29:01.428" v="65" actId="2085"/>
          <ac:cxnSpMkLst>
            <pc:docMk/>
            <pc:sldMk cId="3972709312" sldId="668"/>
            <ac:cxnSpMk id="70" creationId="{830BA2D5-9FBD-45A3-9A7E-416D2E282C58}"/>
          </ac:cxnSpMkLst>
        </pc:cxnChg>
        <pc:cxnChg chg="mod">
          <ac:chgData name="Cristian Chilipirea" userId="34ab170da5908fc4" providerId="LiveId" clId="{99C4052E-A90C-4BC1-8A8B-39E5D2070E6F}" dt="2021-02-28T12:29:01.428" v="65" actId="2085"/>
          <ac:cxnSpMkLst>
            <pc:docMk/>
            <pc:sldMk cId="3972709312" sldId="668"/>
            <ac:cxnSpMk id="78" creationId="{D992C578-5A6C-40F7-9A10-AE306CE62842}"/>
          </ac:cxnSpMkLst>
        </pc:cxnChg>
        <pc:cxnChg chg="mod">
          <ac:chgData name="Cristian Chilipirea" userId="34ab170da5908fc4" providerId="LiveId" clId="{99C4052E-A90C-4BC1-8A8B-39E5D2070E6F}" dt="2021-02-28T12:29:01.428" v="65" actId="2085"/>
          <ac:cxnSpMkLst>
            <pc:docMk/>
            <pc:sldMk cId="3972709312" sldId="668"/>
            <ac:cxnSpMk id="81" creationId="{E840BE86-2F7D-4CFB-AB73-DA6EAEE1E8BA}"/>
          </ac:cxnSpMkLst>
        </pc:cxnChg>
        <pc:cxnChg chg="mod">
          <ac:chgData name="Cristian Chilipirea" userId="34ab170da5908fc4" providerId="LiveId" clId="{99C4052E-A90C-4BC1-8A8B-39E5D2070E6F}" dt="2021-02-28T12:29:01.428" v="65" actId="2085"/>
          <ac:cxnSpMkLst>
            <pc:docMk/>
            <pc:sldMk cId="3972709312" sldId="668"/>
            <ac:cxnSpMk id="84" creationId="{FD0CB472-E369-4D81-BB46-860F611807BB}"/>
          </ac:cxnSpMkLst>
        </pc:cxnChg>
        <pc:cxnChg chg="mod">
          <ac:chgData name="Cristian Chilipirea" userId="34ab170da5908fc4" providerId="LiveId" clId="{99C4052E-A90C-4BC1-8A8B-39E5D2070E6F}" dt="2021-02-28T12:29:01.428" v="65" actId="2085"/>
          <ac:cxnSpMkLst>
            <pc:docMk/>
            <pc:sldMk cId="3972709312" sldId="668"/>
            <ac:cxnSpMk id="87" creationId="{AF38C9CF-C7A4-4CB8-82B1-4F9D3BAA3D25}"/>
          </ac:cxnSpMkLst>
        </pc:cxnChg>
        <pc:cxnChg chg="mod">
          <ac:chgData name="Cristian Chilipirea" userId="34ab170da5908fc4" providerId="LiveId" clId="{99C4052E-A90C-4BC1-8A8B-39E5D2070E6F}" dt="2021-02-28T12:29:01.428" v="65" actId="2085"/>
          <ac:cxnSpMkLst>
            <pc:docMk/>
            <pc:sldMk cId="3972709312" sldId="668"/>
            <ac:cxnSpMk id="90" creationId="{5C08C291-92DD-46C5-92E5-D450F7B206B8}"/>
          </ac:cxnSpMkLst>
        </pc:cxnChg>
        <pc:cxnChg chg="mod">
          <ac:chgData name="Cristian Chilipirea" userId="34ab170da5908fc4" providerId="LiveId" clId="{99C4052E-A90C-4BC1-8A8B-39E5D2070E6F}" dt="2021-02-28T12:29:01.428" v="65" actId="2085"/>
          <ac:cxnSpMkLst>
            <pc:docMk/>
            <pc:sldMk cId="3972709312" sldId="668"/>
            <ac:cxnSpMk id="93" creationId="{0D771D31-C66B-4CBB-9914-9B0AB5E80293}"/>
          </ac:cxnSpMkLst>
        </pc:cxnChg>
        <pc:cxnChg chg="mod">
          <ac:chgData name="Cristian Chilipirea" userId="34ab170da5908fc4" providerId="LiveId" clId="{99C4052E-A90C-4BC1-8A8B-39E5D2070E6F}" dt="2021-02-28T12:29:01.428" v="65" actId="2085"/>
          <ac:cxnSpMkLst>
            <pc:docMk/>
            <pc:sldMk cId="3972709312" sldId="668"/>
            <ac:cxnSpMk id="96" creationId="{B8DB5B17-EE05-4200-B796-D389A97C629B}"/>
          </ac:cxnSpMkLst>
        </pc:cxnChg>
        <pc:cxnChg chg="mod">
          <ac:chgData name="Cristian Chilipirea" userId="34ab170da5908fc4" providerId="LiveId" clId="{99C4052E-A90C-4BC1-8A8B-39E5D2070E6F}" dt="2021-02-28T12:29:01.428" v="65" actId="2085"/>
          <ac:cxnSpMkLst>
            <pc:docMk/>
            <pc:sldMk cId="3972709312" sldId="668"/>
            <ac:cxnSpMk id="99" creationId="{19575C32-BF54-4DDE-8E8B-6E7B80F84756}"/>
          </ac:cxnSpMkLst>
        </pc:cxnChg>
      </pc:sldChg>
      <pc:sldChg chg="modSp add">
        <pc:chgData name="Cristian Chilipirea" userId="34ab170da5908fc4" providerId="LiveId" clId="{99C4052E-A90C-4BC1-8A8B-39E5D2070E6F}" dt="2021-02-28T12:12:51.556" v="33"/>
        <pc:sldMkLst>
          <pc:docMk/>
          <pc:sldMk cId="2930521825" sldId="669"/>
        </pc:sldMkLst>
        <pc:spChg chg="mod">
          <ac:chgData name="Cristian Chilipirea" userId="34ab170da5908fc4" providerId="LiveId" clId="{99C4052E-A90C-4BC1-8A8B-39E5D2070E6F}" dt="2021-02-28T12:12:51.556" v="33"/>
          <ac:spMkLst>
            <pc:docMk/>
            <pc:sldMk cId="2930521825" sldId="669"/>
            <ac:spMk id="2" creationId="{CA2160E4-3608-4552-968C-53CD7EC03DC2}"/>
          </ac:spMkLst>
        </pc:spChg>
        <pc:spChg chg="mod">
          <ac:chgData name="Cristian Chilipirea" userId="34ab170da5908fc4" providerId="LiveId" clId="{99C4052E-A90C-4BC1-8A8B-39E5D2070E6F}" dt="2021-02-28T12:12:51.556" v="33"/>
          <ac:spMkLst>
            <pc:docMk/>
            <pc:sldMk cId="2930521825" sldId="669"/>
            <ac:spMk id="3" creationId="{4C8CA2E8-D854-40A5-AE9C-680A3F58AD32}"/>
          </ac:spMkLst>
        </pc:spChg>
      </pc:sldChg>
      <pc:sldChg chg="modSp add">
        <pc:chgData name="Cristian Chilipirea" userId="34ab170da5908fc4" providerId="LiveId" clId="{99C4052E-A90C-4BC1-8A8B-39E5D2070E6F}" dt="2021-02-28T12:12:51.556" v="33"/>
        <pc:sldMkLst>
          <pc:docMk/>
          <pc:sldMk cId="1719526815" sldId="670"/>
        </pc:sldMkLst>
        <pc:spChg chg="mod">
          <ac:chgData name="Cristian Chilipirea" userId="34ab170da5908fc4" providerId="LiveId" clId="{99C4052E-A90C-4BC1-8A8B-39E5D2070E6F}" dt="2021-02-28T12:12:51.556" v="33"/>
          <ac:spMkLst>
            <pc:docMk/>
            <pc:sldMk cId="1719526815" sldId="670"/>
            <ac:spMk id="2" creationId="{C4CF775A-CE02-453B-B632-910A6F1327A2}"/>
          </ac:spMkLst>
        </pc:spChg>
        <pc:spChg chg="mod">
          <ac:chgData name="Cristian Chilipirea" userId="34ab170da5908fc4" providerId="LiveId" clId="{99C4052E-A90C-4BC1-8A8B-39E5D2070E6F}" dt="2021-02-28T12:12:51.556" v="33"/>
          <ac:spMkLst>
            <pc:docMk/>
            <pc:sldMk cId="1719526815" sldId="670"/>
            <ac:spMk id="3" creationId="{3B52F9CE-B16E-4BA4-8A1D-DB5168B302B5}"/>
          </ac:spMkLst>
        </pc:spChg>
      </pc:sldChg>
      <pc:sldChg chg="modSp add">
        <pc:chgData name="Cristian Chilipirea" userId="34ab170da5908fc4" providerId="LiveId" clId="{99C4052E-A90C-4BC1-8A8B-39E5D2070E6F}" dt="2021-02-28T12:12:51.556" v="33"/>
        <pc:sldMkLst>
          <pc:docMk/>
          <pc:sldMk cId="2539023087" sldId="671"/>
        </pc:sldMkLst>
        <pc:spChg chg="mod">
          <ac:chgData name="Cristian Chilipirea" userId="34ab170da5908fc4" providerId="LiveId" clId="{99C4052E-A90C-4BC1-8A8B-39E5D2070E6F}" dt="2021-02-28T12:12:51.556" v="33"/>
          <ac:spMkLst>
            <pc:docMk/>
            <pc:sldMk cId="2539023087" sldId="671"/>
            <ac:spMk id="2" creationId="{E8288ACA-832E-46AC-9E12-78DEA388F63D}"/>
          </ac:spMkLst>
        </pc:spChg>
        <pc:spChg chg="mod">
          <ac:chgData name="Cristian Chilipirea" userId="34ab170da5908fc4" providerId="LiveId" clId="{99C4052E-A90C-4BC1-8A8B-39E5D2070E6F}" dt="2021-02-28T12:12:51.556" v="33"/>
          <ac:spMkLst>
            <pc:docMk/>
            <pc:sldMk cId="2539023087" sldId="671"/>
            <ac:spMk id="3" creationId="{449848A2-A490-452E-816B-5B57DDB926B6}"/>
          </ac:spMkLst>
        </pc:spChg>
      </pc:sldChg>
      <pc:sldChg chg="modSp add mod">
        <pc:chgData name="Cristian Chilipirea" userId="34ab170da5908fc4" providerId="LiveId" clId="{99C4052E-A90C-4BC1-8A8B-39E5D2070E6F}" dt="2021-02-28T12:30:20.109" v="71"/>
        <pc:sldMkLst>
          <pc:docMk/>
          <pc:sldMk cId="3555289224" sldId="672"/>
        </pc:sldMkLst>
        <pc:spChg chg="mod">
          <ac:chgData name="Cristian Chilipirea" userId="34ab170da5908fc4" providerId="LiveId" clId="{99C4052E-A90C-4BC1-8A8B-39E5D2070E6F}" dt="2021-02-28T12:12:51.556" v="33"/>
          <ac:spMkLst>
            <pc:docMk/>
            <pc:sldMk cId="3555289224" sldId="672"/>
            <ac:spMk id="2" creationId="{EC683C9A-31B0-4A4C-A224-FBB1593A1A89}"/>
          </ac:spMkLst>
        </pc:spChg>
        <pc:spChg chg="mod">
          <ac:chgData name="Cristian Chilipirea" userId="34ab170da5908fc4" providerId="LiveId" clId="{99C4052E-A90C-4BC1-8A8B-39E5D2070E6F}" dt="2021-02-28T12:12:51.556" v="33"/>
          <ac:spMkLst>
            <pc:docMk/>
            <pc:sldMk cId="3555289224" sldId="672"/>
            <ac:spMk id="3" creationId="{D11DD630-F6EB-4D9C-A82B-80B4AD7E3447}"/>
          </ac:spMkLst>
        </pc:spChg>
        <pc:graphicFrameChg chg="modGraphic">
          <ac:chgData name="Cristian Chilipirea" userId="34ab170da5908fc4" providerId="LiveId" clId="{99C4052E-A90C-4BC1-8A8B-39E5D2070E6F}" dt="2021-02-28T12:30:20.109" v="71"/>
          <ac:graphicFrameMkLst>
            <pc:docMk/>
            <pc:sldMk cId="3555289224" sldId="672"/>
            <ac:graphicFrameMk id="5" creationId="{E79DB8EC-1E1E-498D-99B7-D82C3BFABD8D}"/>
          </ac:graphicFrameMkLst>
        </pc:graphicFrameChg>
      </pc:sldChg>
      <pc:sldChg chg="modSp add">
        <pc:chgData name="Cristian Chilipirea" userId="34ab170da5908fc4" providerId="LiveId" clId="{99C4052E-A90C-4BC1-8A8B-39E5D2070E6F}" dt="2021-02-28T12:12:51.556" v="33"/>
        <pc:sldMkLst>
          <pc:docMk/>
          <pc:sldMk cId="3338801677" sldId="673"/>
        </pc:sldMkLst>
        <pc:spChg chg="mod">
          <ac:chgData name="Cristian Chilipirea" userId="34ab170da5908fc4" providerId="LiveId" clId="{99C4052E-A90C-4BC1-8A8B-39E5D2070E6F}" dt="2021-02-28T12:12:51.556" v="33"/>
          <ac:spMkLst>
            <pc:docMk/>
            <pc:sldMk cId="3338801677" sldId="673"/>
            <ac:spMk id="2" creationId="{4717C1FB-84F1-49A3-8F25-733ECD791BF3}"/>
          </ac:spMkLst>
        </pc:spChg>
        <pc:spChg chg="mod">
          <ac:chgData name="Cristian Chilipirea" userId="34ab170da5908fc4" providerId="LiveId" clId="{99C4052E-A90C-4BC1-8A8B-39E5D2070E6F}" dt="2021-02-28T12:12:51.556" v="33"/>
          <ac:spMkLst>
            <pc:docMk/>
            <pc:sldMk cId="3338801677" sldId="673"/>
            <ac:spMk id="3" creationId="{74CF7699-43D2-4AF8-A788-33C18E629316}"/>
          </ac:spMkLst>
        </pc:spChg>
      </pc:sldChg>
      <pc:sldChg chg="modSp add mod">
        <pc:chgData name="Cristian Chilipirea" userId="34ab170da5908fc4" providerId="LiveId" clId="{99C4052E-A90C-4BC1-8A8B-39E5D2070E6F}" dt="2021-02-28T12:24:21.498" v="61" actId="14100"/>
        <pc:sldMkLst>
          <pc:docMk/>
          <pc:sldMk cId="2262864758" sldId="674"/>
        </pc:sldMkLst>
        <pc:spChg chg="mod">
          <ac:chgData name="Cristian Chilipirea" userId="34ab170da5908fc4" providerId="LiveId" clId="{99C4052E-A90C-4BC1-8A8B-39E5D2070E6F}" dt="2021-02-28T12:12:51.556" v="33"/>
          <ac:spMkLst>
            <pc:docMk/>
            <pc:sldMk cId="2262864758" sldId="674"/>
            <ac:spMk id="2" creationId="{4C52907F-AEAA-42F5-9828-53BB0FD4DB62}"/>
          </ac:spMkLst>
        </pc:spChg>
        <pc:spChg chg="mod">
          <ac:chgData name="Cristian Chilipirea" userId="34ab170da5908fc4" providerId="LiveId" clId="{99C4052E-A90C-4BC1-8A8B-39E5D2070E6F}" dt="2021-02-28T12:24:21.498" v="61" actId="14100"/>
          <ac:spMkLst>
            <pc:docMk/>
            <pc:sldMk cId="2262864758" sldId="674"/>
            <ac:spMk id="3" creationId="{94031EA0-E1DD-400A-B861-06F3C9F47BD7}"/>
          </ac:spMkLst>
        </pc:spChg>
        <pc:spChg chg="mod">
          <ac:chgData name="Cristian Chilipirea" userId="34ab170da5908fc4" providerId="LiveId" clId="{99C4052E-A90C-4BC1-8A8B-39E5D2070E6F}" dt="2021-02-28T12:12:51.556" v="33"/>
          <ac:spMkLst>
            <pc:docMk/>
            <pc:sldMk cId="2262864758" sldId="674"/>
            <ac:spMk id="5" creationId="{50B7DB92-B819-4429-B364-CD3B0469289E}"/>
          </ac:spMkLst>
        </pc:spChg>
      </pc:sldChg>
      <pc:sldChg chg="new del">
        <pc:chgData name="Cristian Chilipirea" userId="34ab170da5908fc4" providerId="LiveId" clId="{99C4052E-A90C-4BC1-8A8B-39E5D2070E6F}" dt="2021-02-28T12:10:37.228" v="28" actId="47"/>
        <pc:sldMkLst>
          <pc:docMk/>
          <pc:sldMk cId="1044660325" sldId="675"/>
        </pc:sldMkLst>
      </pc:sldChg>
      <pc:sldChg chg="new del">
        <pc:chgData name="Cristian Chilipirea" userId="34ab170da5908fc4" providerId="LiveId" clId="{99C4052E-A90C-4BC1-8A8B-39E5D2070E6F}" dt="2021-02-28T12:11:06.219" v="30" actId="47"/>
        <pc:sldMkLst>
          <pc:docMk/>
          <pc:sldMk cId="1244652578" sldId="675"/>
        </pc:sldMkLst>
      </pc:sldChg>
      <pc:sldChg chg="new del">
        <pc:chgData name="Cristian Chilipirea" userId="34ab170da5908fc4" providerId="LiveId" clId="{99C4052E-A90C-4BC1-8A8B-39E5D2070E6F}" dt="2021-02-28T12:17:32.139" v="47" actId="47"/>
        <pc:sldMkLst>
          <pc:docMk/>
          <pc:sldMk cId="1937960522" sldId="675"/>
        </pc:sldMkLst>
      </pc:sldChg>
      <pc:sldChg chg="modSp new mod">
        <pc:chgData name="Cristian Chilipirea" userId="34ab170da5908fc4" providerId="LiveId" clId="{99C4052E-A90C-4BC1-8A8B-39E5D2070E6F}" dt="2021-02-28T12:55:57.750" v="248"/>
        <pc:sldMkLst>
          <pc:docMk/>
          <pc:sldMk cId="2670473946" sldId="675"/>
        </pc:sldMkLst>
        <pc:spChg chg="mod">
          <ac:chgData name="Cristian Chilipirea" userId="34ab170da5908fc4" providerId="LiveId" clId="{99C4052E-A90C-4BC1-8A8B-39E5D2070E6F}" dt="2021-02-28T12:55:57.750" v="248"/>
          <ac:spMkLst>
            <pc:docMk/>
            <pc:sldMk cId="2670473946" sldId="675"/>
            <ac:spMk id="2" creationId="{B4FB7AE7-5213-4F0A-9EC4-8ED05527DEAA}"/>
          </ac:spMkLst>
        </pc:spChg>
        <pc:spChg chg="mod">
          <ac:chgData name="Cristian Chilipirea" userId="34ab170da5908fc4" providerId="LiveId" clId="{99C4052E-A90C-4BC1-8A8B-39E5D2070E6F}" dt="2021-02-28T12:55:51.575" v="247" actId="1076"/>
          <ac:spMkLst>
            <pc:docMk/>
            <pc:sldMk cId="2670473946" sldId="675"/>
            <ac:spMk id="3" creationId="{ED9ED0BB-08A0-4DEF-AB3D-0473583BAAE6}"/>
          </ac:spMkLst>
        </pc:spChg>
      </pc:sldChg>
      <pc:sldChg chg="new del">
        <pc:chgData name="Cristian Chilipirea" userId="34ab170da5908fc4" providerId="LiveId" clId="{99C4052E-A90C-4BC1-8A8B-39E5D2070E6F}" dt="2021-02-28T12:10:36.454" v="27" actId="47"/>
        <pc:sldMkLst>
          <pc:docMk/>
          <pc:sldMk cId="1292137793" sldId="676"/>
        </pc:sldMkLst>
      </pc:sldChg>
      <pc:sldMasterChg chg="modSp modSldLayout">
        <pc:chgData name="Cristian Chilipirea" userId="34ab170da5908fc4" providerId="LiveId" clId="{99C4052E-A90C-4BC1-8A8B-39E5D2070E6F}" dt="2021-02-28T12:16:27.043" v="45"/>
        <pc:sldMasterMkLst>
          <pc:docMk/>
          <pc:sldMasterMk cId="2779709577" sldId="2147483648"/>
        </pc:sldMasterMkLst>
        <pc:spChg chg="mod">
          <ac:chgData name="Cristian Chilipirea" userId="34ab170da5908fc4" providerId="LiveId" clId="{99C4052E-A90C-4BC1-8A8B-39E5D2070E6F}" dt="2021-02-28T12:08:36.376" v="21" actId="16037"/>
          <ac:spMkLst>
            <pc:docMk/>
            <pc:sldMasterMk cId="2779709577" sldId="2147483648"/>
            <ac:spMk id="2" creationId="{8A67A26E-6A76-4F6D-BC08-B93A8DB6BC51}"/>
          </ac:spMkLst>
        </pc:spChg>
        <pc:sldLayoutChg chg="modSp">
          <pc:chgData name="Cristian Chilipirea" userId="34ab170da5908fc4" providerId="LiveId" clId="{99C4052E-A90C-4BC1-8A8B-39E5D2070E6F}" dt="2021-02-28T12:09:24.134" v="23" actId="16037"/>
          <pc:sldLayoutMkLst>
            <pc:docMk/>
            <pc:sldMasterMk cId="2779709577" sldId="2147483648"/>
            <pc:sldLayoutMk cId="1356244176" sldId="2147483650"/>
          </pc:sldLayoutMkLst>
          <pc:spChg chg="mod">
            <ac:chgData name="Cristian Chilipirea" userId="34ab170da5908fc4" providerId="LiveId" clId="{99C4052E-A90C-4BC1-8A8B-39E5D2070E6F}" dt="2021-02-28T12:09:24.134" v="23" actId="16037"/>
            <ac:spMkLst>
              <pc:docMk/>
              <pc:sldMasterMk cId="2779709577" sldId="2147483648"/>
              <pc:sldLayoutMk cId="1356244176" sldId="2147483650"/>
              <ac:spMk id="10" creationId="{48F8D094-4238-4934-8046-636861F0A334}"/>
            </ac:spMkLst>
          </pc:spChg>
        </pc:sldLayoutChg>
        <pc:sldLayoutChg chg="addSp delSp modSp mod">
          <pc:chgData name="Cristian Chilipirea" userId="34ab170da5908fc4" providerId="LiveId" clId="{99C4052E-A90C-4BC1-8A8B-39E5D2070E6F}" dt="2021-02-28T12:16:27.043" v="45"/>
          <pc:sldLayoutMkLst>
            <pc:docMk/>
            <pc:sldMasterMk cId="2779709577" sldId="2147483648"/>
            <pc:sldLayoutMk cId="4193639877" sldId="2147483660"/>
          </pc:sldLayoutMkLst>
          <pc:spChg chg="del">
            <ac:chgData name="Cristian Chilipirea" userId="34ab170da5908fc4" providerId="LiveId" clId="{99C4052E-A90C-4BC1-8A8B-39E5D2070E6F}" dt="2021-02-28T12:16:03.852" v="40" actId="478"/>
            <ac:spMkLst>
              <pc:docMk/>
              <pc:sldMasterMk cId="2779709577" sldId="2147483648"/>
              <pc:sldLayoutMk cId="4193639877" sldId="2147483660"/>
              <ac:spMk id="2" creationId="{00000000-0000-0000-0000-000000000000}"/>
            </ac:spMkLst>
          </pc:spChg>
          <pc:spChg chg="del">
            <ac:chgData name="Cristian Chilipirea" userId="34ab170da5908fc4" providerId="LiveId" clId="{99C4052E-A90C-4BC1-8A8B-39E5D2070E6F}" dt="2021-02-28T12:16:13.253" v="42" actId="478"/>
            <ac:spMkLst>
              <pc:docMk/>
              <pc:sldMasterMk cId="2779709577" sldId="2147483648"/>
              <pc:sldLayoutMk cId="4193639877" sldId="2147483660"/>
              <ac:spMk id="3" creationId="{00000000-0000-0000-0000-000000000000}"/>
            </ac:spMkLst>
          </pc:spChg>
          <pc:spChg chg="add mod">
            <ac:chgData name="Cristian Chilipirea" userId="34ab170da5908fc4" providerId="LiveId" clId="{99C4052E-A90C-4BC1-8A8B-39E5D2070E6F}" dt="2021-02-28T12:16:04.351" v="41"/>
            <ac:spMkLst>
              <pc:docMk/>
              <pc:sldMasterMk cId="2779709577" sldId="2147483648"/>
              <pc:sldLayoutMk cId="4193639877" sldId="2147483660"/>
              <ac:spMk id="5" creationId="{831008F2-70CC-4387-BAA1-383D0A015F14}"/>
            </ac:spMkLst>
          </pc:spChg>
          <pc:spChg chg="del">
            <ac:chgData name="Cristian Chilipirea" userId="34ab170da5908fc4" providerId="LiveId" clId="{99C4052E-A90C-4BC1-8A8B-39E5D2070E6F}" dt="2021-02-28T12:16:17.684" v="44" actId="478"/>
            <ac:spMkLst>
              <pc:docMk/>
              <pc:sldMasterMk cId="2779709577" sldId="2147483648"/>
              <pc:sldLayoutMk cId="4193639877" sldId="2147483660"/>
              <ac:spMk id="6" creationId="{DB0E9FB9-D240-4F74-AD38-54882D205CEF}"/>
            </ac:spMkLst>
          </pc:spChg>
          <pc:spChg chg="add mod">
            <ac:chgData name="Cristian Chilipirea" userId="34ab170da5908fc4" providerId="LiveId" clId="{99C4052E-A90C-4BC1-8A8B-39E5D2070E6F}" dt="2021-02-28T12:16:13.665" v="43"/>
            <ac:spMkLst>
              <pc:docMk/>
              <pc:sldMasterMk cId="2779709577" sldId="2147483648"/>
              <pc:sldLayoutMk cId="4193639877" sldId="2147483660"/>
              <ac:spMk id="7" creationId="{A991D5D1-9065-4281-9820-81F54EEAD990}"/>
            </ac:spMkLst>
          </pc:spChg>
          <pc:spChg chg="add mod">
            <ac:chgData name="Cristian Chilipirea" userId="34ab170da5908fc4" providerId="LiveId" clId="{99C4052E-A90C-4BC1-8A8B-39E5D2070E6F}" dt="2021-02-28T12:16:27.043" v="45"/>
            <ac:spMkLst>
              <pc:docMk/>
              <pc:sldMasterMk cId="2779709577" sldId="2147483648"/>
              <pc:sldLayoutMk cId="4193639877" sldId="2147483660"/>
              <ac:spMk id="8" creationId="{1408427A-4EED-42EB-9DB7-A55792A674F6}"/>
            </ac:spMkLst>
          </pc:spChg>
        </pc:sldLayoutChg>
      </pc:sldMasterChg>
    </pc:docChg>
  </pc:docChgLst>
  <pc:docChgLst>
    <pc:chgData name="Cristian Chilipirea" userId="34ab170da5908fc4" providerId="LiveId" clId="{0FFB66B4-E02E-44EE-948B-96F2728F7C82}"/>
    <pc:docChg chg="undo custSel addSld delSld modSld sldOrd">
      <pc:chgData name="Cristian Chilipirea" userId="34ab170da5908fc4" providerId="LiveId" clId="{0FFB66B4-E02E-44EE-948B-96F2728F7C82}" dt="2021-02-24T07:31:50.337" v="1291"/>
      <pc:docMkLst>
        <pc:docMk/>
      </pc:docMkLst>
      <pc:sldChg chg="modSp mod">
        <pc:chgData name="Cristian Chilipirea" userId="34ab170da5908fc4" providerId="LiveId" clId="{0FFB66B4-E02E-44EE-948B-96F2728F7C82}" dt="2021-02-19T23:04:44.108" v="76" actId="20577"/>
        <pc:sldMkLst>
          <pc:docMk/>
          <pc:sldMk cId="736295071" sldId="256"/>
        </pc:sldMkLst>
        <pc:spChg chg="mod">
          <ac:chgData name="Cristian Chilipirea" userId="34ab170da5908fc4" providerId="LiveId" clId="{0FFB66B4-E02E-44EE-948B-96F2728F7C82}" dt="2021-02-19T23:04:44.108" v="76" actId="20577"/>
          <ac:spMkLst>
            <pc:docMk/>
            <pc:sldMk cId="736295071" sldId="256"/>
            <ac:spMk id="2" creationId="{634735D9-A889-4FA8-A44B-37C1CAEF2774}"/>
          </ac:spMkLst>
        </pc:spChg>
      </pc:sldChg>
      <pc:sldChg chg="addSp delSp modSp new del mod">
        <pc:chgData name="Cristian Chilipirea" userId="34ab170da5908fc4" providerId="LiveId" clId="{0FFB66B4-E02E-44EE-948B-96F2728F7C82}" dt="2021-02-23T11:48:58.762" v="804" actId="47"/>
        <pc:sldMkLst>
          <pc:docMk/>
          <pc:sldMk cId="3896472430" sldId="257"/>
        </pc:sldMkLst>
        <pc:spChg chg="mod">
          <ac:chgData name="Cristian Chilipirea" userId="34ab170da5908fc4" providerId="LiveId" clId="{0FFB66B4-E02E-44EE-948B-96F2728F7C82}" dt="2021-02-19T23:07:44.392" v="171" actId="20577"/>
          <ac:spMkLst>
            <pc:docMk/>
            <pc:sldMk cId="3896472430" sldId="257"/>
            <ac:spMk id="3" creationId="{F1733026-A453-43A0-A4F7-A7826F90FCDC}"/>
          </ac:spMkLst>
        </pc:spChg>
        <pc:spChg chg="del">
          <ac:chgData name="Cristian Chilipirea" userId="34ab170da5908fc4" providerId="LiveId" clId="{0FFB66B4-E02E-44EE-948B-96F2728F7C82}" dt="2021-02-19T23:06:22.419" v="81" actId="478"/>
          <ac:spMkLst>
            <pc:docMk/>
            <pc:sldMk cId="3896472430" sldId="257"/>
            <ac:spMk id="4" creationId="{673697B0-900F-40E8-8618-18A15F6BB212}"/>
          </ac:spMkLst>
        </pc:spChg>
        <pc:spChg chg="add mod">
          <ac:chgData name="Cristian Chilipirea" userId="34ab170da5908fc4" providerId="LiveId" clId="{0FFB66B4-E02E-44EE-948B-96F2728F7C82}" dt="2021-02-19T23:08:22.620" v="195" actId="20577"/>
          <ac:spMkLst>
            <pc:docMk/>
            <pc:sldMk cId="3896472430" sldId="257"/>
            <ac:spMk id="6" creationId="{4748D2E3-2219-48CD-AA3F-CA5DF4FCBDFF}"/>
          </ac:spMkLst>
        </pc:spChg>
        <pc:picChg chg="add mod">
          <ac:chgData name="Cristian Chilipirea" userId="34ab170da5908fc4" providerId="LiveId" clId="{0FFB66B4-E02E-44EE-948B-96F2728F7C82}" dt="2021-02-19T23:06:22.931" v="82"/>
          <ac:picMkLst>
            <pc:docMk/>
            <pc:sldMk cId="3896472430" sldId="257"/>
            <ac:picMk id="5" creationId="{666207FB-AECB-4569-8DD8-E660386DAD74}"/>
          </ac:picMkLst>
        </pc:picChg>
        <pc:picChg chg="add mod">
          <ac:chgData name="Cristian Chilipirea" userId="34ab170da5908fc4" providerId="LiveId" clId="{0FFB66B4-E02E-44EE-948B-96F2728F7C82}" dt="2021-02-19T23:07:37.576" v="162" actId="1076"/>
          <ac:picMkLst>
            <pc:docMk/>
            <pc:sldMk cId="3896472430" sldId="257"/>
            <ac:picMk id="7" creationId="{562A1C61-53FE-4AEE-A5F9-22974BE6CB63}"/>
          </ac:picMkLst>
        </pc:picChg>
        <pc:picChg chg="add mod">
          <ac:chgData name="Cristian Chilipirea" userId="34ab170da5908fc4" providerId="LiveId" clId="{0FFB66B4-E02E-44EE-948B-96F2728F7C82}" dt="2021-02-19T23:07:34.685" v="161" actId="1076"/>
          <ac:picMkLst>
            <pc:docMk/>
            <pc:sldMk cId="3896472430" sldId="257"/>
            <ac:picMk id="8" creationId="{007437EB-3C36-4F7F-A1A3-10763B083D3D}"/>
          </ac:picMkLst>
        </pc:picChg>
        <pc:picChg chg="add mod">
          <ac:chgData name="Cristian Chilipirea" userId="34ab170da5908fc4" providerId="LiveId" clId="{0FFB66B4-E02E-44EE-948B-96F2728F7C82}" dt="2021-02-19T23:07:32.478" v="160" actId="1076"/>
          <ac:picMkLst>
            <pc:docMk/>
            <pc:sldMk cId="3896472430" sldId="257"/>
            <ac:picMk id="9" creationId="{96220DC3-9988-4145-9AEB-03BB126553B5}"/>
          </ac:picMkLst>
        </pc:picChg>
        <pc:picChg chg="add mod">
          <ac:chgData name="Cristian Chilipirea" userId="34ab170da5908fc4" providerId="LiveId" clId="{0FFB66B4-E02E-44EE-948B-96F2728F7C82}" dt="2021-02-19T23:07:34.685" v="161" actId="1076"/>
          <ac:picMkLst>
            <pc:docMk/>
            <pc:sldMk cId="3896472430" sldId="257"/>
            <ac:picMk id="10" creationId="{9576DDC5-9D1A-48F6-B707-79B96AE358BD}"/>
          </ac:picMkLst>
        </pc:picChg>
        <pc:picChg chg="add mod">
          <ac:chgData name="Cristian Chilipirea" userId="34ab170da5908fc4" providerId="LiveId" clId="{0FFB66B4-E02E-44EE-948B-96F2728F7C82}" dt="2021-02-19T23:07:32.478" v="160" actId="1076"/>
          <ac:picMkLst>
            <pc:docMk/>
            <pc:sldMk cId="3896472430" sldId="257"/>
            <ac:picMk id="11" creationId="{8CB17594-D244-4FBA-B0A5-E42148F1C2F0}"/>
          </ac:picMkLst>
        </pc:picChg>
      </pc:sldChg>
      <pc:sldChg chg="addSp delSp modSp new mod">
        <pc:chgData name="Cristian Chilipirea" userId="34ab170da5908fc4" providerId="LiveId" clId="{0FFB66B4-E02E-44EE-948B-96F2728F7C82}" dt="2021-02-19T23:46:37.335" v="803" actId="14100"/>
        <pc:sldMkLst>
          <pc:docMk/>
          <pc:sldMk cId="2476173855" sldId="258"/>
        </pc:sldMkLst>
        <pc:spChg chg="del">
          <ac:chgData name="Cristian Chilipirea" userId="34ab170da5908fc4" providerId="LiveId" clId="{0FFB66B4-E02E-44EE-948B-96F2728F7C82}" dt="2021-02-19T23:13:12.023" v="385" actId="478"/>
          <ac:spMkLst>
            <pc:docMk/>
            <pc:sldMk cId="2476173855" sldId="258"/>
            <ac:spMk id="3" creationId="{6658638F-7353-4A94-BFDA-60B917527CFD}"/>
          </ac:spMkLst>
        </pc:spChg>
        <pc:spChg chg="del">
          <ac:chgData name="Cristian Chilipirea" userId="34ab170da5908fc4" providerId="LiveId" clId="{0FFB66B4-E02E-44EE-948B-96F2728F7C82}" dt="2021-02-19T23:13:04.631" v="382" actId="478"/>
          <ac:spMkLst>
            <pc:docMk/>
            <pc:sldMk cId="2476173855" sldId="258"/>
            <ac:spMk id="4" creationId="{CDB2DAE5-1F77-4D40-B51F-D6B1F05ECB23}"/>
          </ac:spMkLst>
        </pc:spChg>
        <pc:spChg chg="add mod">
          <ac:chgData name="Cristian Chilipirea" userId="34ab170da5908fc4" providerId="LiveId" clId="{0FFB66B4-E02E-44EE-948B-96F2728F7C82}" dt="2021-02-19T23:46:37.335" v="803" actId="14100"/>
          <ac:spMkLst>
            <pc:docMk/>
            <pc:sldMk cId="2476173855" sldId="258"/>
            <ac:spMk id="5" creationId="{44FB227A-8BA6-4A8F-8F25-8EE252A91CEA}"/>
          </ac:spMkLst>
        </pc:spChg>
      </pc:sldChg>
      <pc:sldChg chg="addSp delSp modSp new del mod">
        <pc:chgData name="Cristian Chilipirea" userId="34ab170da5908fc4" providerId="LiveId" clId="{0FFB66B4-E02E-44EE-948B-96F2728F7C82}" dt="2021-02-23T11:49:00.372" v="805" actId="47"/>
        <pc:sldMkLst>
          <pc:docMk/>
          <pc:sldMk cId="1433439018" sldId="259"/>
        </pc:sldMkLst>
        <pc:spChg chg="del mod">
          <ac:chgData name="Cristian Chilipirea" userId="34ab170da5908fc4" providerId="LiveId" clId="{0FFB66B4-E02E-44EE-948B-96F2728F7C82}" dt="2021-02-19T23:12:31.183" v="379" actId="478"/>
          <ac:spMkLst>
            <pc:docMk/>
            <pc:sldMk cId="1433439018" sldId="259"/>
            <ac:spMk id="2" creationId="{6080C404-FAD3-4FC8-B1A4-152F22DFE103}"/>
          </ac:spMkLst>
        </pc:spChg>
        <pc:spChg chg="mod">
          <ac:chgData name="Cristian Chilipirea" userId="34ab170da5908fc4" providerId="LiveId" clId="{0FFB66B4-E02E-44EE-948B-96F2728F7C82}" dt="2021-02-19T23:12:41.956" v="381" actId="20577"/>
          <ac:spMkLst>
            <pc:docMk/>
            <pc:sldMk cId="1433439018" sldId="259"/>
            <ac:spMk id="3" creationId="{7E8668F2-B98B-4EB3-9E71-6AB28F55A72B}"/>
          </ac:spMkLst>
        </pc:spChg>
        <pc:spChg chg="del">
          <ac:chgData name="Cristian Chilipirea" userId="34ab170da5908fc4" providerId="LiveId" clId="{0FFB66B4-E02E-44EE-948B-96F2728F7C82}" dt="2021-02-19T23:09:42.637" v="198" actId="478"/>
          <ac:spMkLst>
            <pc:docMk/>
            <pc:sldMk cId="1433439018" sldId="259"/>
            <ac:spMk id="4" creationId="{84BBF69F-141D-4944-9F7A-57861C2A372B}"/>
          </ac:spMkLst>
        </pc:spChg>
        <pc:spChg chg="add mod">
          <ac:chgData name="Cristian Chilipirea" userId="34ab170da5908fc4" providerId="LiveId" clId="{0FFB66B4-E02E-44EE-948B-96F2728F7C82}" dt="2021-02-19T23:11:50.779" v="376" actId="20577"/>
          <ac:spMkLst>
            <pc:docMk/>
            <pc:sldMk cId="1433439018" sldId="259"/>
            <ac:spMk id="6" creationId="{76B770FA-C5C3-47FC-A456-DEFD003C98D8}"/>
          </ac:spMkLst>
        </pc:spChg>
        <pc:spChg chg="add mod">
          <ac:chgData name="Cristian Chilipirea" userId="34ab170da5908fc4" providerId="LiveId" clId="{0FFB66B4-E02E-44EE-948B-96F2728F7C82}" dt="2021-02-19T23:12:34.907" v="380"/>
          <ac:spMkLst>
            <pc:docMk/>
            <pc:sldMk cId="1433439018" sldId="259"/>
            <ac:spMk id="11" creationId="{33AF8858-7DE5-4A6A-9397-10070D354169}"/>
          </ac:spMkLst>
        </pc:spChg>
        <pc:picChg chg="add mod">
          <ac:chgData name="Cristian Chilipirea" userId="34ab170da5908fc4" providerId="LiveId" clId="{0FFB66B4-E02E-44EE-948B-96F2728F7C82}" dt="2021-02-19T23:09:40.277" v="197"/>
          <ac:picMkLst>
            <pc:docMk/>
            <pc:sldMk cId="1433439018" sldId="259"/>
            <ac:picMk id="5" creationId="{B1402A71-8678-455A-997E-1295B0419470}"/>
          </ac:picMkLst>
        </pc:picChg>
        <pc:picChg chg="add mod">
          <ac:chgData name="Cristian Chilipirea" userId="34ab170da5908fc4" providerId="LiveId" clId="{0FFB66B4-E02E-44EE-948B-96F2728F7C82}" dt="2021-02-19T23:10:11.550" v="213" actId="1076"/>
          <ac:picMkLst>
            <pc:docMk/>
            <pc:sldMk cId="1433439018" sldId="259"/>
            <ac:picMk id="7" creationId="{2574AB29-3BB6-48C4-A15D-218C05192128}"/>
          </ac:picMkLst>
        </pc:picChg>
        <pc:picChg chg="add mod">
          <ac:chgData name="Cristian Chilipirea" userId="34ab170da5908fc4" providerId="LiveId" clId="{0FFB66B4-E02E-44EE-948B-96F2728F7C82}" dt="2021-02-19T23:11:44.244" v="371" actId="1076"/>
          <ac:picMkLst>
            <pc:docMk/>
            <pc:sldMk cId="1433439018" sldId="259"/>
            <ac:picMk id="8" creationId="{2603A6BB-79B8-4128-AFA7-C2F5E20721D6}"/>
          </ac:picMkLst>
        </pc:picChg>
        <pc:picChg chg="add mod">
          <ac:chgData name="Cristian Chilipirea" userId="34ab170da5908fc4" providerId="LiveId" clId="{0FFB66B4-E02E-44EE-948B-96F2728F7C82}" dt="2021-02-19T23:11:42.210" v="370" actId="1076"/>
          <ac:picMkLst>
            <pc:docMk/>
            <pc:sldMk cId="1433439018" sldId="259"/>
            <ac:picMk id="9" creationId="{E706112D-A574-4643-B254-034E10F2D42D}"/>
          </ac:picMkLst>
        </pc:picChg>
        <pc:picChg chg="add mod">
          <ac:chgData name="Cristian Chilipirea" userId="34ab170da5908fc4" providerId="LiveId" clId="{0FFB66B4-E02E-44EE-948B-96F2728F7C82}" dt="2021-02-19T23:12:07.483" v="378" actId="1076"/>
          <ac:picMkLst>
            <pc:docMk/>
            <pc:sldMk cId="1433439018" sldId="259"/>
            <ac:picMk id="10" creationId="{84D35D54-7E8E-4060-82C9-BB3A94315336}"/>
          </ac:picMkLst>
        </pc:picChg>
      </pc:sldChg>
      <pc:sldChg chg="addSp delSp modSp new mod">
        <pc:chgData name="Cristian Chilipirea" userId="34ab170da5908fc4" providerId="LiveId" clId="{0FFB66B4-E02E-44EE-948B-96F2728F7C82}" dt="2021-02-19T23:15:57.994" v="420" actId="14100"/>
        <pc:sldMkLst>
          <pc:docMk/>
          <pc:sldMk cId="254936104" sldId="260"/>
        </pc:sldMkLst>
        <pc:spChg chg="mod">
          <ac:chgData name="Cristian Chilipirea" userId="34ab170da5908fc4" providerId="LiveId" clId="{0FFB66B4-E02E-44EE-948B-96F2728F7C82}" dt="2021-02-19T23:13:20.514" v="387"/>
          <ac:spMkLst>
            <pc:docMk/>
            <pc:sldMk cId="254936104" sldId="260"/>
            <ac:spMk id="3" creationId="{C9EF84C7-31C6-4D71-AF86-7E98BD88FBBB}"/>
          </ac:spMkLst>
        </pc:spChg>
        <pc:spChg chg="del">
          <ac:chgData name="Cristian Chilipirea" userId="34ab170da5908fc4" providerId="LiveId" clId="{0FFB66B4-E02E-44EE-948B-96F2728F7C82}" dt="2021-02-19T23:13:22.108" v="388" actId="478"/>
          <ac:spMkLst>
            <pc:docMk/>
            <pc:sldMk cId="254936104" sldId="260"/>
            <ac:spMk id="4" creationId="{92AD3C12-36AA-41CB-B786-DB047D3D39A1}"/>
          </ac:spMkLst>
        </pc:spChg>
        <pc:spChg chg="add del mod">
          <ac:chgData name="Cristian Chilipirea" userId="34ab170da5908fc4" providerId="LiveId" clId="{0FFB66B4-E02E-44EE-948B-96F2728F7C82}" dt="2021-02-19T23:13:28.733" v="390"/>
          <ac:spMkLst>
            <pc:docMk/>
            <pc:sldMk cId="254936104" sldId="260"/>
            <ac:spMk id="5" creationId="{E10D3129-FDD6-4865-9616-7B72FDD4C4E5}"/>
          </ac:spMkLst>
        </pc:spChg>
        <pc:spChg chg="add mod">
          <ac:chgData name="Cristian Chilipirea" userId="34ab170da5908fc4" providerId="LiveId" clId="{0FFB66B4-E02E-44EE-948B-96F2728F7C82}" dt="2021-02-19T23:15:57.994" v="420" actId="14100"/>
          <ac:spMkLst>
            <pc:docMk/>
            <pc:sldMk cId="254936104" sldId="260"/>
            <ac:spMk id="6" creationId="{7B803FB2-A17D-4361-A230-F042B25C486E}"/>
          </ac:spMkLst>
        </pc:spChg>
      </pc:sldChg>
      <pc:sldChg chg="modSp new mod">
        <pc:chgData name="Cristian Chilipirea" userId="34ab170da5908fc4" providerId="LiveId" clId="{0FFB66B4-E02E-44EE-948B-96F2728F7C82}" dt="2021-02-19T23:15:52.183" v="419" actId="14100"/>
        <pc:sldMkLst>
          <pc:docMk/>
          <pc:sldMk cId="713726514" sldId="261"/>
        </pc:sldMkLst>
        <pc:spChg chg="mod">
          <ac:chgData name="Cristian Chilipirea" userId="34ab170da5908fc4" providerId="LiveId" clId="{0FFB66B4-E02E-44EE-948B-96F2728F7C82}" dt="2021-02-19T23:13:54.738" v="394"/>
          <ac:spMkLst>
            <pc:docMk/>
            <pc:sldMk cId="713726514" sldId="261"/>
            <ac:spMk id="3" creationId="{D97299A6-E099-4928-9B74-0EBFCAD042DE}"/>
          </ac:spMkLst>
        </pc:spChg>
        <pc:spChg chg="mod">
          <ac:chgData name="Cristian Chilipirea" userId="34ab170da5908fc4" providerId="LiveId" clId="{0FFB66B4-E02E-44EE-948B-96F2728F7C82}" dt="2021-02-19T23:15:52.183" v="419" actId="14100"/>
          <ac:spMkLst>
            <pc:docMk/>
            <pc:sldMk cId="713726514" sldId="261"/>
            <ac:spMk id="4" creationId="{F5C505E2-1B32-496A-8493-3FA4DABEDDCD}"/>
          </ac:spMkLst>
        </pc:spChg>
      </pc:sldChg>
      <pc:sldChg chg="modSp new mod">
        <pc:chgData name="Cristian Chilipirea" userId="34ab170da5908fc4" providerId="LiveId" clId="{0FFB66B4-E02E-44EE-948B-96F2728F7C82}" dt="2021-02-19T23:15:47.434" v="418" actId="14100"/>
        <pc:sldMkLst>
          <pc:docMk/>
          <pc:sldMk cId="3266415811" sldId="262"/>
        </pc:sldMkLst>
        <pc:spChg chg="mod">
          <ac:chgData name="Cristian Chilipirea" userId="34ab170da5908fc4" providerId="LiveId" clId="{0FFB66B4-E02E-44EE-948B-96F2728F7C82}" dt="2021-02-19T23:14:12.330" v="397"/>
          <ac:spMkLst>
            <pc:docMk/>
            <pc:sldMk cId="3266415811" sldId="262"/>
            <ac:spMk id="3" creationId="{2876613D-02E9-4660-8DA9-BA597729F1F2}"/>
          </ac:spMkLst>
        </pc:spChg>
        <pc:spChg chg="mod">
          <ac:chgData name="Cristian Chilipirea" userId="34ab170da5908fc4" providerId="LiveId" clId="{0FFB66B4-E02E-44EE-948B-96F2728F7C82}" dt="2021-02-19T23:15:47.434" v="418" actId="14100"/>
          <ac:spMkLst>
            <pc:docMk/>
            <pc:sldMk cId="3266415811" sldId="262"/>
            <ac:spMk id="4" creationId="{65E9F9D8-D4E8-4946-82C8-46B406191646}"/>
          </ac:spMkLst>
        </pc:spChg>
      </pc:sldChg>
      <pc:sldChg chg="modSp new mod">
        <pc:chgData name="Cristian Chilipirea" userId="34ab170da5908fc4" providerId="LiveId" clId="{0FFB66B4-E02E-44EE-948B-96F2728F7C82}" dt="2021-02-19T23:14:48.351" v="407"/>
        <pc:sldMkLst>
          <pc:docMk/>
          <pc:sldMk cId="115425093" sldId="263"/>
        </pc:sldMkLst>
        <pc:spChg chg="mod">
          <ac:chgData name="Cristian Chilipirea" userId="34ab170da5908fc4" providerId="LiveId" clId="{0FFB66B4-E02E-44EE-948B-96F2728F7C82}" dt="2021-02-19T23:14:28.038" v="400"/>
          <ac:spMkLst>
            <pc:docMk/>
            <pc:sldMk cId="115425093" sldId="263"/>
            <ac:spMk id="3" creationId="{9FAEB6BE-2D3D-4930-8FE5-55874668A524}"/>
          </ac:spMkLst>
        </pc:spChg>
        <pc:spChg chg="mod">
          <ac:chgData name="Cristian Chilipirea" userId="34ab170da5908fc4" providerId="LiveId" clId="{0FFB66B4-E02E-44EE-948B-96F2728F7C82}" dt="2021-02-19T23:14:48.351" v="407"/>
          <ac:spMkLst>
            <pc:docMk/>
            <pc:sldMk cId="115425093" sldId="263"/>
            <ac:spMk id="4" creationId="{6262E8C5-30A0-4A62-90F3-6C5FD909B2C2}"/>
          </ac:spMkLst>
        </pc:spChg>
      </pc:sldChg>
      <pc:sldChg chg="addSp delSp modSp new mod">
        <pc:chgData name="Cristian Chilipirea" userId="34ab170da5908fc4" providerId="LiveId" clId="{0FFB66B4-E02E-44EE-948B-96F2728F7C82}" dt="2021-02-19T23:15:24.259" v="413"/>
        <pc:sldMkLst>
          <pc:docMk/>
          <pc:sldMk cId="2184992026" sldId="264"/>
        </pc:sldMkLst>
        <pc:spChg chg="mod">
          <ac:chgData name="Cristian Chilipirea" userId="34ab170da5908fc4" providerId="LiveId" clId="{0FFB66B4-E02E-44EE-948B-96F2728F7C82}" dt="2021-02-19T23:15:01.198" v="409"/>
          <ac:spMkLst>
            <pc:docMk/>
            <pc:sldMk cId="2184992026" sldId="264"/>
            <ac:spMk id="3" creationId="{3E12B900-F323-4060-860F-A4CE6AF0BA4E}"/>
          </ac:spMkLst>
        </pc:spChg>
        <pc:spChg chg="del">
          <ac:chgData name="Cristian Chilipirea" userId="34ab170da5908fc4" providerId="LiveId" clId="{0FFB66B4-E02E-44EE-948B-96F2728F7C82}" dt="2021-02-19T23:15:12.407" v="410" actId="478"/>
          <ac:spMkLst>
            <pc:docMk/>
            <pc:sldMk cId="2184992026" sldId="264"/>
            <ac:spMk id="4" creationId="{327706D8-CBE3-4E01-82A7-6F75A0F5A976}"/>
          </ac:spMkLst>
        </pc:spChg>
        <pc:spChg chg="add mod">
          <ac:chgData name="Cristian Chilipirea" userId="34ab170da5908fc4" providerId="LiveId" clId="{0FFB66B4-E02E-44EE-948B-96F2728F7C82}" dt="2021-02-19T23:15:17.614" v="412" actId="1076"/>
          <ac:spMkLst>
            <pc:docMk/>
            <pc:sldMk cId="2184992026" sldId="264"/>
            <ac:spMk id="6" creationId="{6CE09FAC-841D-47FC-B118-53D28FE41272}"/>
          </ac:spMkLst>
        </pc:spChg>
        <pc:spChg chg="add mod">
          <ac:chgData name="Cristian Chilipirea" userId="34ab170da5908fc4" providerId="LiveId" clId="{0FFB66B4-E02E-44EE-948B-96F2728F7C82}" dt="2021-02-19T23:15:17.614" v="412" actId="1076"/>
          <ac:spMkLst>
            <pc:docMk/>
            <pc:sldMk cId="2184992026" sldId="264"/>
            <ac:spMk id="7" creationId="{476415F0-B27F-44C1-A058-4A0869F649B6}"/>
          </ac:spMkLst>
        </pc:spChg>
        <pc:spChg chg="add mod">
          <ac:chgData name="Cristian Chilipirea" userId="34ab170da5908fc4" providerId="LiveId" clId="{0FFB66B4-E02E-44EE-948B-96F2728F7C82}" dt="2021-02-19T23:15:17.614" v="412" actId="1076"/>
          <ac:spMkLst>
            <pc:docMk/>
            <pc:sldMk cId="2184992026" sldId="264"/>
            <ac:spMk id="9" creationId="{F8F72809-9B22-4AAD-ADAA-B177CB9AF5EB}"/>
          </ac:spMkLst>
        </pc:spChg>
        <pc:spChg chg="add mod">
          <ac:chgData name="Cristian Chilipirea" userId="34ab170da5908fc4" providerId="LiveId" clId="{0FFB66B4-E02E-44EE-948B-96F2728F7C82}" dt="2021-02-19T23:15:17.614" v="412" actId="1076"/>
          <ac:spMkLst>
            <pc:docMk/>
            <pc:sldMk cId="2184992026" sldId="264"/>
            <ac:spMk id="10" creationId="{8E61ADA4-CAA9-479C-9792-FAC03CE9C717}"/>
          </ac:spMkLst>
        </pc:spChg>
        <pc:graphicFrameChg chg="add mod modGraphic">
          <ac:chgData name="Cristian Chilipirea" userId="34ab170da5908fc4" providerId="LiveId" clId="{0FFB66B4-E02E-44EE-948B-96F2728F7C82}" dt="2021-02-19T23:15:24.259" v="413"/>
          <ac:graphicFrameMkLst>
            <pc:docMk/>
            <pc:sldMk cId="2184992026" sldId="264"/>
            <ac:graphicFrameMk id="5" creationId="{4D093AB9-B93B-420B-B23D-D61BB2D9FE80}"/>
          </ac:graphicFrameMkLst>
        </pc:graphicFrameChg>
        <pc:cxnChg chg="add mod">
          <ac:chgData name="Cristian Chilipirea" userId="34ab170da5908fc4" providerId="LiveId" clId="{0FFB66B4-E02E-44EE-948B-96F2728F7C82}" dt="2021-02-19T23:15:17.614" v="412" actId="1076"/>
          <ac:cxnSpMkLst>
            <pc:docMk/>
            <pc:sldMk cId="2184992026" sldId="264"/>
            <ac:cxnSpMk id="8" creationId="{FFF62E3B-EAF8-4FD9-A033-4278CACBFD28}"/>
          </ac:cxnSpMkLst>
        </pc:cxnChg>
      </pc:sldChg>
      <pc:sldChg chg="modSp new mod">
        <pc:chgData name="Cristian Chilipirea" userId="34ab170da5908fc4" providerId="LiveId" clId="{0FFB66B4-E02E-44EE-948B-96F2728F7C82}" dt="2021-02-19T23:15:41.804" v="417" actId="14100"/>
        <pc:sldMkLst>
          <pc:docMk/>
          <pc:sldMk cId="2911696057" sldId="265"/>
        </pc:sldMkLst>
        <pc:spChg chg="mod">
          <ac:chgData name="Cristian Chilipirea" userId="34ab170da5908fc4" providerId="LiveId" clId="{0FFB66B4-E02E-44EE-948B-96F2728F7C82}" dt="2021-02-19T23:15:34.614" v="415"/>
          <ac:spMkLst>
            <pc:docMk/>
            <pc:sldMk cId="2911696057" sldId="265"/>
            <ac:spMk id="3" creationId="{0EBA156C-ED2D-4BFB-81A7-63C6B91882F8}"/>
          </ac:spMkLst>
        </pc:spChg>
        <pc:spChg chg="mod">
          <ac:chgData name="Cristian Chilipirea" userId="34ab170da5908fc4" providerId="LiveId" clId="{0FFB66B4-E02E-44EE-948B-96F2728F7C82}" dt="2021-02-19T23:15:41.804" v="417" actId="14100"/>
          <ac:spMkLst>
            <pc:docMk/>
            <pc:sldMk cId="2911696057" sldId="265"/>
            <ac:spMk id="4" creationId="{18D2476C-C754-4A1B-9512-D5056163D0BC}"/>
          </ac:spMkLst>
        </pc:spChg>
      </pc:sldChg>
      <pc:sldChg chg="modSp new mod">
        <pc:chgData name="Cristian Chilipirea" userId="34ab170da5908fc4" providerId="LiveId" clId="{0FFB66B4-E02E-44EE-948B-96F2728F7C82}" dt="2021-02-19T23:16:32.662" v="427" actId="14100"/>
        <pc:sldMkLst>
          <pc:docMk/>
          <pc:sldMk cId="3199494391" sldId="266"/>
        </pc:sldMkLst>
        <pc:spChg chg="mod">
          <ac:chgData name="Cristian Chilipirea" userId="34ab170da5908fc4" providerId="LiveId" clId="{0FFB66B4-E02E-44EE-948B-96F2728F7C82}" dt="2021-02-19T23:16:08.792" v="422"/>
          <ac:spMkLst>
            <pc:docMk/>
            <pc:sldMk cId="3199494391" sldId="266"/>
            <ac:spMk id="3" creationId="{F15F70F4-441E-4C7D-B8DC-B5DF781385DB}"/>
          </ac:spMkLst>
        </pc:spChg>
        <pc:spChg chg="mod">
          <ac:chgData name="Cristian Chilipirea" userId="34ab170da5908fc4" providerId="LiveId" clId="{0FFB66B4-E02E-44EE-948B-96F2728F7C82}" dt="2021-02-19T23:16:32.662" v="427" actId="14100"/>
          <ac:spMkLst>
            <pc:docMk/>
            <pc:sldMk cId="3199494391" sldId="266"/>
            <ac:spMk id="4" creationId="{E146DD59-D997-442B-8244-AC86A2A62AC1}"/>
          </ac:spMkLst>
        </pc:spChg>
      </pc:sldChg>
      <pc:sldChg chg="addSp delSp modSp new mod">
        <pc:chgData name="Cristian Chilipirea" userId="34ab170da5908fc4" providerId="LiveId" clId="{0FFB66B4-E02E-44EE-948B-96F2728F7C82}" dt="2021-02-19T23:17:04.458" v="434"/>
        <pc:sldMkLst>
          <pc:docMk/>
          <pc:sldMk cId="2561070751" sldId="267"/>
        </pc:sldMkLst>
        <pc:spChg chg="mod">
          <ac:chgData name="Cristian Chilipirea" userId="34ab170da5908fc4" providerId="LiveId" clId="{0FFB66B4-E02E-44EE-948B-96F2728F7C82}" dt="2021-02-19T23:16:41.394" v="429"/>
          <ac:spMkLst>
            <pc:docMk/>
            <pc:sldMk cId="2561070751" sldId="267"/>
            <ac:spMk id="3" creationId="{852A751A-89E9-4241-8D9A-18721CCA4AD3}"/>
          </ac:spMkLst>
        </pc:spChg>
        <pc:spChg chg="del mod">
          <ac:chgData name="Cristian Chilipirea" userId="34ab170da5908fc4" providerId="LiveId" clId="{0FFB66B4-E02E-44EE-948B-96F2728F7C82}" dt="2021-02-19T23:16:56.988" v="431" actId="478"/>
          <ac:spMkLst>
            <pc:docMk/>
            <pc:sldMk cId="2561070751" sldId="267"/>
            <ac:spMk id="4" creationId="{AACDD879-56DC-4F3A-B7A7-B31A5365405E}"/>
          </ac:spMkLst>
        </pc:spChg>
        <pc:spChg chg="add mod">
          <ac:chgData name="Cristian Chilipirea" userId="34ab170da5908fc4" providerId="LiveId" clId="{0FFB66B4-E02E-44EE-948B-96F2728F7C82}" dt="2021-02-19T23:17:01.391" v="433" actId="1076"/>
          <ac:spMkLst>
            <pc:docMk/>
            <pc:sldMk cId="2561070751" sldId="267"/>
            <ac:spMk id="5" creationId="{E5CCDBCB-3F0D-464B-A1F6-8DF695CDF58C}"/>
          </ac:spMkLst>
        </pc:spChg>
        <pc:spChg chg="add mod">
          <ac:chgData name="Cristian Chilipirea" userId="34ab170da5908fc4" providerId="LiveId" clId="{0FFB66B4-E02E-44EE-948B-96F2728F7C82}" dt="2021-02-19T23:17:01.391" v="433" actId="1076"/>
          <ac:spMkLst>
            <pc:docMk/>
            <pc:sldMk cId="2561070751" sldId="267"/>
            <ac:spMk id="6" creationId="{6EA1E80F-8964-4A6A-9BBC-2C8837F5B984}"/>
          </ac:spMkLst>
        </pc:spChg>
        <pc:graphicFrameChg chg="add mod modGraphic">
          <ac:chgData name="Cristian Chilipirea" userId="34ab170da5908fc4" providerId="LiveId" clId="{0FFB66B4-E02E-44EE-948B-96F2728F7C82}" dt="2021-02-19T23:17:04.458" v="434"/>
          <ac:graphicFrameMkLst>
            <pc:docMk/>
            <pc:sldMk cId="2561070751" sldId="267"/>
            <ac:graphicFrameMk id="7" creationId="{613CB9BA-480B-4318-AAEC-25705302B797}"/>
          </ac:graphicFrameMkLst>
        </pc:graphicFrameChg>
      </pc:sldChg>
      <pc:sldChg chg="addSp modSp new mod">
        <pc:chgData name="Cristian Chilipirea" userId="34ab170da5908fc4" providerId="LiveId" clId="{0FFB66B4-E02E-44EE-948B-96F2728F7C82}" dt="2021-02-19T23:17:35.135" v="442" actId="14100"/>
        <pc:sldMkLst>
          <pc:docMk/>
          <pc:sldMk cId="369525089" sldId="268"/>
        </pc:sldMkLst>
        <pc:spChg chg="mod">
          <ac:chgData name="Cristian Chilipirea" userId="34ab170da5908fc4" providerId="LiveId" clId="{0FFB66B4-E02E-44EE-948B-96F2728F7C82}" dt="2021-02-19T23:17:15.018" v="436"/>
          <ac:spMkLst>
            <pc:docMk/>
            <pc:sldMk cId="369525089" sldId="268"/>
            <ac:spMk id="3" creationId="{8E4C98A2-8F25-49DB-972A-569D7D510976}"/>
          </ac:spMkLst>
        </pc:spChg>
        <pc:spChg chg="mod">
          <ac:chgData name="Cristian Chilipirea" userId="34ab170da5908fc4" providerId="LiveId" clId="{0FFB66B4-E02E-44EE-948B-96F2728F7C82}" dt="2021-02-19T23:17:35.135" v="442" actId="14100"/>
          <ac:spMkLst>
            <pc:docMk/>
            <pc:sldMk cId="369525089" sldId="268"/>
            <ac:spMk id="4" creationId="{F10CAB2A-0171-433E-A58B-7DAAC0F9BB35}"/>
          </ac:spMkLst>
        </pc:spChg>
        <pc:graphicFrameChg chg="add mod modGraphic">
          <ac:chgData name="Cristian Chilipirea" userId="34ab170da5908fc4" providerId="LiveId" clId="{0FFB66B4-E02E-44EE-948B-96F2728F7C82}" dt="2021-02-19T23:17:30.929" v="440"/>
          <ac:graphicFrameMkLst>
            <pc:docMk/>
            <pc:sldMk cId="369525089" sldId="268"/>
            <ac:graphicFrameMk id="5" creationId="{D42E1FB5-7E94-49D4-A8C4-6B110B439474}"/>
          </ac:graphicFrameMkLst>
        </pc:graphicFrameChg>
      </pc:sldChg>
      <pc:sldChg chg="addSp delSp modSp new mod">
        <pc:chgData name="Cristian Chilipirea" userId="34ab170da5908fc4" providerId="LiveId" clId="{0FFB66B4-E02E-44EE-948B-96F2728F7C82}" dt="2021-02-19T23:18:35.197" v="453"/>
        <pc:sldMkLst>
          <pc:docMk/>
          <pc:sldMk cId="264313818" sldId="269"/>
        </pc:sldMkLst>
        <pc:spChg chg="mod">
          <ac:chgData name="Cristian Chilipirea" userId="34ab170da5908fc4" providerId="LiveId" clId="{0FFB66B4-E02E-44EE-948B-96F2728F7C82}" dt="2021-02-19T23:17:45.719" v="444"/>
          <ac:spMkLst>
            <pc:docMk/>
            <pc:sldMk cId="264313818" sldId="269"/>
            <ac:spMk id="3" creationId="{3944DD6D-0431-474E-BA24-93F56A88DFA9}"/>
          </ac:spMkLst>
        </pc:spChg>
        <pc:spChg chg="del">
          <ac:chgData name="Cristian Chilipirea" userId="34ab170da5908fc4" providerId="LiveId" clId="{0FFB66B4-E02E-44EE-948B-96F2728F7C82}" dt="2021-02-19T23:17:57.507" v="445" actId="478"/>
          <ac:spMkLst>
            <pc:docMk/>
            <pc:sldMk cId="264313818" sldId="269"/>
            <ac:spMk id="4" creationId="{CE639443-9735-495C-AA5F-04C0E9B14066}"/>
          </ac:spMkLst>
        </pc:spChg>
        <pc:spChg chg="add mod">
          <ac:chgData name="Cristian Chilipirea" userId="34ab170da5908fc4" providerId="LiveId" clId="{0FFB66B4-E02E-44EE-948B-96F2728F7C82}" dt="2021-02-19T23:18:01.422" v="447" actId="1076"/>
          <ac:spMkLst>
            <pc:docMk/>
            <pc:sldMk cId="264313818" sldId="269"/>
            <ac:spMk id="6" creationId="{90D81DB8-756F-4D07-B4A4-6F16C646432A}"/>
          </ac:spMkLst>
        </pc:spChg>
        <pc:spChg chg="add mod">
          <ac:chgData name="Cristian Chilipirea" userId="34ab170da5908fc4" providerId="LiveId" clId="{0FFB66B4-E02E-44EE-948B-96F2728F7C82}" dt="2021-02-19T23:18:01.422" v="447" actId="1076"/>
          <ac:spMkLst>
            <pc:docMk/>
            <pc:sldMk cId="264313818" sldId="269"/>
            <ac:spMk id="7" creationId="{8DCD9345-64F2-4D97-8314-3A3FA37DF9D2}"/>
          </ac:spMkLst>
        </pc:spChg>
        <pc:spChg chg="add mod">
          <ac:chgData name="Cristian Chilipirea" userId="34ab170da5908fc4" providerId="LiveId" clId="{0FFB66B4-E02E-44EE-948B-96F2728F7C82}" dt="2021-02-19T23:18:01.422" v="447" actId="1076"/>
          <ac:spMkLst>
            <pc:docMk/>
            <pc:sldMk cId="264313818" sldId="269"/>
            <ac:spMk id="17" creationId="{A2690E5D-C535-4E03-87F5-DEB5C2124C45}"/>
          </ac:spMkLst>
        </pc:spChg>
        <pc:graphicFrameChg chg="add mod modGraphic">
          <ac:chgData name="Cristian Chilipirea" userId="34ab170da5908fc4" providerId="LiveId" clId="{0FFB66B4-E02E-44EE-948B-96F2728F7C82}" dt="2021-02-19T23:18:35.197" v="453"/>
          <ac:graphicFrameMkLst>
            <pc:docMk/>
            <pc:sldMk cId="264313818" sldId="269"/>
            <ac:graphicFrameMk id="5" creationId="{0136446C-827B-46BB-B508-EE06784B08B4}"/>
          </ac:graphicFrameMkLst>
        </pc:graphicFrameChg>
        <pc:graphicFrameChg chg="add mod modGraphic">
          <ac:chgData name="Cristian Chilipirea" userId="34ab170da5908fc4" providerId="LiveId" clId="{0FFB66B4-E02E-44EE-948B-96F2728F7C82}" dt="2021-02-19T23:18:28.280" v="451"/>
          <ac:graphicFrameMkLst>
            <pc:docMk/>
            <pc:sldMk cId="264313818" sldId="269"/>
            <ac:graphicFrameMk id="13" creationId="{8ED421DB-A87B-4F6D-A1C7-10AF1F0C64D4}"/>
          </ac:graphicFrameMkLst>
        </pc:graphicFrameChg>
        <pc:graphicFrameChg chg="add mod modGraphic">
          <ac:chgData name="Cristian Chilipirea" userId="34ab170da5908fc4" providerId="LiveId" clId="{0FFB66B4-E02E-44EE-948B-96F2728F7C82}" dt="2021-02-19T23:18:31.399" v="452"/>
          <ac:graphicFrameMkLst>
            <pc:docMk/>
            <pc:sldMk cId="264313818" sldId="269"/>
            <ac:graphicFrameMk id="14" creationId="{7EB58F07-9C90-4108-9147-1FF474454407}"/>
          </ac:graphicFrameMkLst>
        </pc:graphicFrameChg>
        <pc:graphicFrameChg chg="add mod modGraphic">
          <ac:chgData name="Cristian Chilipirea" userId="34ab170da5908fc4" providerId="LiveId" clId="{0FFB66B4-E02E-44EE-948B-96F2728F7C82}" dt="2021-02-19T23:18:24.040" v="450"/>
          <ac:graphicFrameMkLst>
            <pc:docMk/>
            <pc:sldMk cId="264313818" sldId="269"/>
            <ac:graphicFrameMk id="15" creationId="{CF9E1872-8A2A-4CF7-AEF2-39BB64758F8F}"/>
          </ac:graphicFrameMkLst>
        </pc:graphicFrameChg>
        <pc:graphicFrameChg chg="add mod modGraphic">
          <ac:chgData name="Cristian Chilipirea" userId="34ab170da5908fc4" providerId="LiveId" clId="{0FFB66B4-E02E-44EE-948B-96F2728F7C82}" dt="2021-02-19T23:18:17.893" v="448"/>
          <ac:graphicFrameMkLst>
            <pc:docMk/>
            <pc:sldMk cId="264313818" sldId="269"/>
            <ac:graphicFrameMk id="16" creationId="{13C7EB53-B40C-4B6C-8112-0C5FBDF6C103}"/>
          </ac:graphicFrameMkLst>
        </pc:graphicFrameChg>
        <pc:cxnChg chg="add mod">
          <ac:chgData name="Cristian Chilipirea" userId="34ab170da5908fc4" providerId="LiveId" clId="{0FFB66B4-E02E-44EE-948B-96F2728F7C82}" dt="2021-02-19T23:18:01.422" v="447" actId="1076"/>
          <ac:cxnSpMkLst>
            <pc:docMk/>
            <pc:sldMk cId="264313818" sldId="269"/>
            <ac:cxnSpMk id="8" creationId="{956851D7-7B03-40D4-A476-5DC77BBBDE4C}"/>
          </ac:cxnSpMkLst>
        </pc:cxnChg>
        <pc:cxnChg chg="add mod">
          <ac:chgData name="Cristian Chilipirea" userId="34ab170da5908fc4" providerId="LiveId" clId="{0FFB66B4-E02E-44EE-948B-96F2728F7C82}" dt="2021-02-19T23:18:01.422" v="447" actId="1076"/>
          <ac:cxnSpMkLst>
            <pc:docMk/>
            <pc:sldMk cId="264313818" sldId="269"/>
            <ac:cxnSpMk id="9" creationId="{1763342F-8B2F-426B-A9E3-C0870A55A8E1}"/>
          </ac:cxnSpMkLst>
        </pc:cxnChg>
        <pc:cxnChg chg="add mod">
          <ac:chgData name="Cristian Chilipirea" userId="34ab170da5908fc4" providerId="LiveId" clId="{0FFB66B4-E02E-44EE-948B-96F2728F7C82}" dt="2021-02-19T23:18:01.422" v="447" actId="1076"/>
          <ac:cxnSpMkLst>
            <pc:docMk/>
            <pc:sldMk cId="264313818" sldId="269"/>
            <ac:cxnSpMk id="10" creationId="{DD571709-3278-4A45-9D7E-7EFF388C44B4}"/>
          </ac:cxnSpMkLst>
        </pc:cxnChg>
        <pc:cxnChg chg="add mod">
          <ac:chgData name="Cristian Chilipirea" userId="34ab170da5908fc4" providerId="LiveId" clId="{0FFB66B4-E02E-44EE-948B-96F2728F7C82}" dt="2021-02-19T23:18:01.422" v="447" actId="1076"/>
          <ac:cxnSpMkLst>
            <pc:docMk/>
            <pc:sldMk cId="264313818" sldId="269"/>
            <ac:cxnSpMk id="11" creationId="{24429D94-D7BB-4773-A5B2-C29D21A81996}"/>
          </ac:cxnSpMkLst>
        </pc:cxnChg>
        <pc:cxnChg chg="add mod">
          <ac:chgData name="Cristian Chilipirea" userId="34ab170da5908fc4" providerId="LiveId" clId="{0FFB66B4-E02E-44EE-948B-96F2728F7C82}" dt="2021-02-19T23:18:01.422" v="447" actId="1076"/>
          <ac:cxnSpMkLst>
            <pc:docMk/>
            <pc:sldMk cId="264313818" sldId="269"/>
            <ac:cxnSpMk id="12" creationId="{D4A1804D-6597-442C-9DAA-08BB30B50526}"/>
          </ac:cxnSpMkLst>
        </pc:cxnChg>
      </pc:sldChg>
      <pc:sldChg chg="addSp delSp modSp add mod">
        <pc:chgData name="Cristian Chilipirea" userId="34ab170da5908fc4" providerId="LiveId" clId="{0FFB66B4-E02E-44EE-948B-96F2728F7C82}" dt="2021-02-19T23:19:06.635" v="460" actId="14100"/>
        <pc:sldMkLst>
          <pc:docMk/>
          <pc:sldMk cId="2557004209" sldId="270"/>
        </pc:sldMkLst>
        <pc:spChg chg="del">
          <ac:chgData name="Cristian Chilipirea" userId="34ab170da5908fc4" providerId="LiveId" clId="{0FFB66B4-E02E-44EE-948B-96F2728F7C82}" dt="2021-02-19T23:18:47.768" v="455" actId="478"/>
          <ac:spMkLst>
            <pc:docMk/>
            <pc:sldMk cId="2557004209" sldId="270"/>
            <ac:spMk id="6" creationId="{90D81DB8-756F-4D07-B4A4-6F16C646432A}"/>
          </ac:spMkLst>
        </pc:spChg>
        <pc:spChg chg="add mod">
          <ac:chgData name="Cristian Chilipirea" userId="34ab170da5908fc4" providerId="LiveId" clId="{0FFB66B4-E02E-44EE-948B-96F2728F7C82}" dt="2021-02-19T23:19:06.635" v="460" actId="14100"/>
          <ac:spMkLst>
            <pc:docMk/>
            <pc:sldMk cId="2557004209" sldId="270"/>
            <ac:spMk id="18" creationId="{2A89DCC2-F64B-4538-A7BC-606EC1C3D369}"/>
          </ac:spMkLst>
        </pc:spChg>
      </pc:sldChg>
      <pc:sldChg chg="addSp delSp modSp new mod">
        <pc:chgData name="Cristian Chilipirea" userId="34ab170da5908fc4" providerId="LiveId" clId="{0FFB66B4-E02E-44EE-948B-96F2728F7C82}" dt="2021-02-19T23:19:28.249" v="464" actId="1076"/>
        <pc:sldMkLst>
          <pc:docMk/>
          <pc:sldMk cId="3419771404" sldId="271"/>
        </pc:sldMkLst>
        <pc:spChg chg="mod">
          <ac:chgData name="Cristian Chilipirea" userId="34ab170da5908fc4" providerId="LiveId" clId="{0FFB66B4-E02E-44EE-948B-96F2728F7C82}" dt="2021-02-19T23:19:17.887" v="461"/>
          <ac:spMkLst>
            <pc:docMk/>
            <pc:sldMk cId="3419771404" sldId="271"/>
            <ac:spMk id="3" creationId="{5E3224E8-5578-40AC-A1C6-CB78FC2508CB}"/>
          </ac:spMkLst>
        </pc:spChg>
        <pc:spChg chg="del">
          <ac:chgData name="Cristian Chilipirea" userId="34ab170da5908fc4" providerId="LiveId" clId="{0FFB66B4-E02E-44EE-948B-96F2728F7C82}" dt="2021-02-19T23:19:19.912" v="462" actId="478"/>
          <ac:spMkLst>
            <pc:docMk/>
            <pc:sldMk cId="3419771404" sldId="271"/>
            <ac:spMk id="4" creationId="{B057F92F-37FB-4C04-8670-45361957ED1A}"/>
          </ac:spMkLst>
        </pc:spChg>
        <pc:spChg chg="add mod">
          <ac:chgData name="Cristian Chilipirea" userId="34ab170da5908fc4" providerId="LiveId" clId="{0FFB66B4-E02E-44EE-948B-96F2728F7C82}" dt="2021-02-19T23:19:28.249" v="464" actId="1076"/>
          <ac:spMkLst>
            <pc:docMk/>
            <pc:sldMk cId="3419771404" sldId="271"/>
            <ac:spMk id="5" creationId="{D01C17DE-2757-4EDA-B915-83D5B219B3E2}"/>
          </ac:spMkLst>
        </pc:spChg>
      </pc:sldChg>
      <pc:sldChg chg="addSp delSp modSp new mod">
        <pc:chgData name="Cristian Chilipirea" userId="34ab170da5908fc4" providerId="LiveId" clId="{0FFB66B4-E02E-44EE-948B-96F2728F7C82}" dt="2021-02-19T23:20:29.748" v="476" actId="1076"/>
        <pc:sldMkLst>
          <pc:docMk/>
          <pc:sldMk cId="3482872906" sldId="272"/>
        </pc:sldMkLst>
        <pc:spChg chg="mod">
          <ac:chgData name="Cristian Chilipirea" userId="34ab170da5908fc4" providerId="LiveId" clId="{0FFB66B4-E02E-44EE-948B-96F2728F7C82}" dt="2021-02-19T23:19:41.058" v="466"/>
          <ac:spMkLst>
            <pc:docMk/>
            <pc:sldMk cId="3482872906" sldId="272"/>
            <ac:spMk id="3" creationId="{E5E79A4E-3E46-4D52-B096-3F36E0463545}"/>
          </ac:spMkLst>
        </pc:spChg>
        <pc:spChg chg="del">
          <ac:chgData name="Cristian Chilipirea" userId="34ab170da5908fc4" providerId="LiveId" clId="{0FFB66B4-E02E-44EE-948B-96F2728F7C82}" dt="2021-02-19T23:19:47.519" v="467" actId="478"/>
          <ac:spMkLst>
            <pc:docMk/>
            <pc:sldMk cId="3482872906" sldId="272"/>
            <ac:spMk id="4" creationId="{2417A07A-119F-4E5C-A576-921BDA37603A}"/>
          </ac:spMkLst>
        </pc:spChg>
        <pc:spChg chg="add mod">
          <ac:chgData name="Cristian Chilipirea" userId="34ab170da5908fc4" providerId="LiveId" clId="{0FFB66B4-E02E-44EE-948B-96F2728F7C82}" dt="2021-02-19T23:19:48.814" v="468"/>
          <ac:spMkLst>
            <pc:docMk/>
            <pc:sldMk cId="3482872906" sldId="272"/>
            <ac:spMk id="5" creationId="{BBA751AC-451A-4CAF-9272-A3C09A8E78D0}"/>
          </ac:spMkLst>
        </pc:spChg>
        <pc:spChg chg="add mod">
          <ac:chgData name="Cristian Chilipirea" userId="34ab170da5908fc4" providerId="LiveId" clId="{0FFB66B4-E02E-44EE-948B-96F2728F7C82}" dt="2021-02-19T23:19:48.814" v="468"/>
          <ac:spMkLst>
            <pc:docMk/>
            <pc:sldMk cId="3482872906" sldId="272"/>
            <ac:spMk id="6" creationId="{34F8B890-A712-4A59-9D97-9DDA186FB39E}"/>
          </ac:spMkLst>
        </pc:spChg>
        <pc:spChg chg="add mod">
          <ac:chgData name="Cristian Chilipirea" userId="34ab170da5908fc4" providerId="LiveId" clId="{0FFB66B4-E02E-44EE-948B-96F2728F7C82}" dt="2021-02-19T23:20:29.748" v="476" actId="1076"/>
          <ac:spMkLst>
            <pc:docMk/>
            <pc:sldMk cId="3482872906" sldId="272"/>
            <ac:spMk id="7" creationId="{103AE696-580C-4590-BE84-DA084ADF0CB7}"/>
          </ac:spMkLst>
        </pc:spChg>
        <pc:spChg chg="add mod">
          <ac:chgData name="Cristian Chilipirea" userId="34ab170da5908fc4" providerId="LiveId" clId="{0FFB66B4-E02E-44EE-948B-96F2728F7C82}" dt="2021-02-19T23:20:29.748" v="476" actId="1076"/>
          <ac:spMkLst>
            <pc:docMk/>
            <pc:sldMk cId="3482872906" sldId="272"/>
            <ac:spMk id="8" creationId="{650CA71E-2AAB-4751-AC41-40F0C308DE62}"/>
          </ac:spMkLst>
        </pc:spChg>
        <pc:spChg chg="add mod">
          <ac:chgData name="Cristian Chilipirea" userId="34ab170da5908fc4" providerId="LiveId" clId="{0FFB66B4-E02E-44EE-948B-96F2728F7C82}" dt="2021-02-19T23:20:29.748" v="476" actId="1076"/>
          <ac:spMkLst>
            <pc:docMk/>
            <pc:sldMk cId="3482872906" sldId="272"/>
            <ac:spMk id="11" creationId="{F2585CE3-CC55-494A-8528-AEBA1C04E68C}"/>
          </ac:spMkLst>
        </pc:spChg>
        <pc:spChg chg="add mod">
          <ac:chgData name="Cristian Chilipirea" userId="34ab170da5908fc4" providerId="LiveId" clId="{0FFB66B4-E02E-44EE-948B-96F2728F7C82}" dt="2021-02-19T23:20:29.748" v="476" actId="1076"/>
          <ac:spMkLst>
            <pc:docMk/>
            <pc:sldMk cId="3482872906" sldId="272"/>
            <ac:spMk id="12" creationId="{A560E5A4-E888-41F9-A7AA-0A8B7827310F}"/>
          </ac:spMkLst>
        </pc:spChg>
        <pc:spChg chg="add mod">
          <ac:chgData name="Cristian Chilipirea" userId="34ab170da5908fc4" providerId="LiveId" clId="{0FFB66B4-E02E-44EE-948B-96F2728F7C82}" dt="2021-02-19T23:20:29.748" v="476" actId="1076"/>
          <ac:spMkLst>
            <pc:docMk/>
            <pc:sldMk cId="3482872906" sldId="272"/>
            <ac:spMk id="14" creationId="{622BD4BD-8259-42B8-96A4-E354A9681D68}"/>
          </ac:spMkLst>
        </pc:spChg>
        <pc:spChg chg="add mod">
          <ac:chgData name="Cristian Chilipirea" userId="34ab170da5908fc4" providerId="LiveId" clId="{0FFB66B4-E02E-44EE-948B-96F2728F7C82}" dt="2021-02-19T23:20:29.748" v="476" actId="1076"/>
          <ac:spMkLst>
            <pc:docMk/>
            <pc:sldMk cId="3482872906" sldId="272"/>
            <ac:spMk id="15" creationId="{C3DB6C5B-EC82-4074-9416-17590DAFA5CB}"/>
          </ac:spMkLst>
        </pc:spChg>
        <pc:cxnChg chg="add mod">
          <ac:chgData name="Cristian Chilipirea" userId="34ab170da5908fc4" providerId="LiveId" clId="{0FFB66B4-E02E-44EE-948B-96F2728F7C82}" dt="2021-02-19T23:20:29.748" v="476" actId="1076"/>
          <ac:cxnSpMkLst>
            <pc:docMk/>
            <pc:sldMk cId="3482872906" sldId="272"/>
            <ac:cxnSpMk id="9" creationId="{70A36D77-1709-4627-949D-DC2F13D45DEB}"/>
          </ac:cxnSpMkLst>
        </pc:cxnChg>
        <pc:cxnChg chg="add mod">
          <ac:chgData name="Cristian Chilipirea" userId="34ab170da5908fc4" providerId="LiveId" clId="{0FFB66B4-E02E-44EE-948B-96F2728F7C82}" dt="2021-02-19T23:20:29.748" v="476" actId="1076"/>
          <ac:cxnSpMkLst>
            <pc:docMk/>
            <pc:sldMk cId="3482872906" sldId="272"/>
            <ac:cxnSpMk id="10" creationId="{DC0BE6A5-83AB-412C-BF4D-1E0E63CECAEE}"/>
          </ac:cxnSpMkLst>
        </pc:cxnChg>
        <pc:cxnChg chg="add mod">
          <ac:chgData name="Cristian Chilipirea" userId="34ab170da5908fc4" providerId="LiveId" clId="{0FFB66B4-E02E-44EE-948B-96F2728F7C82}" dt="2021-02-19T23:20:29.748" v="476" actId="1076"/>
          <ac:cxnSpMkLst>
            <pc:docMk/>
            <pc:sldMk cId="3482872906" sldId="272"/>
            <ac:cxnSpMk id="13" creationId="{20570944-FEA8-4A5C-8B53-A77FE99C9FCE}"/>
          </ac:cxnSpMkLst>
        </pc:cxnChg>
      </pc:sldChg>
      <pc:sldChg chg="addSp delSp modSp new mod">
        <pc:chgData name="Cristian Chilipirea" userId="34ab170da5908fc4" providerId="LiveId" clId="{0FFB66B4-E02E-44EE-948B-96F2728F7C82}" dt="2021-02-19T23:21:17.711" v="485" actId="1076"/>
        <pc:sldMkLst>
          <pc:docMk/>
          <pc:sldMk cId="268692477" sldId="273"/>
        </pc:sldMkLst>
        <pc:spChg chg="mod">
          <ac:chgData name="Cristian Chilipirea" userId="34ab170da5908fc4" providerId="LiveId" clId="{0FFB66B4-E02E-44EE-948B-96F2728F7C82}" dt="2021-02-19T23:20:43.319" v="478"/>
          <ac:spMkLst>
            <pc:docMk/>
            <pc:sldMk cId="268692477" sldId="273"/>
            <ac:spMk id="3" creationId="{4941D3E5-C2D6-40EE-BC4F-A9B558916AB8}"/>
          </ac:spMkLst>
        </pc:spChg>
        <pc:spChg chg="del">
          <ac:chgData name="Cristian Chilipirea" userId="34ab170da5908fc4" providerId="LiveId" clId="{0FFB66B4-E02E-44EE-948B-96F2728F7C82}" dt="2021-02-19T23:20:45.175" v="479" actId="478"/>
          <ac:spMkLst>
            <pc:docMk/>
            <pc:sldMk cId="268692477" sldId="273"/>
            <ac:spMk id="4" creationId="{B729D60F-7108-4955-9F4C-11973366B6F2}"/>
          </ac:spMkLst>
        </pc:spChg>
        <pc:spChg chg="add mod">
          <ac:chgData name="Cristian Chilipirea" userId="34ab170da5908fc4" providerId="LiveId" clId="{0FFB66B4-E02E-44EE-948B-96F2728F7C82}" dt="2021-02-19T23:20:59.841" v="482" actId="1076"/>
          <ac:spMkLst>
            <pc:docMk/>
            <pc:sldMk cId="268692477" sldId="273"/>
            <ac:spMk id="5" creationId="{7F8795B7-A5EA-47A5-BA6A-95008EDC8810}"/>
          </ac:spMkLst>
        </pc:spChg>
        <pc:spChg chg="add mod">
          <ac:chgData name="Cristian Chilipirea" userId="34ab170da5908fc4" providerId="LiveId" clId="{0FFB66B4-E02E-44EE-948B-96F2728F7C82}" dt="2021-02-19T23:21:17.711" v="485" actId="1076"/>
          <ac:spMkLst>
            <pc:docMk/>
            <pc:sldMk cId="268692477" sldId="273"/>
            <ac:spMk id="6" creationId="{DBDC4694-7BAE-4A55-862C-424F9030BE84}"/>
          </ac:spMkLst>
        </pc:spChg>
        <pc:spChg chg="add mod">
          <ac:chgData name="Cristian Chilipirea" userId="34ab170da5908fc4" providerId="LiveId" clId="{0FFB66B4-E02E-44EE-948B-96F2728F7C82}" dt="2021-02-19T23:20:59.841" v="482" actId="1076"/>
          <ac:spMkLst>
            <pc:docMk/>
            <pc:sldMk cId="268692477" sldId="273"/>
            <ac:spMk id="9" creationId="{B2879437-0AB3-4952-8166-C2AB0CEC8D87}"/>
          </ac:spMkLst>
        </pc:spChg>
        <pc:spChg chg="add mod">
          <ac:chgData name="Cristian Chilipirea" userId="34ab170da5908fc4" providerId="LiveId" clId="{0FFB66B4-E02E-44EE-948B-96F2728F7C82}" dt="2021-02-19T23:20:59.841" v="482" actId="1076"/>
          <ac:spMkLst>
            <pc:docMk/>
            <pc:sldMk cId="268692477" sldId="273"/>
            <ac:spMk id="10" creationId="{AFEE0502-5CEC-4AFF-8E65-48AFE57AC1C1}"/>
          </ac:spMkLst>
        </pc:spChg>
        <pc:spChg chg="add mod">
          <ac:chgData name="Cristian Chilipirea" userId="34ab170da5908fc4" providerId="LiveId" clId="{0FFB66B4-E02E-44EE-948B-96F2728F7C82}" dt="2021-02-19T23:21:11.109" v="484" actId="1076"/>
          <ac:spMkLst>
            <pc:docMk/>
            <pc:sldMk cId="268692477" sldId="273"/>
            <ac:spMk id="11" creationId="{61DAD735-4FBF-4423-8E51-E34FF3CF9163}"/>
          </ac:spMkLst>
        </pc:spChg>
        <pc:spChg chg="add mod">
          <ac:chgData name="Cristian Chilipirea" userId="34ab170da5908fc4" providerId="LiveId" clId="{0FFB66B4-E02E-44EE-948B-96F2728F7C82}" dt="2021-02-19T23:20:59.841" v="482" actId="1076"/>
          <ac:spMkLst>
            <pc:docMk/>
            <pc:sldMk cId="268692477" sldId="273"/>
            <ac:spMk id="14" creationId="{86D83434-7A38-4BFE-8CC1-2227D04A1926}"/>
          </ac:spMkLst>
        </pc:spChg>
        <pc:spChg chg="add mod">
          <ac:chgData name="Cristian Chilipirea" userId="34ab170da5908fc4" providerId="LiveId" clId="{0FFB66B4-E02E-44EE-948B-96F2728F7C82}" dt="2021-02-19T23:20:59.841" v="482" actId="1076"/>
          <ac:spMkLst>
            <pc:docMk/>
            <pc:sldMk cId="268692477" sldId="273"/>
            <ac:spMk id="15" creationId="{931E6EB8-F58B-4C4A-9BD0-7ECBAFB96621}"/>
          </ac:spMkLst>
        </pc:spChg>
        <pc:spChg chg="add mod">
          <ac:chgData name="Cristian Chilipirea" userId="34ab170da5908fc4" providerId="LiveId" clId="{0FFB66B4-E02E-44EE-948B-96F2728F7C82}" dt="2021-02-19T23:21:06.882" v="483" actId="1076"/>
          <ac:spMkLst>
            <pc:docMk/>
            <pc:sldMk cId="268692477" sldId="273"/>
            <ac:spMk id="16" creationId="{D8947059-906E-45B5-A0EF-6FA292E27932}"/>
          </ac:spMkLst>
        </pc:spChg>
        <pc:spChg chg="add mod">
          <ac:chgData name="Cristian Chilipirea" userId="34ab170da5908fc4" providerId="LiveId" clId="{0FFB66B4-E02E-44EE-948B-96F2728F7C82}" dt="2021-02-19T23:20:59.841" v="482" actId="1076"/>
          <ac:spMkLst>
            <pc:docMk/>
            <pc:sldMk cId="268692477" sldId="273"/>
            <ac:spMk id="19" creationId="{83603870-65A9-4367-9C54-F0C70E8844E6}"/>
          </ac:spMkLst>
        </pc:spChg>
        <pc:spChg chg="add mod">
          <ac:chgData name="Cristian Chilipirea" userId="34ab170da5908fc4" providerId="LiveId" clId="{0FFB66B4-E02E-44EE-948B-96F2728F7C82}" dt="2021-02-19T23:20:59.841" v="482" actId="1076"/>
          <ac:spMkLst>
            <pc:docMk/>
            <pc:sldMk cId="268692477" sldId="273"/>
            <ac:spMk id="20" creationId="{507411E0-B916-4B1D-B592-67FE80742D2F}"/>
          </ac:spMkLst>
        </pc:spChg>
        <pc:spChg chg="add mod">
          <ac:chgData name="Cristian Chilipirea" userId="34ab170da5908fc4" providerId="LiveId" clId="{0FFB66B4-E02E-44EE-948B-96F2728F7C82}" dt="2021-02-19T23:20:59.841" v="482" actId="1076"/>
          <ac:spMkLst>
            <pc:docMk/>
            <pc:sldMk cId="268692477" sldId="273"/>
            <ac:spMk id="22" creationId="{93C460A5-31FB-43DB-B68F-1E1D2B5C7EB5}"/>
          </ac:spMkLst>
        </pc:spChg>
        <pc:cxnChg chg="add mod">
          <ac:chgData name="Cristian Chilipirea" userId="34ab170da5908fc4" providerId="LiveId" clId="{0FFB66B4-E02E-44EE-948B-96F2728F7C82}" dt="2021-02-19T23:20:59.841" v="482" actId="1076"/>
          <ac:cxnSpMkLst>
            <pc:docMk/>
            <pc:sldMk cId="268692477" sldId="273"/>
            <ac:cxnSpMk id="7" creationId="{4ADB5279-C0DC-40D6-85B6-229A55D2101B}"/>
          </ac:cxnSpMkLst>
        </pc:cxnChg>
        <pc:cxnChg chg="add mod">
          <ac:chgData name="Cristian Chilipirea" userId="34ab170da5908fc4" providerId="LiveId" clId="{0FFB66B4-E02E-44EE-948B-96F2728F7C82}" dt="2021-02-19T23:20:59.841" v="482" actId="1076"/>
          <ac:cxnSpMkLst>
            <pc:docMk/>
            <pc:sldMk cId="268692477" sldId="273"/>
            <ac:cxnSpMk id="8" creationId="{34BE8E91-2CED-496D-9B00-05CAAF07F96F}"/>
          </ac:cxnSpMkLst>
        </pc:cxnChg>
        <pc:cxnChg chg="add mod">
          <ac:chgData name="Cristian Chilipirea" userId="34ab170da5908fc4" providerId="LiveId" clId="{0FFB66B4-E02E-44EE-948B-96F2728F7C82}" dt="2021-02-19T23:20:59.841" v="482" actId="1076"/>
          <ac:cxnSpMkLst>
            <pc:docMk/>
            <pc:sldMk cId="268692477" sldId="273"/>
            <ac:cxnSpMk id="12" creationId="{6199B666-A7F0-4E59-982B-EE4915C99588}"/>
          </ac:cxnSpMkLst>
        </pc:cxnChg>
        <pc:cxnChg chg="add mod">
          <ac:chgData name="Cristian Chilipirea" userId="34ab170da5908fc4" providerId="LiveId" clId="{0FFB66B4-E02E-44EE-948B-96F2728F7C82}" dt="2021-02-19T23:20:59.841" v="482" actId="1076"/>
          <ac:cxnSpMkLst>
            <pc:docMk/>
            <pc:sldMk cId="268692477" sldId="273"/>
            <ac:cxnSpMk id="13" creationId="{FD4DB57B-9825-4ED6-9EDE-4DA1358F8791}"/>
          </ac:cxnSpMkLst>
        </pc:cxnChg>
        <pc:cxnChg chg="add mod">
          <ac:chgData name="Cristian Chilipirea" userId="34ab170da5908fc4" providerId="LiveId" clId="{0FFB66B4-E02E-44EE-948B-96F2728F7C82}" dt="2021-02-19T23:20:59.841" v="482" actId="1076"/>
          <ac:cxnSpMkLst>
            <pc:docMk/>
            <pc:sldMk cId="268692477" sldId="273"/>
            <ac:cxnSpMk id="17" creationId="{E397937C-BF19-4700-9CD7-57EB0D730B5C}"/>
          </ac:cxnSpMkLst>
        </pc:cxnChg>
        <pc:cxnChg chg="add mod">
          <ac:chgData name="Cristian Chilipirea" userId="34ab170da5908fc4" providerId="LiveId" clId="{0FFB66B4-E02E-44EE-948B-96F2728F7C82}" dt="2021-02-19T23:20:59.841" v="482" actId="1076"/>
          <ac:cxnSpMkLst>
            <pc:docMk/>
            <pc:sldMk cId="268692477" sldId="273"/>
            <ac:cxnSpMk id="18" creationId="{969B53F5-7D79-486D-9098-C34AE93D3C52}"/>
          </ac:cxnSpMkLst>
        </pc:cxnChg>
        <pc:cxnChg chg="add mod">
          <ac:chgData name="Cristian Chilipirea" userId="34ab170da5908fc4" providerId="LiveId" clId="{0FFB66B4-E02E-44EE-948B-96F2728F7C82}" dt="2021-02-19T23:20:59.841" v="482" actId="1076"/>
          <ac:cxnSpMkLst>
            <pc:docMk/>
            <pc:sldMk cId="268692477" sldId="273"/>
            <ac:cxnSpMk id="21" creationId="{0F2F70CA-6232-4725-B979-5E6EA578BE9D}"/>
          </ac:cxnSpMkLst>
        </pc:cxnChg>
      </pc:sldChg>
      <pc:sldChg chg="addSp delSp modSp new mod">
        <pc:chgData name="Cristian Chilipirea" userId="34ab170da5908fc4" providerId="LiveId" clId="{0FFB66B4-E02E-44EE-948B-96F2728F7C82}" dt="2021-02-19T23:22:06.895" v="496" actId="14100"/>
        <pc:sldMkLst>
          <pc:docMk/>
          <pc:sldMk cId="3807396183" sldId="274"/>
        </pc:sldMkLst>
        <pc:spChg chg="mod">
          <ac:chgData name="Cristian Chilipirea" userId="34ab170da5908fc4" providerId="LiveId" clId="{0FFB66B4-E02E-44EE-948B-96F2728F7C82}" dt="2021-02-19T23:21:28.335" v="487"/>
          <ac:spMkLst>
            <pc:docMk/>
            <pc:sldMk cId="3807396183" sldId="274"/>
            <ac:spMk id="3" creationId="{8C08D828-252C-487F-8F83-85C96C7799D3}"/>
          </ac:spMkLst>
        </pc:spChg>
        <pc:spChg chg="del">
          <ac:chgData name="Cristian Chilipirea" userId="34ab170da5908fc4" providerId="LiveId" clId="{0FFB66B4-E02E-44EE-948B-96F2728F7C82}" dt="2021-02-19T23:21:35.471" v="488" actId="478"/>
          <ac:spMkLst>
            <pc:docMk/>
            <pc:sldMk cId="3807396183" sldId="274"/>
            <ac:spMk id="4" creationId="{BBE6F1A6-3EB8-48E8-82A4-2A85D1B3F73F}"/>
          </ac:spMkLst>
        </pc:spChg>
        <pc:spChg chg="add mod">
          <ac:chgData name="Cristian Chilipirea" userId="34ab170da5908fc4" providerId="LiveId" clId="{0FFB66B4-E02E-44EE-948B-96F2728F7C82}" dt="2021-02-19T23:21:45.262" v="491" actId="1076"/>
          <ac:spMkLst>
            <pc:docMk/>
            <pc:sldMk cId="3807396183" sldId="274"/>
            <ac:spMk id="5" creationId="{BA011A68-BC45-4374-86EE-7585CE40C3DD}"/>
          </ac:spMkLst>
        </pc:spChg>
        <pc:spChg chg="add mod">
          <ac:chgData name="Cristian Chilipirea" userId="34ab170da5908fc4" providerId="LiveId" clId="{0FFB66B4-E02E-44EE-948B-96F2728F7C82}" dt="2021-02-19T23:22:04.485" v="495" actId="1076"/>
          <ac:spMkLst>
            <pc:docMk/>
            <pc:sldMk cId="3807396183" sldId="274"/>
            <ac:spMk id="6" creationId="{B928412B-CD62-4422-8C2D-1C4F3EC42CB3}"/>
          </ac:spMkLst>
        </pc:spChg>
        <pc:spChg chg="add mod">
          <ac:chgData name="Cristian Chilipirea" userId="34ab170da5908fc4" providerId="LiveId" clId="{0FFB66B4-E02E-44EE-948B-96F2728F7C82}" dt="2021-02-19T23:21:45.262" v="491" actId="1076"/>
          <ac:spMkLst>
            <pc:docMk/>
            <pc:sldMk cId="3807396183" sldId="274"/>
            <ac:spMk id="9" creationId="{E67B0057-2218-46A0-AC4A-BF17E5C88BF7}"/>
          </ac:spMkLst>
        </pc:spChg>
        <pc:spChg chg="add mod">
          <ac:chgData name="Cristian Chilipirea" userId="34ab170da5908fc4" providerId="LiveId" clId="{0FFB66B4-E02E-44EE-948B-96F2728F7C82}" dt="2021-02-19T23:21:53.812" v="493" actId="1076"/>
          <ac:spMkLst>
            <pc:docMk/>
            <pc:sldMk cId="3807396183" sldId="274"/>
            <ac:spMk id="10" creationId="{714E0BE9-FAC1-4ADC-AC94-8E9A54B7144D}"/>
          </ac:spMkLst>
        </pc:spChg>
        <pc:spChg chg="add mod">
          <ac:chgData name="Cristian Chilipirea" userId="34ab170da5908fc4" providerId="LiveId" clId="{0FFB66B4-E02E-44EE-948B-96F2728F7C82}" dt="2021-02-19T23:21:45.262" v="491" actId="1076"/>
          <ac:spMkLst>
            <pc:docMk/>
            <pc:sldMk cId="3807396183" sldId="274"/>
            <ac:spMk id="13" creationId="{6E423588-B83A-4773-97C7-984F67722CB9}"/>
          </ac:spMkLst>
        </pc:spChg>
        <pc:spChg chg="add mod">
          <ac:chgData name="Cristian Chilipirea" userId="34ab170da5908fc4" providerId="LiveId" clId="{0FFB66B4-E02E-44EE-948B-96F2728F7C82}" dt="2021-02-19T23:21:49.313" v="492" actId="1076"/>
          <ac:spMkLst>
            <pc:docMk/>
            <pc:sldMk cId="3807396183" sldId="274"/>
            <ac:spMk id="14" creationId="{82DFC1E1-786C-488B-AAE5-2460062FCFD1}"/>
          </ac:spMkLst>
        </pc:spChg>
        <pc:spChg chg="add mod">
          <ac:chgData name="Cristian Chilipirea" userId="34ab170da5908fc4" providerId="LiveId" clId="{0FFB66B4-E02E-44EE-948B-96F2728F7C82}" dt="2021-02-19T23:21:45.262" v="491" actId="1076"/>
          <ac:spMkLst>
            <pc:docMk/>
            <pc:sldMk cId="3807396183" sldId="274"/>
            <ac:spMk id="17" creationId="{4C199A06-3785-487F-B9AC-F8360F79074E}"/>
          </ac:spMkLst>
        </pc:spChg>
        <pc:spChg chg="add mod">
          <ac:chgData name="Cristian Chilipirea" userId="34ab170da5908fc4" providerId="LiveId" clId="{0FFB66B4-E02E-44EE-948B-96F2728F7C82}" dt="2021-02-19T23:21:45.262" v="491" actId="1076"/>
          <ac:spMkLst>
            <pc:docMk/>
            <pc:sldMk cId="3807396183" sldId="274"/>
            <ac:spMk id="18" creationId="{EEC1025C-5315-4910-9DAB-6C33FA44E0FF}"/>
          </ac:spMkLst>
        </pc:spChg>
        <pc:spChg chg="add mod">
          <ac:chgData name="Cristian Chilipirea" userId="34ab170da5908fc4" providerId="LiveId" clId="{0FFB66B4-E02E-44EE-948B-96F2728F7C82}" dt="2021-02-19T23:21:45.262" v="491" actId="1076"/>
          <ac:spMkLst>
            <pc:docMk/>
            <pc:sldMk cId="3807396183" sldId="274"/>
            <ac:spMk id="19" creationId="{D3B229F0-5420-4D35-9FC1-A29F90A2DE17}"/>
          </ac:spMkLst>
        </pc:spChg>
        <pc:spChg chg="add mod">
          <ac:chgData name="Cristian Chilipirea" userId="34ab170da5908fc4" providerId="LiveId" clId="{0FFB66B4-E02E-44EE-948B-96F2728F7C82}" dt="2021-02-19T23:21:45.262" v="491" actId="1076"/>
          <ac:spMkLst>
            <pc:docMk/>
            <pc:sldMk cId="3807396183" sldId="274"/>
            <ac:spMk id="20" creationId="{D11FFE02-E974-46EF-B4C1-0A79A3D8428F}"/>
          </ac:spMkLst>
        </pc:spChg>
        <pc:spChg chg="add mod">
          <ac:chgData name="Cristian Chilipirea" userId="34ab170da5908fc4" providerId="LiveId" clId="{0FFB66B4-E02E-44EE-948B-96F2728F7C82}" dt="2021-02-19T23:21:45.262" v="491" actId="1076"/>
          <ac:spMkLst>
            <pc:docMk/>
            <pc:sldMk cId="3807396183" sldId="274"/>
            <ac:spMk id="21" creationId="{C2212373-33A5-4E69-8A47-E8B2B169C34B}"/>
          </ac:spMkLst>
        </pc:spChg>
        <pc:spChg chg="add mod">
          <ac:chgData name="Cristian Chilipirea" userId="34ab170da5908fc4" providerId="LiveId" clId="{0FFB66B4-E02E-44EE-948B-96F2728F7C82}" dt="2021-02-19T23:21:45.262" v="491" actId="1076"/>
          <ac:spMkLst>
            <pc:docMk/>
            <pc:sldMk cId="3807396183" sldId="274"/>
            <ac:spMk id="23" creationId="{A441C814-EB24-4E83-8FBC-539D1C4B69CA}"/>
          </ac:spMkLst>
        </pc:spChg>
        <pc:spChg chg="add mod">
          <ac:chgData name="Cristian Chilipirea" userId="34ab170da5908fc4" providerId="LiveId" clId="{0FFB66B4-E02E-44EE-948B-96F2728F7C82}" dt="2021-02-19T23:21:45.262" v="491" actId="1076"/>
          <ac:spMkLst>
            <pc:docMk/>
            <pc:sldMk cId="3807396183" sldId="274"/>
            <ac:spMk id="27" creationId="{0EDB858F-D614-443A-80E1-6BBACCDF836E}"/>
          </ac:spMkLst>
        </pc:spChg>
        <pc:spChg chg="add mod">
          <ac:chgData name="Cristian Chilipirea" userId="34ab170da5908fc4" providerId="LiveId" clId="{0FFB66B4-E02E-44EE-948B-96F2728F7C82}" dt="2021-02-19T23:21:45.262" v="491" actId="1076"/>
          <ac:spMkLst>
            <pc:docMk/>
            <pc:sldMk cId="3807396183" sldId="274"/>
            <ac:spMk id="28" creationId="{4A619C1E-E345-4873-8CE0-0E8844180F59}"/>
          </ac:spMkLst>
        </pc:spChg>
        <pc:spChg chg="add mod">
          <ac:chgData name="Cristian Chilipirea" userId="34ab170da5908fc4" providerId="LiveId" clId="{0FFB66B4-E02E-44EE-948B-96F2728F7C82}" dt="2021-02-19T23:21:45.262" v="491" actId="1076"/>
          <ac:spMkLst>
            <pc:docMk/>
            <pc:sldMk cId="3807396183" sldId="274"/>
            <ac:spMk id="29" creationId="{15EA9433-166E-4F2A-B94B-A2902C1D02A7}"/>
          </ac:spMkLst>
        </pc:spChg>
        <pc:cxnChg chg="add mod">
          <ac:chgData name="Cristian Chilipirea" userId="34ab170da5908fc4" providerId="LiveId" clId="{0FFB66B4-E02E-44EE-948B-96F2728F7C82}" dt="2021-02-19T23:21:45.262" v="491" actId="1076"/>
          <ac:cxnSpMkLst>
            <pc:docMk/>
            <pc:sldMk cId="3807396183" sldId="274"/>
            <ac:cxnSpMk id="7" creationId="{2F4E9FBC-7991-4A5F-A8B9-006774B02DB9}"/>
          </ac:cxnSpMkLst>
        </pc:cxnChg>
        <pc:cxnChg chg="add mod">
          <ac:chgData name="Cristian Chilipirea" userId="34ab170da5908fc4" providerId="LiveId" clId="{0FFB66B4-E02E-44EE-948B-96F2728F7C82}" dt="2021-02-19T23:21:45.262" v="491" actId="1076"/>
          <ac:cxnSpMkLst>
            <pc:docMk/>
            <pc:sldMk cId="3807396183" sldId="274"/>
            <ac:cxnSpMk id="8" creationId="{7E4FBDB9-F48D-4C77-9363-3BAF0107361A}"/>
          </ac:cxnSpMkLst>
        </pc:cxnChg>
        <pc:cxnChg chg="add mod">
          <ac:chgData name="Cristian Chilipirea" userId="34ab170da5908fc4" providerId="LiveId" clId="{0FFB66B4-E02E-44EE-948B-96F2728F7C82}" dt="2021-02-19T23:21:45.262" v="491" actId="1076"/>
          <ac:cxnSpMkLst>
            <pc:docMk/>
            <pc:sldMk cId="3807396183" sldId="274"/>
            <ac:cxnSpMk id="11" creationId="{9757F2C9-E801-42F3-98D0-03AB3AD99EDD}"/>
          </ac:cxnSpMkLst>
        </pc:cxnChg>
        <pc:cxnChg chg="add mod">
          <ac:chgData name="Cristian Chilipirea" userId="34ab170da5908fc4" providerId="LiveId" clId="{0FFB66B4-E02E-44EE-948B-96F2728F7C82}" dt="2021-02-19T23:21:45.262" v="491" actId="1076"/>
          <ac:cxnSpMkLst>
            <pc:docMk/>
            <pc:sldMk cId="3807396183" sldId="274"/>
            <ac:cxnSpMk id="12" creationId="{8F761354-313B-4749-A809-A3A25B21997B}"/>
          </ac:cxnSpMkLst>
        </pc:cxnChg>
        <pc:cxnChg chg="add mod">
          <ac:chgData name="Cristian Chilipirea" userId="34ab170da5908fc4" providerId="LiveId" clId="{0FFB66B4-E02E-44EE-948B-96F2728F7C82}" dt="2021-02-19T23:21:45.262" v="491" actId="1076"/>
          <ac:cxnSpMkLst>
            <pc:docMk/>
            <pc:sldMk cId="3807396183" sldId="274"/>
            <ac:cxnSpMk id="15" creationId="{9C12BBA3-844E-498F-9CCD-3DFD0093C056}"/>
          </ac:cxnSpMkLst>
        </pc:cxnChg>
        <pc:cxnChg chg="add mod">
          <ac:chgData name="Cristian Chilipirea" userId="34ab170da5908fc4" providerId="LiveId" clId="{0FFB66B4-E02E-44EE-948B-96F2728F7C82}" dt="2021-02-19T23:21:45.262" v="491" actId="1076"/>
          <ac:cxnSpMkLst>
            <pc:docMk/>
            <pc:sldMk cId="3807396183" sldId="274"/>
            <ac:cxnSpMk id="16" creationId="{A81305E1-0B5A-4843-95ED-B7FABDB9464B}"/>
          </ac:cxnSpMkLst>
        </pc:cxnChg>
        <pc:cxnChg chg="add mod">
          <ac:chgData name="Cristian Chilipirea" userId="34ab170da5908fc4" providerId="LiveId" clId="{0FFB66B4-E02E-44EE-948B-96F2728F7C82}" dt="2021-02-19T23:21:45.262" v="491" actId="1076"/>
          <ac:cxnSpMkLst>
            <pc:docMk/>
            <pc:sldMk cId="3807396183" sldId="274"/>
            <ac:cxnSpMk id="22" creationId="{0E180D4C-D003-4352-83AE-A1AC202F2BA1}"/>
          </ac:cxnSpMkLst>
        </pc:cxnChg>
        <pc:cxnChg chg="add mod">
          <ac:chgData name="Cristian Chilipirea" userId="34ab170da5908fc4" providerId="LiveId" clId="{0FFB66B4-E02E-44EE-948B-96F2728F7C82}" dt="2021-02-19T23:21:45.262" v="491" actId="1076"/>
          <ac:cxnSpMkLst>
            <pc:docMk/>
            <pc:sldMk cId="3807396183" sldId="274"/>
            <ac:cxnSpMk id="24" creationId="{05637A12-5A94-4792-B17D-E081945C8302}"/>
          </ac:cxnSpMkLst>
        </pc:cxnChg>
        <pc:cxnChg chg="add mod">
          <ac:chgData name="Cristian Chilipirea" userId="34ab170da5908fc4" providerId="LiveId" clId="{0FFB66B4-E02E-44EE-948B-96F2728F7C82}" dt="2021-02-19T23:22:06.895" v="496" actId="14100"/>
          <ac:cxnSpMkLst>
            <pc:docMk/>
            <pc:sldMk cId="3807396183" sldId="274"/>
            <ac:cxnSpMk id="25" creationId="{AC139831-C28C-4D09-ADEF-A2C1B9BC97AB}"/>
          </ac:cxnSpMkLst>
        </pc:cxnChg>
        <pc:cxnChg chg="add mod">
          <ac:chgData name="Cristian Chilipirea" userId="34ab170da5908fc4" providerId="LiveId" clId="{0FFB66B4-E02E-44EE-948B-96F2728F7C82}" dt="2021-02-19T23:21:57.272" v="494" actId="14100"/>
          <ac:cxnSpMkLst>
            <pc:docMk/>
            <pc:sldMk cId="3807396183" sldId="274"/>
            <ac:cxnSpMk id="26" creationId="{7D666329-5210-4146-BF71-E0F7B068B331}"/>
          </ac:cxnSpMkLst>
        </pc:cxnChg>
      </pc:sldChg>
      <pc:sldChg chg="addSp delSp modSp new mod">
        <pc:chgData name="Cristian Chilipirea" userId="34ab170da5908fc4" providerId="LiveId" clId="{0FFB66B4-E02E-44EE-948B-96F2728F7C82}" dt="2021-02-19T23:22:48.444" v="507" actId="14100"/>
        <pc:sldMkLst>
          <pc:docMk/>
          <pc:sldMk cId="2138498154" sldId="275"/>
        </pc:sldMkLst>
        <pc:spChg chg="mod">
          <ac:chgData name="Cristian Chilipirea" userId="34ab170da5908fc4" providerId="LiveId" clId="{0FFB66B4-E02E-44EE-948B-96F2728F7C82}" dt="2021-02-19T23:22:18.186" v="498"/>
          <ac:spMkLst>
            <pc:docMk/>
            <pc:sldMk cId="2138498154" sldId="275"/>
            <ac:spMk id="3" creationId="{AAAF3C20-392B-4D21-9D61-2624A822FCD0}"/>
          </ac:spMkLst>
        </pc:spChg>
        <pc:spChg chg="del">
          <ac:chgData name="Cristian Chilipirea" userId="34ab170da5908fc4" providerId="LiveId" clId="{0FFB66B4-E02E-44EE-948B-96F2728F7C82}" dt="2021-02-19T23:22:21.204" v="499" actId="478"/>
          <ac:spMkLst>
            <pc:docMk/>
            <pc:sldMk cId="2138498154" sldId="275"/>
            <ac:spMk id="4" creationId="{60D8B3CD-BD45-4B38-9703-3761C39CFFFE}"/>
          </ac:spMkLst>
        </pc:spChg>
        <pc:spChg chg="add mod">
          <ac:chgData name="Cristian Chilipirea" userId="34ab170da5908fc4" providerId="LiveId" clId="{0FFB66B4-E02E-44EE-948B-96F2728F7C82}" dt="2021-02-19T23:22:30.042" v="502" actId="207"/>
          <ac:spMkLst>
            <pc:docMk/>
            <pc:sldMk cId="2138498154" sldId="275"/>
            <ac:spMk id="5" creationId="{758C24C0-A0A6-457E-AC9A-B2AA160C10E5}"/>
          </ac:spMkLst>
        </pc:spChg>
        <pc:spChg chg="add mod">
          <ac:chgData name="Cristian Chilipirea" userId="34ab170da5908fc4" providerId="LiveId" clId="{0FFB66B4-E02E-44EE-948B-96F2728F7C82}" dt="2021-02-19T23:22:45.581" v="506" actId="1076"/>
          <ac:spMkLst>
            <pc:docMk/>
            <pc:sldMk cId="2138498154" sldId="275"/>
            <ac:spMk id="6" creationId="{DA29E7C1-3384-464E-BAA8-AA79DF7E19B7}"/>
          </ac:spMkLst>
        </pc:spChg>
        <pc:spChg chg="add mod">
          <ac:chgData name="Cristian Chilipirea" userId="34ab170da5908fc4" providerId="LiveId" clId="{0FFB66B4-E02E-44EE-948B-96F2728F7C82}" dt="2021-02-19T23:22:30.042" v="502" actId="207"/>
          <ac:spMkLst>
            <pc:docMk/>
            <pc:sldMk cId="2138498154" sldId="275"/>
            <ac:spMk id="9" creationId="{3CC0C651-025C-4143-BDEB-EC2F87BF313D}"/>
          </ac:spMkLst>
        </pc:spChg>
        <pc:spChg chg="add mod">
          <ac:chgData name="Cristian Chilipirea" userId="34ab170da5908fc4" providerId="LiveId" clId="{0FFB66B4-E02E-44EE-948B-96F2728F7C82}" dt="2021-02-19T23:22:39.479" v="504" actId="1076"/>
          <ac:spMkLst>
            <pc:docMk/>
            <pc:sldMk cId="2138498154" sldId="275"/>
            <ac:spMk id="10" creationId="{53EC10CC-F89B-4890-9FD5-3B8CD5E6DC5F}"/>
          </ac:spMkLst>
        </pc:spChg>
        <pc:spChg chg="add mod">
          <ac:chgData name="Cristian Chilipirea" userId="34ab170da5908fc4" providerId="LiveId" clId="{0FFB66B4-E02E-44EE-948B-96F2728F7C82}" dt="2021-02-19T23:22:30.042" v="502" actId="207"/>
          <ac:spMkLst>
            <pc:docMk/>
            <pc:sldMk cId="2138498154" sldId="275"/>
            <ac:spMk id="13" creationId="{020EDC24-55C3-4428-B5A5-1BC7AFCD49E6}"/>
          </ac:spMkLst>
        </pc:spChg>
        <pc:spChg chg="add mod">
          <ac:chgData name="Cristian Chilipirea" userId="34ab170da5908fc4" providerId="LiveId" clId="{0FFB66B4-E02E-44EE-948B-96F2728F7C82}" dt="2021-02-19T23:22:36.132" v="503" actId="1076"/>
          <ac:spMkLst>
            <pc:docMk/>
            <pc:sldMk cId="2138498154" sldId="275"/>
            <ac:spMk id="14" creationId="{0DD65704-B7FD-404E-A7D6-6E5EAF0D1334}"/>
          </ac:spMkLst>
        </pc:spChg>
        <pc:spChg chg="add mod">
          <ac:chgData name="Cristian Chilipirea" userId="34ab170da5908fc4" providerId="LiveId" clId="{0FFB66B4-E02E-44EE-948B-96F2728F7C82}" dt="2021-02-19T23:22:30.042" v="502" actId="207"/>
          <ac:spMkLst>
            <pc:docMk/>
            <pc:sldMk cId="2138498154" sldId="275"/>
            <ac:spMk id="16" creationId="{465E97AD-49E1-4BB4-A237-B09A2DAAB044}"/>
          </ac:spMkLst>
        </pc:spChg>
        <pc:spChg chg="add mod">
          <ac:chgData name="Cristian Chilipirea" userId="34ab170da5908fc4" providerId="LiveId" clId="{0FFB66B4-E02E-44EE-948B-96F2728F7C82}" dt="2021-02-19T23:22:30.042" v="502" actId="207"/>
          <ac:spMkLst>
            <pc:docMk/>
            <pc:sldMk cId="2138498154" sldId="275"/>
            <ac:spMk id="17" creationId="{F1E06A10-98C9-400E-92F0-D5F59D77F225}"/>
          </ac:spMkLst>
        </pc:spChg>
        <pc:spChg chg="add mod">
          <ac:chgData name="Cristian Chilipirea" userId="34ab170da5908fc4" providerId="LiveId" clId="{0FFB66B4-E02E-44EE-948B-96F2728F7C82}" dt="2021-02-19T23:22:30.042" v="502" actId="207"/>
          <ac:spMkLst>
            <pc:docMk/>
            <pc:sldMk cId="2138498154" sldId="275"/>
            <ac:spMk id="18" creationId="{99A83E95-B133-42DA-AFCD-167603D228EE}"/>
          </ac:spMkLst>
        </pc:spChg>
        <pc:spChg chg="add mod">
          <ac:chgData name="Cristian Chilipirea" userId="34ab170da5908fc4" providerId="LiveId" clId="{0FFB66B4-E02E-44EE-948B-96F2728F7C82}" dt="2021-02-19T23:22:30.042" v="502" actId="207"/>
          <ac:spMkLst>
            <pc:docMk/>
            <pc:sldMk cId="2138498154" sldId="275"/>
            <ac:spMk id="19" creationId="{7B8E0D50-E1AC-44EE-B2DA-B35D8747D9FA}"/>
          </ac:spMkLst>
        </pc:spChg>
        <pc:spChg chg="add mod">
          <ac:chgData name="Cristian Chilipirea" userId="34ab170da5908fc4" providerId="LiveId" clId="{0FFB66B4-E02E-44EE-948B-96F2728F7C82}" dt="2021-02-19T23:22:30.042" v="502" actId="207"/>
          <ac:spMkLst>
            <pc:docMk/>
            <pc:sldMk cId="2138498154" sldId="275"/>
            <ac:spMk id="23" creationId="{97E88A13-E4CB-4CF6-9424-F8C3FCE99C7B}"/>
          </ac:spMkLst>
        </pc:spChg>
        <pc:spChg chg="add mod">
          <ac:chgData name="Cristian Chilipirea" userId="34ab170da5908fc4" providerId="LiveId" clId="{0FFB66B4-E02E-44EE-948B-96F2728F7C82}" dt="2021-02-19T23:22:30.042" v="502" actId="207"/>
          <ac:spMkLst>
            <pc:docMk/>
            <pc:sldMk cId="2138498154" sldId="275"/>
            <ac:spMk id="24" creationId="{930510A4-47A8-4049-8282-C96A14D25D14}"/>
          </ac:spMkLst>
        </pc:spChg>
        <pc:spChg chg="add mod">
          <ac:chgData name="Cristian Chilipirea" userId="34ab170da5908fc4" providerId="LiveId" clId="{0FFB66B4-E02E-44EE-948B-96F2728F7C82}" dt="2021-02-19T23:22:30.042" v="502" actId="207"/>
          <ac:spMkLst>
            <pc:docMk/>
            <pc:sldMk cId="2138498154" sldId="275"/>
            <ac:spMk id="25" creationId="{D3F0D91E-33F4-4092-AD1F-A972531A10E8}"/>
          </ac:spMkLst>
        </pc:spChg>
        <pc:cxnChg chg="add mod">
          <ac:chgData name="Cristian Chilipirea" userId="34ab170da5908fc4" providerId="LiveId" clId="{0FFB66B4-E02E-44EE-948B-96F2728F7C82}" dt="2021-02-19T23:22:28.742" v="501" actId="1076"/>
          <ac:cxnSpMkLst>
            <pc:docMk/>
            <pc:sldMk cId="2138498154" sldId="275"/>
            <ac:cxnSpMk id="7" creationId="{29AAFEF7-6085-472A-87B3-A96312A1086F}"/>
          </ac:cxnSpMkLst>
        </pc:cxnChg>
        <pc:cxnChg chg="add mod">
          <ac:chgData name="Cristian Chilipirea" userId="34ab170da5908fc4" providerId="LiveId" clId="{0FFB66B4-E02E-44EE-948B-96F2728F7C82}" dt="2021-02-19T23:22:28.742" v="501" actId="1076"/>
          <ac:cxnSpMkLst>
            <pc:docMk/>
            <pc:sldMk cId="2138498154" sldId="275"/>
            <ac:cxnSpMk id="8" creationId="{B167EE93-2E79-4562-B8F0-6914AC624DD0}"/>
          </ac:cxnSpMkLst>
        </pc:cxnChg>
        <pc:cxnChg chg="add mod">
          <ac:chgData name="Cristian Chilipirea" userId="34ab170da5908fc4" providerId="LiveId" clId="{0FFB66B4-E02E-44EE-948B-96F2728F7C82}" dt="2021-02-19T23:22:28.742" v="501" actId="1076"/>
          <ac:cxnSpMkLst>
            <pc:docMk/>
            <pc:sldMk cId="2138498154" sldId="275"/>
            <ac:cxnSpMk id="11" creationId="{EF8720C0-F80D-4F8B-B84A-55217B94F6FD}"/>
          </ac:cxnSpMkLst>
        </pc:cxnChg>
        <pc:cxnChg chg="add mod">
          <ac:chgData name="Cristian Chilipirea" userId="34ab170da5908fc4" providerId="LiveId" clId="{0FFB66B4-E02E-44EE-948B-96F2728F7C82}" dt="2021-02-19T23:22:28.742" v="501" actId="1076"/>
          <ac:cxnSpMkLst>
            <pc:docMk/>
            <pc:sldMk cId="2138498154" sldId="275"/>
            <ac:cxnSpMk id="12" creationId="{DF929A01-C047-403F-B5EE-10C24A93541F}"/>
          </ac:cxnSpMkLst>
        </pc:cxnChg>
        <pc:cxnChg chg="add mod">
          <ac:chgData name="Cristian Chilipirea" userId="34ab170da5908fc4" providerId="LiveId" clId="{0FFB66B4-E02E-44EE-948B-96F2728F7C82}" dt="2021-02-19T23:22:28.742" v="501" actId="1076"/>
          <ac:cxnSpMkLst>
            <pc:docMk/>
            <pc:sldMk cId="2138498154" sldId="275"/>
            <ac:cxnSpMk id="15" creationId="{356D3129-DF5B-4F11-8B7F-7EE92C7EA39E}"/>
          </ac:cxnSpMkLst>
        </pc:cxnChg>
        <pc:cxnChg chg="add mod">
          <ac:chgData name="Cristian Chilipirea" userId="34ab170da5908fc4" providerId="LiveId" clId="{0FFB66B4-E02E-44EE-948B-96F2728F7C82}" dt="2021-02-19T23:22:28.742" v="501" actId="1076"/>
          <ac:cxnSpMkLst>
            <pc:docMk/>
            <pc:sldMk cId="2138498154" sldId="275"/>
            <ac:cxnSpMk id="20" creationId="{D49BDF3A-5FCD-4A00-A769-4724FE7BF865}"/>
          </ac:cxnSpMkLst>
        </pc:cxnChg>
        <pc:cxnChg chg="add mod">
          <ac:chgData name="Cristian Chilipirea" userId="34ab170da5908fc4" providerId="LiveId" clId="{0FFB66B4-E02E-44EE-948B-96F2728F7C82}" dt="2021-02-19T23:22:48.444" v="507" actId="14100"/>
          <ac:cxnSpMkLst>
            <pc:docMk/>
            <pc:sldMk cId="2138498154" sldId="275"/>
            <ac:cxnSpMk id="21" creationId="{70226418-9D71-4915-837C-B13BF8F40F45}"/>
          </ac:cxnSpMkLst>
        </pc:cxnChg>
        <pc:cxnChg chg="add mod">
          <ac:chgData name="Cristian Chilipirea" userId="34ab170da5908fc4" providerId="LiveId" clId="{0FFB66B4-E02E-44EE-948B-96F2728F7C82}" dt="2021-02-19T23:22:41.660" v="505" actId="14100"/>
          <ac:cxnSpMkLst>
            <pc:docMk/>
            <pc:sldMk cId="2138498154" sldId="275"/>
            <ac:cxnSpMk id="22" creationId="{3074FB0E-FF82-4CE3-BC32-9E61D070A2DA}"/>
          </ac:cxnSpMkLst>
        </pc:cxnChg>
        <pc:cxnChg chg="add mod">
          <ac:chgData name="Cristian Chilipirea" userId="34ab170da5908fc4" providerId="LiveId" clId="{0FFB66B4-E02E-44EE-948B-96F2728F7C82}" dt="2021-02-19T23:22:28.742" v="501" actId="1076"/>
          <ac:cxnSpMkLst>
            <pc:docMk/>
            <pc:sldMk cId="2138498154" sldId="275"/>
            <ac:cxnSpMk id="26" creationId="{6E07AFC5-C0CA-40FB-93E5-5D4AA722500C}"/>
          </ac:cxnSpMkLst>
        </pc:cxnChg>
        <pc:cxnChg chg="add mod">
          <ac:chgData name="Cristian Chilipirea" userId="34ab170da5908fc4" providerId="LiveId" clId="{0FFB66B4-E02E-44EE-948B-96F2728F7C82}" dt="2021-02-19T23:22:28.742" v="501" actId="1076"/>
          <ac:cxnSpMkLst>
            <pc:docMk/>
            <pc:sldMk cId="2138498154" sldId="275"/>
            <ac:cxnSpMk id="27" creationId="{FBFD4EC8-4A29-4C3A-962E-070066026FF8}"/>
          </ac:cxnSpMkLst>
        </pc:cxnChg>
      </pc:sldChg>
      <pc:sldChg chg="modSp new mod">
        <pc:chgData name="Cristian Chilipirea" userId="34ab170da5908fc4" providerId="LiveId" clId="{0FFB66B4-E02E-44EE-948B-96F2728F7C82}" dt="2021-02-19T23:23:27.662" v="512" actId="14100"/>
        <pc:sldMkLst>
          <pc:docMk/>
          <pc:sldMk cId="529887014" sldId="276"/>
        </pc:sldMkLst>
        <pc:spChg chg="mod">
          <ac:chgData name="Cristian Chilipirea" userId="34ab170da5908fc4" providerId="LiveId" clId="{0FFB66B4-E02E-44EE-948B-96F2728F7C82}" dt="2021-02-19T23:23:18.847" v="509"/>
          <ac:spMkLst>
            <pc:docMk/>
            <pc:sldMk cId="529887014" sldId="276"/>
            <ac:spMk id="3" creationId="{B3075E7E-032A-4146-8AAD-9DCC226BFB74}"/>
          </ac:spMkLst>
        </pc:spChg>
        <pc:spChg chg="mod">
          <ac:chgData name="Cristian Chilipirea" userId="34ab170da5908fc4" providerId="LiveId" clId="{0FFB66B4-E02E-44EE-948B-96F2728F7C82}" dt="2021-02-19T23:23:27.662" v="512" actId="14100"/>
          <ac:spMkLst>
            <pc:docMk/>
            <pc:sldMk cId="529887014" sldId="276"/>
            <ac:spMk id="4" creationId="{A6BF0A2F-A596-412A-8BAA-0052BD31E675}"/>
          </ac:spMkLst>
        </pc:spChg>
      </pc:sldChg>
      <pc:sldChg chg="addSp delSp modSp new mod">
        <pc:chgData name="Cristian Chilipirea" userId="34ab170da5908fc4" providerId="LiveId" clId="{0FFB66B4-E02E-44EE-948B-96F2728F7C82}" dt="2021-02-19T23:24:00.284" v="523" actId="1076"/>
        <pc:sldMkLst>
          <pc:docMk/>
          <pc:sldMk cId="3640331398" sldId="277"/>
        </pc:sldMkLst>
        <pc:spChg chg="mod">
          <ac:chgData name="Cristian Chilipirea" userId="34ab170da5908fc4" providerId="LiveId" clId="{0FFB66B4-E02E-44EE-948B-96F2728F7C82}" dt="2021-02-19T23:23:35.779" v="514"/>
          <ac:spMkLst>
            <pc:docMk/>
            <pc:sldMk cId="3640331398" sldId="277"/>
            <ac:spMk id="3" creationId="{081B782F-7802-421B-98A0-A3954D019E8E}"/>
          </ac:spMkLst>
        </pc:spChg>
        <pc:spChg chg="del">
          <ac:chgData name="Cristian Chilipirea" userId="34ab170da5908fc4" providerId="LiveId" clId="{0FFB66B4-E02E-44EE-948B-96F2728F7C82}" dt="2021-02-19T23:23:38.628" v="515" actId="478"/>
          <ac:spMkLst>
            <pc:docMk/>
            <pc:sldMk cId="3640331398" sldId="277"/>
            <ac:spMk id="4" creationId="{D369EC82-D502-4FBC-AA85-1B8BF9166E12}"/>
          </ac:spMkLst>
        </pc:spChg>
        <pc:spChg chg="add mod">
          <ac:chgData name="Cristian Chilipirea" userId="34ab170da5908fc4" providerId="LiveId" clId="{0FFB66B4-E02E-44EE-948B-96F2728F7C82}" dt="2021-02-19T23:24:00.284" v="523" actId="1076"/>
          <ac:spMkLst>
            <pc:docMk/>
            <pc:sldMk cId="3640331398" sldId="277"/>
            <ac:spMk id="5" creationId="{0CC90F63-E6A6-4AD7-9A94-F38C184805E7}"/>
          </ac:spMkLst>
        </pc:spChg>
      </pc:sldChg>
      <pc:sldChg chg="addSp delSp modSp new mod">
        <pc:chgData name="Cristian Chilipirea" userId="34ab170da5908fc4" providerId="LiveId" clId="{0FFB66B4-E02E-44EE-948B-96F2728F7C82}" dt="2021-02-19T23:24:45.451" v="535" actId="1076"/>
        <pc:sldMkLst>
          <pc:docMk/>
          <pc:sldMk cId="1484294611" sldId="278"/>
        </pc:sldMkLst>
        <pc:spChg chg="mod">
          <ac:chgData name="Cristian Chilipirea" userId="34ab170da5908fc4" providerId="LiveId" clId="{0FFB66B4-E02E-44EE-948B-96F2728F7C82}" dt="2021-02-19T23:24:21.691" v="525"/>
          <ac:spMkLst>
            <pc:docMk/>
            <pc:sldMk cId="1484294611" sldId="278"/>
            <ac:spMk id="3" creationId="{6B8EF045-D381-4564-BB13-D65ABA3C5866}"/>
          </ac:spMkLst>
        </pc:spChg>
        <pc:spChg chg="del">
          <ac:chgData name="Cristian Chilipirea" userId="34ab170da5908fc4" providerId="LiveId" clId="{0FFB66B4-E02E-44EE-948B-96F2728F7C82}" dt="2021-02-19T23:24:24.292" v="526" actId="478"/>
          <ac:spMkLst>
            <pc:docMk/>
            <pc:sldMk cId="1484294611" sldId="278"/>
            <ac:spMk id="4" creationId="{659C6ABB-711A-427D-8F60-443080BC4454}"/>
          </ac:spMkLst>
        </pc:spChg>
        <pc:spChg chg="add mod">
          <ac:chgData name="Cristian Chilipirea" userId="34ab170da5908fc4" providerId="LiveId" clId="{0FFB66B4-E02E-44EE-948B-96F2728F7C82}" dt="2021-02-19T23:24:45.451" v="535" actId="1076"/>
          <ac:spMkLst>
            <pc:docMk/>
            <pc:sldMk cId="1484294611" sldId="278"/>
            <ac:spMk id="5" creationId="{DF065032-AE84-4E43-9D6A-E565F6E4FC56}"/>
          </ac:spMkLst>
        </pc:spChg>
      </pc:sldChg>
      <pc:sldChg chg="addSp delSp modSp new mod">
        <pc:chgData name="Cristian Chilipirea" userId="34ab170da5908fc4" providerId="LiveId" clId="{0FFB66B4-E02E-44EE-948B-96F2728F7C82}" dt="2021-02-19T23:25:20.535" v="543" actId="1076"/>
        <pc:sldMkLst>
          <pc:docMk/>
          <pc:sldMk cId="1558658334" sldId="279"/>
        </pc:sldMkLst>
        <pc:spChg chg="mod">
          <ac:chgData name="Cristian Chilipirea" userId="34ab170da5908fc4" providerId="LiveId" clId="{0FFB66B4-E02E-44EE-948B-96F2728F7C82}" dt="2021-02-19T23:24:56.087" v="537"/>
          <ac:spMkLst>
            <pc:docMk/>
            <pc:sldMk cId="1558658334" sldId="279"/>
            <ac:spMk id="3" creationId="{71A12950-664C-43A3-A719-24AF6A6B8E5B}"/>
          </ac:spMkLst>
        </pc:spChg>
        <pc:spChg chg="del">
          <ac:chgData name="Cristian Chilipirea" userId="34ab170da5908fc4" providerId="LiveId" clId="{0FFB66B4-E02E-44EE-948B-96F2728F7C82}" dt="2021-02-19T23:24:59.824" v="538" actId="478"/>
          <ac:spMkLst>
            <pc:docMk/>
            <pc:sldMk cId="1558658334" sldId="279"/>
            <ac:spMk id="4" creationId="{6C4FCF4E-9AD1-453D-BCFB-9334E934969A}"/>
          </ac:spMkLst>
        </pc:spChg>
        <pc:spChg chg="add mod">
          <ac:chgData name="Cristian Chilipirea" userId="34ab170da5908fc4" providerId="LiveId" clId="{0FFB66B4-E02E-44EE-948B-96F2728F7C82}" dt="2021-02-19T23:25:20.535" v="543" actId="1076"/>
          <ac:spMkLst>
            <pc:docMk/>
            <pc:sldMk cId="1558658334" sldId="279"/>
            <ac:spMk id="5" creationId="{9241CACB-153D-42BE-B874-152339364116}"/>
          </ac:spMkLst>
        </pc:spChg>
      </pc:sldChg>
      <pc:sldChg chg="addSp delSp modSp new mod">
        <pc:chgData name="Cristian Chilipirea" userId="34ab170da5908fc4" providerId="LiveId" clId="{0FFB66B4-E02E-44EE-948B-96F2728F7C82}" dt="2021-02-19T23:25:49.737" v="551" actId="1076"/>
        <pc:sldMkLst>
          <pc:docMk/>
          <pc:sldMk cId="3638504370" sldId="280"/>
        </pc:sldMkLst>
        <pc:spChg chg="mod">
          <ac:chgData name="Cristian Chilipirea" userId="34ab170da5908fc4" providerId="LiveId" clId="{0FFB66B4-E02E-44EE-948B-96F2728F7C82}" dt="2021-02-19T23:25:35.644" v="545"/>
          <ac:spMkLst>
            <pc:docMk/>
            <pc:sldMk cId="3638504370" sldId="280"/>
            <ac:spMk id="3" creationId="{F8104B1D-2C72-4725-9C78-1400672E634B}"/>
          </ac:spMkLst>
        </pc:spChg>
        <pc:spChg chg="del">
          <ac:chgData name="Cristian Chilipirea" userId="34ab170da5908fc4" providerId="LiveId" clId="{0FFB66B4-E02E-44EE-948B-96F2728F7C82}" dt="2021-02-19T23:25:37.899" v="546" actId="478"/>
          <ac:spMkLst>
            <pc:docMk/>
            <pc:sldMk cId="3638504370" sldId="280"/>
            <ac:spMk id="4" creationId="{BBF5633A-A4DA-4C99-85FE-F358F6D0B6B1}"/>
          </ac:spMkLst>
        </pc:spChg>
        <pc:spChg chg="add mod">
          <ac:chgData name="Cristian Chilipirea" userId="34ab170da5908fc4" providerId="LiveId" clId="{0FFB66B4-E02E-44EE-948B-96F2728F7C82}" dt="2021-02-19T23:25:49.737" v="551" actId="1076"/>
          <ac:spMkLst>
            <pc:docMk/>
            <pc:sldMk cId="3638504370" sldId="280"/>
            <ac:spMk id="5" creationId="{9BB84F2E-B427-4A1F-94EA-1109C5C9BC97}"/>
          </ac:spMkLst>
        </pc:spChg>
      </pc:sldChg>
      <pc:sldChg chg="addSp delSp modSp new mod">
        <pc:chgData name="Cristian Chilipirea" userId="34ab170da5908fc4" providerId="LiveId" clId="{0FFB66B4-E02E-44EE-948B-96F2728F7C82}" dt="2021-02-19T23:26:25.793" v="564" actId="1076"/>
        <pc:sldMkLst>
          <pc:docMk/>
          <pc:sldMk cId="3226248072" sldId="281"/>
        </pc:sldMkLst>
        <pc:spChg chg="mod">
          <ac:chgData name="Cristian Chilipirea" userId="34ab170da5908fc4" providerId="LiveId" clId="{0FFB66B4-E02E-44EE-948B-96F2728F7C82}" dt="2021-02-19T23:25:58.626" v="553"/>
          <ac:spMkLst>
            <pc:docMk/>
            <pc:sldMk cId="3226248072" sldId="281"/>
            <ac:spMk id="3" creationId="{27D5E0D5-C27E-41EC-9C8E-DF59A59A18F0}"/>
          </ac:spMkLst>
        </pc:spChg>
        <pc:spChg chg="del">
          <ac:chgData name="Cristian Chilipirea" userId="34ab170da5908fc4" providerId="LiveId" clId="{0FFB66B4-E02E-44EE-948B-96F2728F7C82}" dt="2021-02-19T23:26:03.675" v="554" actId="478"/>
          <ac:spMkLst>
            <pc:docMk/>
            <pc:sldMk cId="3226248072" sldId="281"/>
            <ac:spMk id="4" creationId="{BF66F6F7-3E62-4243-8D1C-DE237D937DDC}"/>
          </ac:spMkLst>
        </pc:spChg>
        <pc:spChg chg="add mod">
          <ac:chgData name="Cristian Chilipirea" userId="34ab170da5908fc4" providerId="LiveId" clId="{0FFB66B4-E02E-44EE-948B-96F2728F7C82}" dt="2021-02-19T23:26:25.793" v="564" actId="1076"/>
          <ac:spMkLst>
            <pc:docMk/>
            <pc:sldMk cId="3226248072" sldId="281"/>
            <ac:spMk id="5" creationId="{57A4577E-4402-48A9-9145-4027269335A7}"/>
          </ac:spMkLst>
        </pc:spChg>
      </pc:sldChg>
      <pc:sldChg chg="modSp new mod">
        <pc:chgData name="Cristian Chilipirea" userId="34ab170da5908fc4" providerId="LiveId" clId="{0FFB66B4-E02E-44EE-948B-96F2728F7C82}" dt="2021-02-19T23:26:53.657" v="570" actId="790"/>
        <pc:sldMkLst>
          <pc:docMk/>
          <pc:sldMk cId="2057553431" sldId="282"/>
        </pc:sldMkLst>
        <pc:spChg chg="mod">
          <ac:chgData name="Cristian Chilipirea" userId="34ab170da5908fc4" providerId="LiveId" clId="{0FFB66B4-E02E-44EE-948B-96F2728F7C82}" dt="2021-02-19T23:26:53.657" v="570" actId="790"/>
          <ac:spMkLst>
            <pc:docMk/>
            <pc:sldMk cId="2057553431" sldId="282"/>
            <ac:spMk id="3" creationId="{01F4CFC5-0021-40CB-B20A-8E5EF86022B5}"/>
          </ac:spMkLst>
        </pc:spChg>
        <pc:spChg chg="mod">
          <ac:chgData name="Cristian Chilipirea" userId="34ab170da5908fc4" providerId="LiveId" clId="{0FFB66B4-E02E-44EE-948B-96F2728F7C82}" dt="2021-02-19T23:26:49.628" v="569" actId="14100"/>
          <ac:spMkLst>
            <pc:docMk/>
            <pc:sldMk cId="2057553431" sldId="282"/>
            <ac:spMk id="4" creationId="{8128B369-4A90-4E56-A7A0-33BBA5F0005F}"/>
          </ac:spMkLst>
        </pc:spChg>
      </pc:sldChg>
      <pc:sldChg chg="addSp delSp modSp new mod">
        <pc:chgData name="Cristian Chilipirea" userId="34ab170da5908fc4" providerId="LiveId" clId="{0FFB66B4-E02E-44EE-948B-96F2728F7C82}" dt="2021-02-19T23:28:29.868" v="592" actId="1076"/>
        <pc:sldMkLst>
          <pc:docMk/>
          <pc:sldMk cId="3332558954" sldId="283"/>
        </pc:sldMkLst>
        <pc:spChg chg="mod">
          <ac:chgData name="Cristian Chilipirea" userId="34ab170da5908fc4" providerId="LiveId" clId="{0FFB66B4-E02E-44EE-948B-96F2728F7C82}" dt="2021-02-19T23:27:04.839" v="572"/>
          <ac:spMkLst>
            <pc:docMk/>
            <pc:sldMk cId="3332558954" sldId="283"/>
            <ac:spMk id="3" creationId="{724DD5FB-47AE-4665-9E0A-FDABF500029D}"/>
          </ac:spMkLst>
        </pc:spChg>
        <pc:spChg chg="del">
          <ac:chgData name="Cristian Chilipirea" userId="34ab170da5908fc4" providerId="LiveId" clId="{0FFB66B4-E02E-44EE-948B-96F2728F7C82}" dt="2021-02-19T23:27:06.600" v="573" actId="478"/>
          <ac:spMkLst>
            <pc:docMk/>
            <pc:sldMk cId="3332558954" sldId="283"/>
            <ac:spMk id="4" creationId="{71D8EBB0-1D37-4539-8DA2-3F0CC9DB8EF1}"/>
          </ac:spMkLst>
        </pc:spChg>
        <pc:graphicFrameChg chg="add mod modGraphic">
          <ac:chgData name="Cristian Chilipirea" userId="34ab170da5908fc4" providerId="LiveId" clId="{0FFB66B4-E02E-44EE-948B-96F2728F7C82}" dt="2021-02-19T23:28:29.868" v="592" actId="1076"/>
          <ac:graphicFrameMkLst>
            <pc:docMk/>
            <pc:sldMk cId="3332558954" sldId="283"/>
            <ac:graphicFrameMk id="5" creationId="{F1073BD4-04B6-4659-A12C-0B5214091332}"/>
          </ac:graphicFrameMkLst>
        </pc:graphicFrameChg>
      </pc:sldChg>
      <pc:sldChg chg="delSp modSp new mod">
        <pc:chgData name="Cristian Chilipirea" userId="34ab170da5908fc4" providerId="LiveId" clId="{0FFB66B4-E02E-44EE-948B-96F2728F7C82}" dt="2021-02-19T23:28:54.507" v="597" actId="478"/>
        <pc:sldMkLst>
          <pc:docMk/>
          <pc:sldMk cId="3441245440" sldId="284"/>
        </pc:sldMkLst>
        <pc:spChg chg="mod">
          <ac:chgData name="Cristian Chilipirea" userId="34ab170da5908fc4" providerId="LiveId" clId="{0FFB66B4-E02E-44EE-948B-96F2728F7C82}" dt="2021-02-19T23:28:52.313" v="596" actId="14100"/>
          <ac:spMkLst>
            <pc:docMk/>
            <pc:sldMk cId="3441245440" sldId="284"/>
            <ac:spMk id="3" creationId="{29940B7C-E8F9-48E3-92EB-DE57CADD811F}"/>
          </ac:spMkLst>
        </pc:spChg>
        <pc:spChg chg="del">
          <ac:chgData name="Cristian Chilipirea" userId="34ab170da5908fc4" providerId="LiveId" clId="{0FFB66B4-E02E-44EE-948B-96F2728F7C82}" dt="2021-02-19T23:28:54.507" v="597" actId="478"/>
          <ac:spMkLst>
            <pc:docMk/>
            <pc:sldMk cId="3441245440" sldId="284"/>
            <ac:spMk id="4" creationId="{24779818-1036-4354-8773-F1D753583FBD}"/>
          </ac:spMkLst>
        </pc:spChg>
      </pc:sldChg>
      <pc:sldChg chg="addSp modSp add mod">
        <pc:chgData name="Cristian Chilipirea" userId="34ab170da5908fc4" providerId="LiveId" clId="{0FFB66B4-E02E-44EE-948B-96F2728F7C82}" dt="2021-02-19T23:29:21.159" v="609" actId="1076"/>
        <pc:sldMkLst>
          <pc:docMk/>
          <pc:sldMk cId="2443119524" sldId="285"/>
        </pc:sldMkLst>
        <pc:spChg chg="add mod">
          <ac:chgData name="Cristian Chilipirea" userId="34ab170da5908fc4" providerId="LiveId" clId="{0FFB66B4-E02E-44EE-948B-96F2728F7C82}" dt="2021-02-19T23:29:21.159" v="609" actId="1076"/>
          <ac:spMkLst>
            <pc:docMk/>
            <pc:sldMk cId="2443119524" sldId="285"/>
            <ac:spMk id="5" creationId="{56955BC3-B105-4452-A80C-CC7A037E6EC8}"/>
          </ac:spMkLst>
        </pc:spChg>
      </pc:sldChg>
      <pc:sldChg chg="modSp new mod">
        <pc:chgData name="Cristian Chilipirea" userId="34ab170da5908fc4" providerId="LiveId" clId="{0FFB66B4-E02E-44EE-948B-96F2728F7C82}" dt="2021-02-19T23:29:29.330" v="611"/>
        <pc:sldMkLst>
          <pc:docMk/>
          <pc:sldMk cId="2790490649" sldId="286"/>
        </pc:sldMkLst>
        <pc:spChg chg="mod">
          <ac:chgData name="Cristian Chilipirea" userId="34ab170da5908fc4" providerId="LiveId" clId="{0FFB66B4-E02E-44EE-948B-96F2728F7C82}" dt="2021-02-19T23:29:29.330" v="611"/>
          <ac:spMkLst>
            <pc:docMk/>
            <pc:sldMk cId="2790490649" sldId="286"/>
            <ac:spMk id="3" creationId="{FC3189A1-AEC7-4A86-B349-EDF63B223861}"/>
          </ac:spMkLst>
        </pc:spChg>
      </pc:sldChg>
      <pc:sldChg chg="addSp modSp add mod">
        <pc:chgData name="Cristian Chilipirea" userId="34ab170da5908fc4" providerId="LiveId" clId="{0FFB66B4-E02E-44EE-948B-96F2728F7C82}" dt="2021-02-19T23:30:16.321" v="618"/>
        <pc:sldMkLst>
          <pc:docMk/>
          <pc:sldMk cId="2793827775" sldId="287"/>
        </pc:sldMkLst>
        <pc:spChg chg="mod">
          <ac:chgData name="Cristian Chilipirea" userId="34ab170da5908fc4" providerId="LiveId" clId="{0FFB66B4-E02E-44EE-948B-96F2728F7C82}" dt="2021-02-19T23:29:47.203" v="613"/>
          <ac:spMkLst>
            <pc:docMk/>
            <pc:sldMk cId="2793827775" sldId="287"/>
            <ac:spMk id="4" creationId="{C71CD980-28FC-4628-B283-6642C4A735AA}"/>
          </ac:spMkLst>
        </pc:spChg>
        <pc:spChg chg="add mod">
          <ac:chgData name="Cristian Chilipirea" userId="34ab170da5908fc4" providerId="LiveId" clId="{0FFB66B4-E02E-44EE-948B-96F2728F7C82}" dt="2021-02-19T23:29:53.241" v="614"/>
          <ac:spMkLst>
            <pc:docMk/>
            <pc:sldMk cId="2793827775" sldId="287"/>
            <ac:spMk id="6" creationId="{F7F43F51-F2A4-4F77-82F7-5D9D4DD210E2}"/>
          </ac:spMkLst>
        </pc:spChg>
        <pc:spChg chg="add mod">
          <ac:chgData name="Cristian Chilipirea" userId="34ab170da5908fc4" providerId="LiveId" clId="{0FFB66B4-E02E-44EE-948B-96F2728F7C82}" dt="2021-02-19T23:29:53.241" v="614"/>
          <ac:spMkLst>
            <pc:docMk/>
            <pc:sldMk cId="2793827775" sldId="287"/>
            <ac:spMk id="7" creationId="{AA7FB040-08E0-4C97-95B2-857A2389274A}"/>
          </ac:spMkLst>
        </pc:spChg>
        <pc:graphicFrameChg chg="add mod modGraphic">
          <ac:chgData name="Cristian Chilipirea" userId="34ab170da5908fc4" providerId="LiveId" clId="{0FFB66B4-E02E-44EE-948B-96F2728F7C82}" dt="2021-02-19T23:30:04.634" v="616"/>
          <ac:graphicFrameMkLst>
            <pc:docMk/>
            <pc:sldMk cId="2793827775" sldId="287"/>
            <ac:graphicFrameMk id="5" creationId="{D6A53A25-28DC-4262-8B12-918CB2E65112}"/>
          </ac:graphicFrameMkLst>
        </pc:graphicFrameChg>
        <pc:graphicFrameChg chg="add mod modGraphic">
          <ac:chgData name="Cristian Chilipirea" userId="34ab170da5908fc4" providerId="LiveId" clId="{0FFB66B4-E02E-44EE-948B-96F2728F7C82}" dt="2021-02-19T23:30:14.412" v="617"/>
          <ac:graphicFrameMkLst>
            <pc:docMk/>
            <pc:sldMk cId="2793827775" sldId="287"/>
            <ac:graphicFrameMk id="8" creationId="{FBDF8DBE-F9FC-4467-9EA6-35AEE2972DCA}"/>
          </ac:graphicFrameMkLst>
        </pc:graphicFrameChg>
        <pc:graphicFrameChg chg="add mod modGraphic">
          <ac:chgData name="Cristian Chilipirea" userId="34ab170da5908fc4" providerId="LiveId" clId="{0FFB66B4-E02E-44EE-948B-96F2728F7C82}" dt="2021-02-19T23:30:16.321" v="618"/>
          <ac:graphicFrameMkLst>
            <pc:docMk/>
            <pc:sldMk cId="2793827775" sldId="287"/>
            <ac:graphicFrameMk id="9" creationId="{A41ED75B-64D8-43AF-8460-FA4A88198288}"/>
          </ac:graphicFrameMkLst>
        </pc:graphicFrameChg>
      </pc:sldChg>
      <pc:sldChg chg="del">
        <pc:chgData name="Cristian Chilipirea" userId="34ab170da5908fc4" providerId="LiveId" clId="{0FFB66B4-E02E-44EE-948B-96F2728F7C82}" dt="2021-02-19T23:05:09.489" v="77" actId="47"/>
        <pc:sldMkLst>
          <pc:docMk/>
          <pc:sldMk cId="3861329027" sldId="287"/>
        </pc:sldMkLst>
      </pc:sldChg>
      <pc:sldChg chg="addSp delSp modSp new mod">
        <pc:chgData name="Cristian Chilipirea" userId="34ab170da5908fc4" providerId="LiveId" clId="{0FFB66B4-E02E-44EE-948B-96F2728F7C82}" dt="2021-02-19T23:31:22.556" v="630"/>
        <pc:sldMkLst>
          <pc:docMk/>
          <pc:sldMk cId="2953260411" sldId="288"/>
        </pc:sldMkLst>
        <pc:spChg chg="mod">
          <ac:chgData name="Cristian Chilipirea" userId="34ab170da5908fc4" providerId="LiveId" clId="{0FFB66B4-E02E-44EE-948B-96F2728F7C82}" dt="2021-02-19T23:30:33.815" v="620"/>
          <ac:spMkLst>
            <pc:docMk/>
            <pc:sldMk cId="2953260411" sldId="288"/>
            <ac:spMk id="3" creationId="{D2F2C8B6-590D-4ECF-B053-AF06BBD8C3AD}"/>
          </ac:spMkLst>
        </pc:spChg>
        <pc:spChg chg="del">
          <ac:chgData name="Cristian Chilipirea" userId="34ab170da5908fc4" providerId="LiveId" clId="{0FFB66B4-E02E-44EE-948B-96F2728F7C82}" dt="2021-02-19T23:30:36.500" v="621" actId="478"/>
          <ac:spMkLst>
            <pc:docMk/>
            <pc:sldMk cId="2953260411" sldId="288"/>
            <ac:spMk id="4" creationId="{71A1E24C-9DFF-4AF7-B3DB-E5DF4707DF77}"/>
          </ac:spMkLst>
        </pc:spChg>
        <pc:graphicFrameChg chg="add mod modGraphic">
          <ac:chgData name="Cristian Chilipirea" userId="34ab170da5908fc4" providerId="LiveId" clId="{0FFB66B4-E02E-44EE-948B-96F2728F7C82}" dt="2021-02-19T23:31:22.556" v="630"/>
          <ac:graphicFrameMkLst>
            <pc:docMk/>
            <pc:sldMk cId="2953260411" sldId="288"/>
            <ac:graphicFrameMk id="5" creationId="{D17650D2-EBCD-449C-AF83-854F7A2031BF}"/>
          </ac:graphicFrameMkLst>
        </pc:graphicFrameChg>
      </pc:sldChg>
      <pc:sldChg chg="modSp new mod">
        <pc:chgData name="Cristian Chilipirea" userId="34ab170da5908fc4" providerId="LiveId" clId="{0FFB66B4-E02E-44EE-948B-96F2728F7C82}" dt="2021-02-19T23:31:50.120" v="634"/>
        <pc:sldMkLst>
          <pc:docMk/>
          <pc:sldMk cId="3652114634" sldId="289"/>
        </pc:sldMkLst>
        <pc:spChg chg="mod">
          <ac:chgData name="Cristian Chilipirea" userId="34ab170da5908fc4" providerId="LiveId" clId="{0FFB66B4-E02E-44EE-948B-96F2728F7C82}" dt="2021-02-19T23:31:44.929" v="633" actId="27636"/>
          <ac:spMkLst>
            <pc:docMk/>
            <pc:sldMk cId="3652114634" sldId="289"/>
            <ac:spMk id="3" creationId="{531D6AB8-AC72-48E0-8C91-5173A7FDEA98}"/>
          </ac:spMkLst>
        </pc:spChg>
        <pc:spChg chg="mod">
          <ac:chgData name="Cristian Chilipirea" userId="34ab170da5908fc4" providerId="LiveId" clId="{0FFB66B4-E02E-44EE-948B-96F2728F7C82}" dt="2021-02-19T23:31:50.120" v="634"/>
          <ac:spMkLst>
            <pc:docMk/>
            <pc:sldMk cId="3652114634" sldId="289"/>
            <ac:spMk id="4" creationId="{8260DE27-064D-4C4C-84EE-49AAA735218F}"/>
          </ac:spMkLst>
        </pc:spChg>
      </pc:sldChg>
      <pc:sldChg chg="modSp new mod">
        <pc:chgData name="Cristian Chilipirea" userId="34ab170da5908fc4" providerId="LiveId" clId="{0FFB66B4-E02E-44EE-948B-96F2728F7C82}" dt="2021-02-19T23:32:17.287" v="636"/>
        <pc:sldMkLst>
          <pc:docMk/>
          <pc:sldMk cId="3944257487" sldId="290"/>
        </pc:sldMkLst>
        <pc:spChg chg="mod">
          <ac:chgData name="Cristian Chilipirea" userId="34ab170da5908fc4" providerId="LiveId" clId="{0FFB66B4-E02E-44EE-948B-96F2728F7C82}" dt="2021-02-19T23:32:17.287" v="636"/>
          <ac:spMkLst>
            <pc:docMk/>
            <pc:sldMk cId="3944257487" sldId="290"/>
            <ac:spMk id="3" creationId="{A0ED05E1-C29E-4EFA-A4B4-6347424294D1}"/>
          </ac:spMkLst>
        </pc:spChg>
      </pc:sldChg>
      <pc:sldChg chg="modSp new mod">
        <pc:chgData name="Cristian Chilipirea" userId="34ab170da5908fc4" providerId="LiveId" clId="{0FFB66B4-E02E-44EE-948B-96F2728F7C82}" dt="2021-02-19T23:32:29.812" v="639"/>
        <pc:sldMkLst>
          <pc:docMk/>
          <pc:sldMk cId="1712464244" sldId="291"/>
        </pc:sldMkLst>
        <pc:spChg chg="mod">
          <ac:chgData name="Cristian Chilipirea" userId="34ab170da5908fc4" providerId="LiveId" clId="{0FFB66B4-E02E-44EE-948B-96F2728F7C82}" dt="2021-02-19T23:32:25.151" v="638"/>
          <ac:spMkLst>
            <pc:docMk/>
            <pc:sldMk cId="1712464244" sldId="291"/>
            <ac:spMk id="3" creationId="{DA7CF9A9-D8E3-4DFE-8B1F-56C008F112E0}"/>
          </ac:spMkLst>
        </pc:spChg>
        <pc:spChg chg="mod">
          <ac:chgData name="Cristian Chilipirea" userId="34ab170da5908fc4" providerId="LiveId" clId="{0FFB66B4-E02E-44EE-948B-96F2728F7C82}" dt="2021-02-19T23:32:29.812" v="639"/>
          <ac:spMkLst>
            <pc:docMk/>
            <pc:sldMk cId="1712464244" sldId="291"/>
            <ac:spMk id="4" creationId="{F8E77E19-FCB0-4955-9DC9-C7F1593F0895}"/>
          </ac:spMkLst>
        </pc:spChg>
      </pc:sldChg>
      <pc:sldChg chg="addSp delSp modSp new mod">
        <pc:chgData name="Cristian Chilipirea" userId="34ab170da5908fc4" providerId="LiveId" clId="{0FFB66B4-E02E-44EE-948B-96F2728F7C82}" dt="2021-02-23T23:54:52.588" v="1289" actId="6549"/>
        <pc:sldMkLst>
          <pc:docMk/>
          <pc:sldMk cId="2586918357" sldId="292"/>
        </pc:sldMkLst>
        <pc:spChg chg="mod">
          <ac:chgData name="Cristian Chilipirea" userId="34ab170da5908fc4" providerId="LiveId" clId="{0FFB66B4-E02E-44EE-948B-96F2728F7C82}" dt="2021-02-19T23:32:52.791" v="641"/>
          <ac:spMkLst>
            <pc:docMk/>
            <pc:sldMk cId="2586918357" sldId="292"/>
            <ac:spMk id="3" creationId="{8D5F3738-9C84-4546-A912-F9877CB2255B}"/>
          </ac:spMkLst>
        </pc:spChg>
        <pc:spChg chg="del">
          <ac:chgData name="Cristian Chilipirea" userId="34ab170da5908fc4" providerId="LiveId" clId="{0FFB66B4-E02E-44EE-948B-96F2728F7C82}" dt="2021-02-19T23:32:54.821" v="642" actId="478"/>
          <ac:spMkLst>
            <pc:docMk/>
            <pc:sldMk cId="2586918357" sldId="292"/>
            <ac:spMk id="4" creationId="{3242EF84-D8E6-4BAC-8782-B934AEA080DC}"/>
          </ac:spMkLst>
        </pc:spChg>
        <pc:spChg chg="add mod">
          <ac:chgData name="Cristian Chilipirea" userId="34ab170da5908fc4" providerId="LiveId" clId="{0FFB66B4-E02E-44EE-948B-96F2728F7C82}" dt="2021-02-23T23:54:52.588" v="1289" actId="6549"/>
          <ac:spMkLst>
            <pc:docMk/>
            <pc:sldMk cId="2586918357" sldId="292"/>
            <ac:spMk id="5" creationId="{FBC12294-2977-4117-AA3F-C9D711AAEDF7}"/>
          </ac:spMkLst>
        </pc:spChg>
      </pc:sldChg>
      <pc:sldChg chg="addSp delSp modSp new mod">
        <pc:chgData name="Cristian Chilipirea" userId="34ab170da5908fc4" providerId="LiveId" clId="{0FFB66B4-E02E-44EE-948B-96F2728F7C82}" dt="2021-02-19T23:33:48.034" v="652" actId="1076"/>
        <pc:sldMkLst>
          <pc:docMk/>
          <pc:sldMk cId="1197639748" sldId="293"/>
        </pc:sldMkLst>
        <pc:spChg chg="mod">
          <ac:chgData name="Cristian Chilipirea" userId="34ab170da5908fc4" providerId="LiveId" clId="{0FFB66B4-E02E-44EE-948B-96F2728F7C82}" dt="2021-02-19T23:33:39.029" v="649" actId="14100"/>
          <ac:spMkLst>
            <pc:docMk/>
            <pc:sldMk cId="1197639748" sldId="293"/>
            <ac:spMk id="3" creationId="{8EE30648-C354-4F2F-B06C-83D0E614C76F}"/>
          </ac:spMkLst>
        </pc:spChg>
        <pc:spChg chg="del">
          <ac:chgData name="Cristian Chilipirea" userId="34ab170da5908fc4" providerId="LiveId" clId="{0FFB66B4-E02E-44EE-948B-96F2728F7C82}" dt="2021-02-19T23:33:45.141" v="650" actId="478"/>
          <ac:spMkLst>
            <pc:docMk/>
            <pc:sldMk cId="1197639748" sldId="293"/>
            <ac:spMk id="4" creationId="{3E1F935A-5705-435C-89D8-0B16FD75503C}"/>
          </ac:spMkLst>
        </pc:spChg>
        <pc:spChg chg="add mod">
          <ac:chgData name="Cristian Chilipirea" userId="34ab170da5908fc4" providerId="LiveId" clId="{0FFB66B4-E02E-44EE-948B-96F2728F7C82}" dt="2021-02-19T23:33:48.034" v="652" actId="1076"/>
          <ac:spMkLst>
            <pc:docMk/>
            <pc:sldMk cId="1197639748" sldId="293"/>
            <ac:spMk id="5" creationId="{93BF521C-8CD3-44B0-877F-0E402EAB222B}"/>
          </ac:spMkLst>
        </pc:spChg>
        <pc:spChg chg="add mod">
          <ac:chgData name="Cristian Chilipirea" userId="34ab170da5908fc4" providerId="LiveId" clId="{0FFB66B4-E02E-44EE-948B-96F2728F7C82}" dt="2021-02-19T23:33:48.034" v="652" actId="1076"/>
          <ac:spMkLst>
            <pc:docMk/>
            <pc:sldMk cId="1197639748" sldId="293"/>
            <ac:spMk id="6" creationId="{1FDAA900-2A56-4744-AC94-8B42FC23AF3F}"/>
          </ac:spMkLst>
        </pc:spChg>
      </pc:sldChg>
      <pc:sldChg chg="modSp new mod">
        <pc:chgData name="Cristian Chilipirea" userId="34ab170da5908fc4" providerId="LiveId" clId="{0FFB66B4-E02E-44EE-948B-96F2728F7C82}" dt="2021-02-19T23:34:34.786" v="667" actId="14100"/>
        <pc:sldMkLst>
          <pc:docMk/>
          <pc:sldMk cId="1713965941" sldId="294"/>
        </pc:sldMkLst>
        <pc:spChg chg="mod">
          <ac:chgData name="Cristian Chilipirea" userId="34ab170da5908fc4" providerId="LiveId" clId="{0FFB66B4-E02E-44EE-948B-96F2728F7C82}" dt="2021-02-19T23:34:28.188" v="665" actId="20577"/>
          <ac:spMkLst>
            <pc:docMk/>
            <pc:sldMk cId="1713965941" sldId="294"/>
            <ac:spMk id="3" creationId="{EF6BBBDD-1D6E-4DAE-A51D-8BE11A902273}"/>
          </ac:spMkLst>
        </pc:spChg>
        <pc:spChg chg="mod">
          <ac:chgData name="Cristian Chilipirea" userId="34ab170da5908fc4" providerId="LiveId" clId="{0FFB66B4-E02E-44EE-948B-96F2728F7C82}" dt="2021-02-19T23:34:34.786" v="667" actId="14100"/>
          <ac:spMkLst>
            <pc:docMk/>
            <pc:sldMk cId="1713965941" sldId="294"/>
            <ac:spMk id="4" creationId="{DD5D8AB7-E16B-43CC-9F71-ACE48122900B}"/>
          </ac:spMkLst>
        </pc:spChg>
      </pc:sldChg>
      <pc:sldChg chg="modSp new mod">
        <pc:chgData name="Cristian Chilipirea" userId="34ab170da5908fc4" providerId="LiveId" clId="{0FFB66B4-E02E-44EE-948B-96F2728F7C82}" dt="2021-02-19T23:34:46.051" v="669"/>
        <pc:sldMkLst>
          <pc:docMk/>
          <pc:sldMk cId="3702903717" sldId="295"/>
        </pc:sldMkLst>
        <pc:spChg chg="mod">
          <ac:chgData name="Cristian Chilipirea" userId="34ab170da5908fc4" providerId="LiveId" clId="{0FFB66B4-E02E-44EE-948B-96F2728F7C82}" dt="2021-02-19T23:34:46.051" v="669"/>
          <ac:spMkLst>
            <pc:docMk/>
            <pc:sldMk cId="3702903717" sldId="295"/>
            <ac:spMk id="3" creationId="{E3E82385-9522-4B2B-A282-08EE07F64821}"/>
          </ac:spMkLst>
        </pc:spChg>
      </pc:sldChg>
      <pc:sldChg chg="modSp new mod">
        <pc:chgData name="Cristian Chilipirea" userId="34ab170da5908fc4" providerId="LiveId" clId="{0FFB66B4-E02E-44EE-948B-96F2728F7C82}" dt="2021-02-19T23:35:12.750" v="671"/>
        <pc:sldMkLst>
          <pc:docMk/>
          <pc:sldMk cId="72910276" sldId="296"/>
        </pc:sldMkLst>
        <pc:spChg chg="mod">
          <ac:chgData name="Cristian Chilipirea" userId="34ab170da5908fc4" providerId="LiveId" clId="{0FFB66B4-E02E-44EE-948B-96F2728F7C82}" dt="2021-02-19T23:35:12.750" v="671"/>
          <ac:spMkLst>
            <pc:docMk/>
            <pc:sldMk cId="72910276" sldId="296"/>
            <ac:spMk id="3" creationId="{7FA085AE-8CA6-423E-81B7-5A0BA292F6C3}"/>
          </ac:spMkLst>
        </pc:spChg>
      </pc:sldChg>
      <pc:sldChg chg="addSp delSp modSp new mod">
        <pc:chgData name="Cristian Chilipirea" userId="34ab170da5908fc4" providerId="LiveId" clId="{0FFB66B4-E02E-44EE-948B-96F2728F7C82}" dt="2021-02-19T23:35:34.874" v="676"/>
        <pc:sldMkLst>
          <pc:docMk/>
          <pc:sldMk cId="1256797331" sldId="297"/>
        </pc:sldMkLst>
        <pc:spChg chg="mod">
          <ac:chgData name="Cristian Chilipirea" userId="34ab170da5908fc4" providerId="LiveId" clId="{0FFB66B4-E02E-44EE-948B-96F2728F7C82}" dt="2021-02-19T23:35:34.874" v="676"/>
          <ac:spMkLst>
            <pc:docMk/>
            <pc:sldMk cId="1256797331" sldId="297"/>
            <ac:spMk id="3" creationId="{8144F46D-103F-4CAC-B30B-73EE7918AA1E}"/>
          </ac:spMkLst>
        </pc:spChg>
        <pc:spChg chg="del">
          <ac:chgData name="Cristian Chilipirea" userId="34ab170da5908fc4" providerId="LiveId" clId="{0FFB66B4-E02E-44EE-948B-96F2728F7C82}" dt="2021-02-19T23:35:27.099" v="673" actId="478"/>
          <ac:spMkLst>
            <pc:docMk/>
            <pc:sldMk cId="1256797331" sldId="297"/>
            <ac:spMk id="4" creationId="{E2DD74A8-7BB1-4AA8-B9C0-98D7464737BC}"/>
          </ac:spMkLst>
        </pc:spChg>
        <pc:spChg chg="add mod">
          <ac:chgData name="Cristian Chilipirea" userId="34ab170da5908fc4" providerId="LiveId" clId="{0FFB66B4-E02E-44EE-948B-96F2728F7C82}" dt="2021-02-19T23:35:30.991" v="675" actId="1076"/>
          <ac:spMkLst>
            <pc:docMk/>
            <pc:sldMk cId="1256797331" sldId="297"/>
            <ac:spMk id="5" creationId="{B8F08063-DE3E-43C9-AC0A-B507B97E2021}"/>
          </ac:spMkLst>
        </pc:spChg>
        <pc:spChg chg="add mod">
          <ac:chgData name="Cristian Chilipirea" userId="34ab170da5908fc4" providerId="LiveId" clId="{0FFB66B4-E02E-44EE-948B-96F2728F7C82}" dt="2021-02-19T23:35:30.991" v="675" actId="1076"/>
          <ac:spMkLst>
            <pc:docMk/>
            <pc:sldMk cId="1256797331" sldId="297"/>
            <ac:spMk id="6" creationId="{340904EA-EF7B-4269-935A-46B190CDFD43}"/>
          </ac:spMkLst>
        </pc:spChg>
        <pc:spChg chg="add mod">
          <ac:chgData name="Cristian Chilipirea" userId="34ab170da5908fc4" providerId="LiveId" clId="{0FFB66B4-E02E-44EE-948B-96F2728F7C82}" dt="2021-02-19T23:35:30.991" v="675" actId="1076"/>
          <ac:spMkLst>
            <pc:docMk/>
            <pc:sldMk cId="1256797331" sldId="297"/>
            <ac:spMk id="10" creationId="{352142E7-2AB4-47C8-A0C1-A8EF340D3C91}"/>
          </ac:spMkLst>
        </pc:spChg>
        <pc:cxnChg chg="add mod">
          <ac:chgData name="Cristian Chilipirea" userId="34ab170da5908fc4" providerId="LiveId" clId="{0FFB66B4-E02E-44EE-948B-96F2728F7C82}" dt="2021-02-19T23:35:30.991" v="675" actId="1076"/>
          <ac:cxnSpMkLst>
            <pc:docMk/>
            <pc:sldMk cId="1256797331" sldId="297"/>
            <ac:cxnSpMk id="7" creationId="{CD8C339E-77E7-42FD-9ED5-8500C27A58CA}"/>
          </ac:cxnSpMkLst>
        </pc:cxnChg>
        <pc:cxnChg chg="add mod">
          <ac:chgData name="Cristian Chilipirea" userId="34ab170da5908fc4" providerId="LiveId" clId="{0FFB66B4-E02E-44EE-948B-96F2728F7C82}" dt="2021-02-19T23:35:30.991" v="675" actId="1076"/>
          <ac:cxnSpMkLst>
            <pc:docMk/>
            <pc:sldMk cId="1256797331" sldId="297"/>
            <ac:cxnSpMk id="8" creationId="{8ADC59CF-3451-4D6E-AE58-9A1F9A57F7B7}"/>
          </ac:cxnSpMkLst>
        </pc:cxnChg>
        <pc:cxnChg chg="add mod">
          <ac:chgData name="Cristian Chilipirea" userId="34ab170da5908fc4" providerId="LiveId" clId="{0FFB66B4-E02E-44EE-948B-96F2728F7C82}" dt="2021-02-19T23:35:30.991" v="675" actId="1076"/>
          <ac:cxnSpMkLst>
            <pc:docMk/>
            <pc:sldMk cId="1256797331" sldId="297"/>
            <ac:cxnSpMk id="9" creationId="{AA0369F3-3E1F-4A49-B90B-916409806DC5}"/>
          </ac:cxnSpMkLst>
        </pc:cxnChg>
      </pc:sldChg>
      <pc:sldChg chg="addSp modSp add mod">
        <pc:chgData name="Cristian Chilipirea" userId="34ab170da5908fc4" providerId="LiveId" clId="{0FFB66B4-E02E-44EE-948B-96F2728F7C82}" dt="2021-02-19T23:35:55.667" v="680" actId="20577"/>
        <pc:sldMkLst>
          <pc:docMk/>
          <pc:sldMk cId="1637397968" sldId="298"/>
        </pc:sldMkLst>
        <pc:spChg chg="mod">
          <ac:chgData name="Cristian Chilipirea" userId="34ab170da5908fc4" providerId="LiveId" clId="{0FFB66B4-E02E-44EE-948B-96F2728F7C82}" dt="2021-02-19T23:35:55.667" v="680" actId="20577"/>
          <ac:spMkLst>
            <pc:docMk/>
            <pc:sldMk cId="1637397968" sldId="298"/>
            <ac:spMk id="10" creationId="{352142E7-2AB4-47C8-A0C1-A8EF340D3C91}"/>
          </ac:spMkLst>
        </pc:spChg>
        <pc:spChg chg="add mod">
          <ac:chgData name="Cristian Chilipirea" userId="34ab170da5908fc4" providerId="LiveId" clId="{0FFB66B4-E02E-44EE-948B-96F2728F7C82}" dt="2021-02-19T23:35:53.800" v="679" actId="1076"/>
          <ac:spMkLst>
            <pc:docMk/>
            <pc:sldMk cId="1637397968" sldId="298"/>
            <ac:spMk id="11" creationId="{8A63E951-DF82-4D3E-AADA-EA37B5D703B8}"/>
          </ac:spMkLst>
        </pc:spChg>
      </pc:sldChg>
      <pc:sldChg chg="modSp add del mod">
        <pc:chgData name="Cristian Chilipirea" userId="34ab170da5908fc4" providerId="LiveId" clId="{0FFB66B4-E02E-44EE-948B-96F2728F7C82}" dt="2021-02-19T23:36:10.482" v="684" actId="2890"/>
        <pc:sldMkLst>
          <pc:docMk/>
          <pc:sldMk cId="3081701852" sldId="299"/>
        </pc:sldMkLst>
        <pc:spChg chg="mod">
          <ac:chgData name="Cristian Chilipirea" userId="34ab170da5908fc4" providerId="LiveId" clId="{0FFB66B4-E02E-44EE-948B-96F2728F7C82}" dt="2021-02-19T23:36:09.555" v="683" actId="20577"/>
          <ac:spMkLst>
            <pc:docMk/>
            <pc:sldMk cId="3081701852" sldId="299"/>
            <ac:spMk id="5" creationId="{B8F08063-DE3E-43C9-AC0A-B507B97E2021}"/>
          </ac:spMkLst>
        </pc:spChg>
      </pc:sldChg>
      <pc:sldChg chg="addSp modSp add mod">
        <pc:chgData name="Cristian Chilipirea" userId="34ab170da5908fc4" providerId="LiveId" clId="{0FFB66B4-E02E-44EE-948B-96F2728F7C82}" dt="2021-02-19T23:36:24.071" v="688" actId="20577"/>
        <pc:sldMkLst>
          <pc:docMk/>
          <pc:sldMk cId="4023030303" sldId="299"/>
        </pc:sldMkLst>
        <pc:spChg chg="mod">
          <ac:chgData name="Cristian Chilipirea" userId="34ab170da5908fc4" providerId="LiveId" clId="{0FFB66B4-E02E-44EE-948B-96F2728F7C82}" dt="2021-02-19T23:36:24.071" v="688" actId="20577"/>
          <ac:spMkLst>
            <pc:docMk/>
            <pc:sldMk cId="4023030303" sldId="299"/>
            <ac:spMk id="10" creationId="{352142E7-2AB4-47C8-A0C1-A8EF340D3C91}"/>
          </ac:spMkLst>
        </pc:spChg>
        <pc:spChg chg="add mod">
          <ac:chgData name="Cristian Chilipirea" userId="34ab170da5908fc4" providerId="LiveId" clId="{0FFB66B4-E02E-44EE-948B-96F2728F7C82}" dt="2021-02-19T23:36:21.661" v="687" actId="1076"/>
          <ac:spMkLst>
            <pc:docMk/>
            <pc:sldMk cId="4023030303" sldId="299"/>
            <ac:spMk id="12" creationId="{B29CB63B-6D3E-4D4C-A918-332420317162}"/>
          </ac:spMkLst>
        </pc:spChg>
      </pc:sldChg>
      <pc:sldChg chg="addSp modSp add mod">
        <pc:chgData name="Cristian Chilipirea" userId="34ab170da5908fc4" providerId="LiveId" clId="{0FFB66B4-E02E-44EE-948B-96F2728F7C82}" dt="2021-02-19T23:36:46.378" v="692" actId="20577"/>
        <pc:sldMkLst>
          <pc:docMk/>
          <pc:sldMk cId="868890896" sldId="300"/>
        </pc:sldMkLst>
        <pc:spChg chg="mod">
          <ac:chgData name="Cristian Chilipirea" userId="34ab170da5908fc4" providerId="LiveId" clId="{0FFB66B4-E02E-44EE-948B-96F2728F7C82}" dt="2021-02-19T23:36:46.378" v="692" actId="20577"/>
          <ac:spMkLst>
            <pc:docMk/>
            <pc:sldMk cId="868890896" sldId="300"/>
            <ac:spMk id="10" creationId="{352142E7-2AB4-47C8-A0C1-A8EF340D3C91}"/>
          </ac:spMkLst>
        </pc:spChg>
        <pc:spChg chg="add mod">
          <ac:chgData name="Cristian Chilipirea" userId="34ab170da5908fc4" providerId="LiveId" clId="{0FFB66B4-E02E-44EE-948B-96F2728F7C82}" dt="2021-02-19T23:36:43.114" v="691" actId="1076"/>
          <ac:spMkLst>
            <pc:docMk/>
            <pc:sldMk cId="868890896" sldId="300"/>
            <ac:spMk id="13" creationId="{BF022A70-0F59-44AB-9115-569AA3C5CE01}"/>
          </ac:spMkLst>
        </pc:spChg>
      </pc:sldChg>
      <pc:sldChg chg="addSp modSp add mod">
        <pc:chgData name="Cristian Chilipirea" userId="34ab170da5908fc4" providerId="LiveId" clId="{0FFB66B4-E02E-44EE-948B-96F2728F7C82}" dt="2021-02-19T23:37:03.538" v="696" actId="20577"/>
        <pc:sldMkLst>
          <pc:docMk/>
          <pc:sldMk cId="319978144" sldId="301"/>
        </pc:sldMkLst>
        <pc:spChg chg="mod">
          <ac:chgData name="Cristian Chilipirea" userId="34ab170da5908fc4" providerId="LiveId" clId="{0FFB66B4-E02E-44EE-948B-96F2728F7C82}" dt="2021-02-19T23:37:03.538" v="696" actId="20577"/>
          <ac:spMkLst>
            <pc:docMk/>
            <pc:sldMk cId="319978144" sldId="301"/>
            <ac:spMk id="10" creationId="{352142E7-2AB4-47C8-A0C1-A8EF340D3C91}"/>
          </ac:spMkLst>
        </pc:spChg>
        <pc:spChg chg="add mod">
          <ac:chgData name="Cristian Chilipirea" userId="34ab170da5908fc4" providerId="LiveId" clId="{0FFB66B4-E02E-44EE-948B-96F2728F7C82}" dt="2021-02-19T23:37:00.496" v="695" actId="1076"/>
          <ac:spMkLst>
            <pc:docMk/>
            <pc:sldMk cId="319978144" sldId="301"/>
            <ac:spMk id="14" creationId="{D5B8AE8D-2AF5-4A16-A1F9-0A30EF68CA6E}"/>
          </ac:spMkLst>
        </pc:spChg>
      </pc:sldChg>
      <pc:sldChg chg="modSp add mod">
        <pc:chgData name="Cristian Chilipirea" userId="34ab170da5908fc4" providerId="LiveId" clId="{0FFB66B4-E02E-44EE-948B-96F2728F7C82}" dt="2021-02-19T23:37:36.356" v="703" actId="1076"/>
        <pc:sldMkLst>
          <pc:docMk/>
          <pc:sldMk cId="3058156533" sldId="302"/>
        </pc:sldMkLst>
        <pc:spChg chg="mod">
          <ac:chgData name="Cristian Chilipirea" userId="34ab170da5908fc4" providerId="LiveId" clId="{0FFB66B4-E02E-44EE-948B-96F2728F7C82}" dt="2021-02-19T23:37:36.356" v="703" actId="1076"/>
          <ac:spMkLst>
            <pc:docMk/>
            <pc:sldMk cId="3058156533" sldId="302"/>
            <ac:spMk id="5" creationId="{B8F08063-DE3E-43C9-AC0A-B507B97E2021}"/>
          </ac:spMkLst>
        </pc:spChg>
        <pc:spChg chg="mod">
          <ac:chgData name="Cristian Chilipirea" userId="34ab170da5908fc4" providerId="LiveId" clId="{0FFB66B4-E02E-44EE-948B-96F2728F7C82}" dt="2021-02-19T23:37:26.687" v="698" actId="1076"/>
          <ac:spMkLst>
            <pc:docMk/>
            <pc:sldMk cId="3058156533" sldId="302"/>
            <ac:spMk id="10" creationId="{352142E7-2AB4-47C8-A0C1-A8EF340D3C91}"/>
          </ac:spMkLst>
        </pc:spChg>
      </pc:sldChg>
      <pc:sldChg chg="modSp add mod">
        <pc:chgData name="Cristian Chilipirea" userId="34ab170da5908fc4" providerId="LiveId" clId="{0FFB66B4-E02E-44EE-948B-96F2728F7C82}" dt="2021-02-19T23:37:47.332" v="705" actId="1076"/>
        <pc:sldMkLst>
          <pc:docMk/>
          <pc:sldMk cId="575037668" sldId="303"/>
        </pc:sldMkLst>
        <pc:spChg chg="mod">
          <ac:chgData name="Cristian Chilipirea" userId="34ab170da5908fc4" providerId="LiveId" clId="{0FFB66B4-E02E-44EE-948B-96F2728F7C82}" dt="2021-02-19T23:37:47.332" v="705" actId="1076"/>
          <ac:spMkLst>
            <pc:docMk/>
            <pc:sldMk cId="575037668" sldId="303"/>
            <ac:spMk id="10" creationId="{352142E7-2AB4-47C8-A0C1-A8EF340D3C91}"/>
          </ac:spMkLst>
        </pc:spChg>
      </pc:sldChg>
      <pc:sldChg chg="delSp modSp add mod">
        <pc:chgData name="Cristian Chilipirea" userId="34ab170da5908fc4" providerId="LiveId" clId="{0FFB66B4-E02E-44EE-948B-96F2728F7C82}" dt="2021-02-19T23:38:00.408" v="708" actId="478"/>
        <pc:sldMkLst>
          <pc:docMk/>
          <pc:sldMk cId="3508534874" sldId="304"/>
        </pc:sldMkLst>
        <pc:spChg chg="mod">
          <ac:chgData name="Cristian Chilipirea" userId="34ab170da5908fc4" providerId="LiveId" clId="{0FFB66B4-E02E-44EE-948B-96F2728F7C82}" dt="2021-02-19T23:37:58.620" v="707" actId="20577"/>
          <ac:spMkLst>
            <pc:docMk/>
            <pc:sldMk cId="3508534874" sldId="304"/>
            <ac:spMk id="10" creationId="{352142E7-2AB4-47C8-A0C1-A8EF340D3C91}"/>
          </ac:spMkLst>
        </pc:spChg>
        <pc:spChg chg="del">
          <ac:chgData name="Cristian Chilipirea" userId="34ab170da5908fc4" providerId="LiveId" clId="{0FFB66B4-E02E-44EE-948B-96F2728F7C82}" dt="2021-02-19T23:38:00.408" v="708" actId="478"/>
          <ac:spMkLst>
            <pc:docMk/>
            <pc:sldMk cId="3508534874" sldId="304"/>
            <ac:spMk id="14" creationId="{D5B8AE8D-2AF5-4A16-A1F9-0A30EF68CA6E}"/>
          </ac:spMkLst>
        </pc:spChg>
      </pc:sldChg>
      <pc:sldChg chg="delSp modSp add mod">
        <pc:chgData name="Cristian Chilipirea" userId="34ab170da5908fc4" providerId="LiveId" clId="{0FFB66B4-E02E-44EE-948B-96F2728F7C82}" dt="2021-02-19T23:38:16.407" v="712" actId="478"/>
        <pc:sldMkLst>
          <pc:docMk/>
          <pc:sldMk cId="3483813242" sldId="305"/>
        </pc:sldMkLst>
        <pc:spChg chg="del">
          <ac:chgData name="Cristian Chilipirea" userId="34ab170da5908fc4" providerId="LiveId" clId="{0FFB66B4-E02E-44EE-948B-96F2728F7C82}" dt="2021-02-19T23:38:15.112" v="711" actId="478"/>
          <ac:spMkLst>
            <pc:docMk/>
            <pc:sldMk cId="3483813242" sldId="305"/>
            <ac:spMk id="5" creationId="{B8F08063-DE3E-43C9-AC0A-B507B97E2021}"/>
          </ac:spMkLst>
        </pc:spChg>
        <pc:spChg chg="mod">
          <ac:chgData name="Cristian Chilipirea" userId="34ab170da5908fc4" providerId="LiveId" clId="{0FFB66B4-E02E-44EE-948B-96F2728F7C82}" dt="2021-02-19T23:38:12.621" v="710" actId="20577"/>
          <ac:spMkLst>
            <pc:docMk/>
            <pc:sldMk cId="3483813242" sldId="305"/>
            <ac:spMk id="10" creationId="{352142E7-2AB4-47C8-A0C1-A8EF340D3C91}"/>
          </ac:spMkLst>
        </pc:spChg>
        <pc:spChg chg="del">
          <ac:chgData name="Cristian Chilipirea" userId="34ab170da5908fc4" providerId="LiveId" clId="{0FFB66B4-E02E-44EE-948B-96F2728F7C82}" dt="2021-02-19T23:38:16.407" v="712" actId="478"/>
          <ac:spMkLst>
            <pc:docMk/>
            <pc:sldMk cId="3483813242" sldId="305"/>
            <ac:spMk id="13" creationId="{BF022A70-0F59-44AB-9115-569AA3C5CE01}"/>
          </ac:spMkLst>
        </pc:spChg>
      </pc:sldChg>
      <pc:sldChg chg="addSp delSp modSp add mod">
        <pc:chgData name="Cristian Chilipirea" userId="34ab170da5908fc4" providerId="LiveId" clId="{0FFB66B4-E02E-44EE-948B-96F2728F7C82}" dt="2021-02-19T23:38:49.696" v="719" actId="20577"/>
        <pc:sldMkLst>
          <pc:docMk/>
          <pc:sldMk cId="2502400433" sldId="306"/>
        </pc:sldMkLst>
        <pc:spChg chg="del">
          <ac:chgData name="Cristian Chilipirea" userId="34ab170da5908fc4" providerId="LiveId" clId="{0FFB66B4-E02E-44EE-948B-96F2728F7C82}" dt="2021-02-19T23:38:30.177" v="714" actId="478"/>
          <ac:spMkLst>
            <pc:docMk/>
            <pc:sldMk cId="2502400433" sldId="306"/>
            <ac:spMk id="10" creationId="{352142E7-2AB4-47C8-A0C1-A8EF340D3C91}"/>
          </ac:spMkLst>
        </pc:spChg>
        <pc:spChg chg="add mod">
          <ac:chgData name="Cristian Chilipirea" userId="34ab170da5908fc4" providerId="LiveId" clId="{0FFB66B4-E02E-44EE-948B-96F2728F7C82}" dt="2021-02-19T23:38:42.238" v="717" actId="20577"/>
          <ac:spMkLst>
            <pc:docMk/>
            <pc:sldMk cId="2502400433" sldId="306"/>
            <ac:spMk id="13" creationId="{850A26CA-5080-42C1-9951-6BECF9A21DE2}"/>
          </ac:spMkLst>
        </pc:spChg>
        <pc:spChg chg="add mod">
          <ac:chgData name="Cristian Chilipirea" userId="34ab170da5908fc4" providerId="LiveId" clId="{0FFB66B4-E02E-44EE-948B-96F2728F7C82}" dt="2021-02-19T23:38:49.696" v="719" actId="20577"/>
          <ac:spMkLst>
            <pc:docMk/>
            <pc:sldMk cId="2502400433" sldId="306"/>
            <ac:spMk id="14" creationId="{7E6C396E-DE56-49F1-8F5F-BA8D0F942703}"/>
          </ac:spMkLst>
        </pc:spChg>
      </pc:sldChg>
      <pc:sldChg chg="addSp delSp modSp add mod">
        <pc:chgData name="Cristian Chilipirea" userId="34ab170da5908fc4" providerId="LiveId" clId="{0FFB66B4-E02E-44EE-948B-96F2728F7C82}" dt="2021-02-19T23:39:26.087" v="723" actId="478"/>
        <pc:sldMkLst>
          <pc:docMk/>
          <pc:sldMk cId="4272240493" sldId="307"/>
        </pc:sldMkLst>
        <pc:spChg chg="del">
          <ac:chgData name="Cristian Chilipirea" userId="34ab170da5908fc4" providerId="LiveId" clId="{0FFB66B4-E02E-44EE-948B-96F2728F7C82}" dt="2021-02-19T23:39:26.087" v="723" actId="478"/>
          <ac:spMkLst>
            <pc:docMk/>
            <pc:sldMk cId="4272240493" sldId="307"/>
            <ac:spMk id="13" creationId="{850A26CA-5080-42C1-9951-6BECF9A21DE2}"/>
          </ac:spMkLst>
        </pc:spChg>
        <pc:spChg chg="del">
          <ac:chgData name="Cristian Chilipirea" userId="34ab170da5908fc4" providerId="LiveId" clId="{0FFB66B4-E02E-44EE-948B-96F2728F7C82}" dt="2021-02-19T23:39:26.087" v="723" actId="478"/>
          <ac:spMkLst>
            <pc:docMk/>
            <pc:sldMk cId="4272240493" sldId="307"/>
            <ac:spMk id="14" creationId="{7E6C396E-DE56-49F1-8F5F-BA8D0F942703}"/>
          </ac:spMkLst>
        </pc:spChg>
        <pc:spChg chg="add mod">
          <ac:chgData name="Cristian Chilipirea" userId="34ab170da5908fc4" providerId="LiveId" clId="{0FFB66B4-E02E-44EE-948B-96F2728F7C82}" dt="2021-02-19T23:39:09.959" v="722" actId="1076"/>
          <ac:spMkLst>
            <pc:docMk/>
            <pc:sldMk cId="4272240493" sldId="307"/>
            <ac:spMk id="15" creationId="{5B6CF6D2-DEBA-4FE1-81D9-1AD270414216}"/>
          </ac:spMkLst>
        </pc:spChg>
      </pc:sldChg>
      <pc:sldChg chg="addSp delSp modSp new mod">
        <pc:chgData name="Cristian Chilipirea" userId="34ab170da5908fc4" providerId="LiveId" clId="{0FFB66B4-E02E-44EE-948B-96F2728F7C82}" dt="2021-02-19T23:40:13.981" v="732"/>
        <pc:sldMkLst>
          <pc:docMk/>
          <pc:sldMk cId="3743015591" sldId="308"/>
        </pc:sldMkLst>
        <pc:spChg chg="mod">
          <ac:chgData name="Cristian Chilipirea" userId="34ab170da5908fc4" providerId="LiveId" clId="{0FFB66B4-E02E-44EE-948B-96F2728F7C82}" dt="2021-02-19T23:39:38.099" v="725"/>
          <ac:spMkLst>
            <pc:docMk/>
            <pc:sldMk cId="3743015591" sldId="308"/>
            <ac:spMk id="3" creationId="{7212CEDE-DCA8-48EA-B5DD-2D0B0D503FEF}"/>
          </ac:spMkLst>
        </pc:spChg>
        <pc:spChg chg="del">
          <ac:chgData name="Cristian Chilipirea" userId="34ab170da5908fc4" providerId="LiveId" clId="{0FFB66B4-E02E-44EE-948B-96F2728F7C82}" dt="2021-02-19T23:39:43.707" v="726" actId="478"/>
          <ac:spMkLst>
            <pc:docMk/>
            <pc:sldMk cId="3743015591" sldId="308"/>
            <ac:spMk id="4" creationId="{9E199CA0-8A40-4D3E-8B06-36AA3C8AD066}"/>
          </ac:spMkLst>
        </pc:spChg>
        <pc:spChg chg="add mod">
          <ac:chgData name="Cristian Chilipirea" userId="34ab170da5908fc4" providerId="LiveId" clId="{0FFB66B4-E02E-44EE-948B-96F2728F7C82}" dt="2021-02-19T23:39:49.129" v="728" actId="1076"/>
          <ac:spMkLst>
            <pc:docMk/>
            <pc:sldMk cId="3743015591" sldId="308"/>
            <ac:spMk id="5" creationId="{327CE5F1-BD22-4145-BC66-7B6DE28F336F}"/>
          </ac:spMkLst>
        </pc:spChg>
        <pc:spChg chg="add del mod">
          <ac:chgData name="Cristian Chilipirea" userId="34ab170da5908fc4" providerId="LiveId" clId="{0FFB66B4-E02E-44EE-948B-96F2728F7C82}" dt="2021-02-19T23:40:13.981" v="732"/>
          <ac:spMkLst>
            <pc:docMk/>
            <pc:sldMk cId="3743015591" sldId="308"/>
            <ac:spMk id="8" creationId="{F6D64846-0B79-4E0A-9451-40D6F72CB63F}"/>
          </ac:spMkLst>
        </pc:spChg>
        <pc:spChg chg="add del mod">
          <ac:chgData name="Cristian Chilipirea" userId="34ab170da5908fc4" providerId="LiveId" clId="{0FFB66B4-E02E-44EE-948B-96F2728F7C82}" dt="2021-02-19T23:40:13.981" v="732"/>
          <ac:spMkLst>
            <pc:docMk/>
            <pc:sldMk cId="3743015591" sldId="308"/>
            <ac:spMk id="9" creationId="{F7BB8792-45D2-4AC4-A9F0-EEBCE0C86C5B}"/>
          </ac:spMkLst>
        </pc:spChg>
        <pc:cxnChg chg="add mod">
          <ac:chgData name="Cristian Chilipirea" userId="34ab170da5908fc4" providerId="LiveId" clId="{0FFB66B4-E02E-44EE-948B-96F2728F7C82}" dt="2021-02-19T23:39:49.129" v="728" actId="1076"/>
          <ac:cxnSpMkLst>
            <pc:docMk/>
            <pc:sldMk cId="3743015591" sldId="308"/>
            <ac:cxnSpMk id="6" creationId="{08A9CAB1-9D2B-4731-BA7A-288D18A3F90A}"/>
          </ac:cxnSpMkLst>
        </pc:cxnChg>
        <pc:cxnChg chg="add mod">
          <ac:chgData name="Cristian Chilipirea" userId="34ab170da5908fc4" providerId="LiveId" clId="{0FFB66B4-E02E-44EE-948B-96F2728F7C82}" dt="2021-02-19T23:39:49.129" v="728" actId="1076"/>
          <ac:cxnSpMkLst>
            <pc:docMk/>
            <pc:sldMk cId="3743015591" sldId="308"/>
            <ac:cxnSpMk id="7" creationId="{F5C4343A-E9C6-499E-83A5-8311924CA81F}"/>
          </ac:cxnSpMkLst>
        </pc:cxnChg>
      </pc:sldChg>
      <pc:sldChg chg="addSp modSp add mod">
        <pc:chgData name="Cristian Chilipirea" userId="34ab170da5908fc4" providerId="LiveId" clId="{0FFB66B4-E02E-44EE-948B-96F2728F7C82}" dt="2021-02-19T23:40:21.262" v="735" actId="1076"/>
        <pc:sldMkLst>
          <pc:docMk/>
          <pc:sldMk cId="435606726" sldId="309"/>
        </pc:sldMkLst>
        <pc:spChg chg="add mod">
          <ac:chgData name="Cristian Chilipirea" userId="34ab170da5908fc4" providerId="LiveId" clId="{0FFB66B4-E02E-44EE-948B-96F2728F7C82}" dt="2021-02-19T23:40:21.262" v="735" actId="1076"/>
          <ac:spMkLst>
            <pc:docMk/>
            <pc:sldMk cId="435606726" sldId="309"/>
            <ac:spMk id="8" creationId="{2B3EF3C6-9290-4FF0-A71D-F7F3706A7882}"/>
          </ac:spMkLst>
        </pc:spChg>
        <pc:spChg chg="add mod">
          <ac:chgData name="Cristian Chilipirea" userId="34ab170da5908fc4" providerId="LiveId" clId="{0FFB66B4-E02E-44EE-948B-96F2728F7C82}" dt="2021-02-19T23:40:21.262" v="735" actId="1076"/>
          <ac:spMkLst>
            <pc:docMk/>
            <pc:sldMk cId="435606726" sldId="309"/>
            <ac:spMk id="9" creationId="{B2D0AD9D-C0BC-42A5-ADB1-E746972D9222}"/>
          </ac:spMkLst>
        </pc:spChg>
      </pc:sldChg>
      <pc:sldChg chg="addSp modSp add mod">
        <pc:chgData name="Cristian Chilipirea" userId="34ab170da5908fc4" providerId="LiveId" clId="{0FFB66B4-E02E-44EE-948B-96F2728F7C82}" dt="2021-02-19T23:40:40.123" v="741" actId="20577"/>
        <pc:sldMkLst>
          <pc:docMk/>
          <pc:sldMk cId="3226318212" sldId="310"/>
        </pc:sldMkLst>
        <pc:spChg chg="mod">
          <ac:chgData name="Cristian Chilipirea" userId="34ab170da5908fc4" providerId="LiveId" clId="{0FFB66B4-E02E-44EE-948B-96F2728F7C82}" dt="2021-02-19T23:40:40.123" v="741" actId="20577"/>
          <ac:spMkLst>
            <pc:docMk/>
            <pc:sldMk cId="3226318212" sldId="310"/>
            <ac:spMk id="9" creationId="{B2D0AD9D-C0BC-42A5-ADB1-E746972D9222}"/>
          </ac:spMkLst>
        </pc:spChg>
        <pc:spChg chg="add mod">
          <ac:chgData name="Cristian Chilipirea" userId="34ab170da5908fc4" providerId="LiveId" clId="{0FFB66B4-E02E-44EE-948B-96F2728F7C82}" dt="2021-02-19T23:40:33.648" v="738" actId="1076"/>
          <ac:spMkLst>
            <pc:docMk/>
            <pc:sldMk cId="3226318212" sldId="310"/>
            <ac:spMk id="10" creationId="{75E7CF04-647E-4028-BF62-09E212FB7866}"/>
          </ac:spMkLst>
        </pc:spChg>
      </pc:sldChg>
      <pc:sldChg chg="addSp modSp add mod">
        <pc:chgData name="Cristian Chilipirea" userId="34ab170da5908fc4" providerId="LiveId" clId="{0FFB66B4-E02E-44EE-948B-96F2728F7C82}" dt="2021-02-19T23:41:05.508" v="745" actId="20577"/>
        <pc:sldMkLst>
          <pc:docMk/>
          <pc:sldMk cId="4026177920" sldId="311"/>
        </pc:sldMkLst>
        <pc:spChg chg="mod">
          <ac:chgData name="Cristian Chilipirea" userId="34ab170da5908fc4" providerId="LiveId" clId="{0FFB66B4-E02E-44EE-948B-96F2728F7C82}" dt="2021-02-19T23:41:05.508" v="745" actId="20577"/>
          <ac:spMkLst>
            <pc:docMk/>
            <pc:sldMk cId="4026177920" sldId="311"/>
            <ac:spMk id="9" creationId="{B2D0AD9D-C0BC-42A5-ADB1-E746972D9222}"/>
          </ac:spMkLst>
        </pc:spChg>
        <pc:spChg chg="add mod">
          <ac:chgData name="Cristian Chilipirea" userId="34ab170da5908fc4" providerId="LiveId" clId="{0FFB66B4-E02E-44EE-948B-96F2728F7C82}" dt="2021-02-19T23:40:56.957" v="744" actId="1076"/>
          <ac:spMkLst>
            <pc:docMk/>
            <pc:sldMk cId="4026177920" sldId="311"/>
            <ac:spMk id="11" creationId="{0F7F4ECC-8D5E-4AAC-AF43-C4A7933F7C47}"/>
          </ac:spMkLst>
        </pc:spChg>
      </pc:sldChg>
      <pc:sldChg chg="addSp modSp add mod">
        <pc:chgData name="Cristian Chilipirea" userId="34ab170da5908fc4" providerId="LiveId" clId="{0FFB66B4-E02E-44EE-948B-96F2728F7C82}" dt="2021-02-19T23:41:35.880" v="749" actId="20577"/>
        <pc:sldMkLst>
          <pc:docMk/>
          <pc:sldMk cId="2909063300" sldId="312"/>
        </pc:sldMkLst>
        <pc:spChg chg="mod">
          <ac:chgData name="Cristian Chilipirea" userId="34ab170da5908fc4" providerId="LiveId" clId="{0FFB66B4-E02E-44EE-948B-96F2728F7C82}" dt="2021-02-19T23:41:35.880" v="749" actId="20577"/>
          <ac:spMkLst>
            <pc:docMk/>
            <pc:sldMk cId="2909063300" sldId="312"/>
            <ac:spMk id="9" creationId="{B2D0AD9D-C0BC-42A5-ADB1-E746972D9222}"/>
          </ac:spMkLst>
        </pc:spChg>
        <pc:spChg chg="add mod">
          <ac:chgData name="Cristian Chilipirea" userId="34ab170da5908fc4" providerId="LiveId" clId="{0FFB66B4-E02E-44EE-948B-96F2728F7C82}" dt="2021-02-19T23:41:32.207" v="748" actId="1076"/>
          <ac:spMkLst>
            <pc:docMk/>
            <pc:sldMk cId="2909063300" sldId="312"/>
            <ac:spMk id="12" creationId="{14513D44-B874-45B2-9192-E0C971D70D9B}"/>
          </ac:spMkLst>
        </pc:spChg>
      </pc:sldChg>
      <pc:sldChg chg="addSp modSp add mod">
        <pc:chgData name="Cristian Chilipirea" userId="34ab170da5908fc4" providerId="LiveId" clId="{0FFB66B4-E02E-44EE-948B-96F2728F7C82}" dt="2021-02-19T23:41:57.929" v="754" actId="20577"/>
        <pc:sldMkLst>
          <pc:docMk/>
          <pc:sldMk cId="2694556130" sldId="313"/>
        </pc:sldMkLst>
        <pc:spChg chg="mod">
          <ac:chgData name="Cristian Chilipirea" userId="34ab170da5908fc4" providerId="LiveId" clId="{0FFB66B4-E02E-44EE-948B-96F2728F7C82}" dt="2021-02-19T23:41:57.929" v="754" actId="20577"/>
          <ac:spMkLst>
            <pc:docMk/>
            <pc:sldMk cId="2694556130" sldId="313"/>
            <ac:spMk id="9" creationId="{B2D0AD9D-C0BC-42A5-ADB1-E746972D9222}"/>
          </ac:spMkLst>
        </pc:spChg>
        <pc:spChg chg="add mod">
          <ac:chgData name="Cristian Chilipirea" userId="34ab170da5908fc4" providerId="LiveId" clId="{0FFB66B4-E02E-44EE-948B-96F2728F7C82}" dt="2021-02-19T23:41:54.803" v="753" actId="1076"/>
          <ac:spMkLst>
            <pc:docMk/>
            <pc:sldMk cId="2694556130" sldId="313"/>
            <ac:spMk id="13" creationId="{12FEAF8F-65FE-41BB-A280-6812101C27BE}"/>
          </ac:spMkLst>
        </pc:spChg>
      </pc:sldChg>
      <pc:sldChg chg="addSp delSp modSp add mod">
        <pc:chgData name="Cristian Chilipirea" userId="34ab170da5908fc4" providerId="LiveId" clId="{0FFB66B4-E02E-44EE-948B-96F2728F7C82}" dt="2021-02-19T23:42:40.149" v="764" actId="6549"/>
        <pc:sldMkLst>
          <pc:docMk/>
          <pc:sldMk cId="1561489302" sldId="314"/>
        </pc:sldMkLst>
        <pc:spChg chg="mod">
          <ac:chgData name="Cristian Chilipirea" userId="34ab170da5908fc4" providerId="LiveId" clId="{0FFB66B4-E02E-44EE-948B-96F2728F7C82}" dt="2021-02-19T23:42:40.149" v="764" actId="6549"/>
          <ac:spMkLst>
            <pc:docMk/>
            <pc:sldMk cId="1561489302" sldId="314"/>
            <ac:spMk id="8" creationId="{2B3EF3C6-9290-4FF0-A71D-F7F3706A7882}"/>
          </ac:spMkLst>
        </pc:spChg>
        <pc:spChg chg="del">
          <ac:chgData name="Cristian Chilipirea" userId="34ab170da5908fc4" providerId="LiveId" clId="{0FFB66B4-E02E-44EE-948B-96F2728F7C82}" dt="2021-02-19T23:42:36.227" v="763" actId="478"/>
          <ac:spMkLst>
            <pc:docMk/>
            <pc:sldMk cId="1561489302" sldId="314"/>
            <ac:spMk id="9" creationId="{B2D0AD9D-C0BC-42A5-ADB1-E746972D9222}"/>
          </ac:spMkLst>
        </pc:spChg>
        <pc:spChg chg="add mod">
          <ac:chgData name="Cristian Chilipirea" userId="34ab170da5908fc4" providerId="LiveId" clId="{0FFB66B4-E02E-44EE-948B-96F2728F7C82}" dt="2021-02-19T23:42:26.799" v="759" actId="1076"/>
          <ac:spMkLst>
            <pc:docMk/>
            <pc:sldMk cId="1561489302" sldId="314"/>
            <ac:spMk id="14" creationId="{38BE9C8A-09B1-486D-ADEB-945971259709}"/>
          </ac:spMkLst>
        </pc:spChg>
      </pc:sldChg>
      <pc:sldChg chg="addSp delSp modSp add mod">
        <pc:chgData name="Cristian Chilipirea" userId="34ab170da5908fc4" providerId="LiveId" clId="{0FFB66B4-E02E-44EE-948B-96F2728F7C82}" dt="2021-02-19T23:43:24.864" v="777" actId="20577"/>
        <pc:sldMkLst>
          <pc:docMk/>
          <pc:sldMk cId="1968087461" sldId="315"/>
        </pc:sldMkLst>
        <pc:spChg chg="mod">
          <ac:chgData name="Cristian Chilipirea" userId="34ab170da5908fc4" providerId="LiveId" clId="{0FFB66B4-E02E-44EE-948B-96F2728F7C82}" dt="2021-02-19T23:42:55.134" v="767" actId="20577"/>
          <ac:spMkLst>
            <pc:docMk/>
            <pc:sldMk cId="1968087461" sldId="315"/>
            <ac:spMk id="10" creationId="{75E7CF04-647E-4028-BF62-09E212FB7866}"/>
          </ac:spMkLst>
        </pc:spChg>
        <pc:spChg chg="mod">
          <ac:chgData name="Cristian Chilipirea" userId="34ab170da5908fc4" providerId="LiveId" clId="{0FFB66B4-E02E-44EE-948B-96F2728F7C82}" dt="2021-02-19T23:42:59.308" v="769" actId="20577"/>
          <ac:spMkLst>
            <pc:docMk/>
            <pc:sldMk cId="1968087461" sldId="315"/>
            <ac:spMk id="11" creationId="{0F7F4ECC-8D5E-4AAC-AF43-C4A7933F7C47}"/>
          </ac:spMkLst>
        </pc:spChg>
        <pc:spChg chg="mod">
          <ac:chgData name="Cristian Chilipirea" userId="34ab170da5908fc4" providerId="LiveId" clId="{0FFB66B4-E02E-44EE-948B-96F2728F7C82}" dt="2021-02-19T23:43:03.412" v="771" actId="20577"/>
          <ac:spMkLst>
            <pc:docMk/>
            <pc:sldMk cId="1968087461" sldId="315"/>
            <ac:spMk id="12" creationId="{14513D44-B874-45B2-9192-E0C971D70D9B}"/>
          </ac:spMkLst>
        </pc:spChg>
        <pc:spChg chg="mod">
          <ac:chgData name="Cristian Chilipirea" userId="34ab170da5908fc4" providerId="LiveId" clId="{0FFB66B4-E02E-44EE-948B-96F2728F7C82}" dt="2021-02-19T23:43:06.451" v="773" actId="20577"/>
          <ac:spMkLst>
            <pc:docMk/>
            <pc:sldMk cId="1968087461" sldId="315"/>
            <ac:spMk id="13" creationId="{12FEAF8F-65FE-41BB-A280-6812101C27BE}"/>
          </ac:spMkLst>
        </pc:spChg>
        <pc:spChg chg="del">
          <ac:chgData name="Cristian Chilipirea" userId="34ab170da5908fc4" providerId="LiveId" clId="{0FFB66B4-E02E-44EE-948B-96F2728F7C82}" dt="2021-02-19T23:43:11.163" v="774" actId="478"/>
          <ac:spMkLst>
            <pc:docMk/>
            <pc:sldMk cId="1968087461" sldId="315"/>
            <ac:spMk id="14" creationId="{38BE9C8A-09B1-486D-ADEB-945971259709}"/>
          </ac:spMkLst>
        </pc:spChg>
        <pc:spChg chg="add mod">
          <ac:chgData name="Cristian Chilipirea" userId="34ab170da5908fc4" providerId="LiveId" clId="{0FFB66B4-E02E-44EE-948B-96F2728F7C82}" dt="2021-02-19T23:43:24.864" v="777" actId="20577"/>
          <ac:spMkLst>
            <pc:docMk/>
            <pc:sldMk cId="1968087461" sldId="315"/>
            <ac:spMk id="15" creationId="{E41B1FFF-ACEF-4A07-830F-AA60EF69D409}"/>
          </ac:spMkLst>
        </pc:spChg>
      </pc:sldChg>
      <pc:sldChg chg="delSp modSp add mod">
        <pc:chgData name="Cristian Chilipirea" userId="34ab170da5908fc4" providerId="LiveId" clId="{0FFB66B4-E02E-44EE-948B-96F2728F7C82}" dt="2021-02-19T23:43:56.752" v="783" actId="478"/>
        <pc:sldMkLst>
          <pc:docMk/>
          <pc:sldMk cId="3329611807" sldId="316"/>
        </pc:sldMkLst>
        <pc:spChg chg="mod">
          <ac:chgData name="Cristian Chilipirea" userId="34ab170da5908fc4" providerId="LiveId" clId="{0FFB66B4-E02E-44EE-948B-96F2728F7C82}" dt="2021-02-19T23:43:51.416" v="780" actId="20577"/>
          <ac:spMkLst>
            <pc:docMk/>
            <pc:sldMk cId="3329611807" sldId="316"/>
            <ac:spMk id="10" creationId="{75E7CF04-647E-4028-BF62-09E212FB7866}"/>
          </ac:spMkLst>
        </pc:spChg>
        <pc:spChg chg="mod">
          <ac:chgData name="Cristian Chilipirea" userId="34ab170da5908fc4" providerId="LiveId" clId="{0FFB66B4-E02E-44EE-948B-96F2728F7C82}" dt="2021-02-19T23:43:53.623" v="781" actId="20577"/>
          <ac:spMkLst>
            <pc:docMk/>
            <pc:sldMk cId="3329611807" sldId="316"/>
            <ac:spMk id="11" creationId="{0F7F4ECC-8D5E-4AAC-AF43-C4A7933F7C47}"/>
          </ac:spMkLst>
        </pc:spChg>
        <pc:spChg chg="mod">
          <ac:chgData name="Cristian Chilipirea" userId="34ab170da5908fc4" providerId="LiveId" clId="{0FFB66B4-E02E-44EE-948B-96F2728F7C82}" dt="2021-02-19T23:43:54.996" v="782" actId="20577"/>
          <ac:spMkLst>
            <pc:docMk/>
            <pc:sldMk cId="3329611807" sldId="316"/>
            <ac:spMk id="12" creationId="{14513D44-B874-45B2-9192-E0C971D70D9B}"/>
          </ac:spMkLst>
        </pc:spChg>
        <pc:spChg chg="del">
          <ac:chgData name="Cristian Chilipirea" userId="34ab170da5908fc4" providerId="LiveId" clId="{0FFB66B4-E02E-44EE-948B-96F2728F7C82}" dt="2021-02-19T23:43:56.752" v="783" actId="478"/>
          <ac:spMkLst>
            <pc:docMk/>
            <pc:sldMk cId="3329611807" sldId="316"/>
            <ac:spMk id="13" creationId="{12FEAF8F-65FE-41BB-A280-6812101C27BE}"/>
          </ac:spMkLst>
        </pc:spChg>
        <pc:spChg chg="mod">
          <ac:chgData name="Cristian Chilipirea" userId="34ab170da5908fc4" providerId="LiveId" clId="{0FFB66B4-E02E-44EE-948B-96F2728F7C82}" dt="2021-02-19T23:43:43.765" v="779" actId="20577"/>
          <ac:spMkLst>
            <pc:docMk/>
            <pc:sldMk cId="3329611807" sldId="316"/>
            <ac:spMk id="15" creationId="{E41B1FFF-ACEF-4A07-830F-AA60EF69D409}"/>
          </ac:spMkLst>
        </pc:spChg>
      </pc:sldChg>
      <pc:sldChg chg="delSp modSp add mod">
        <pc:chgData name="Cristian Chilipirea" userId="34ab170da5908fc4" providerId="LiveId" clId="{0FFB66B4-E02E-44EE-948B-96F2728F7C82}" dt="2021-02-19T23:44:22.157" v="789" actId="478"/>
        <pc:sldMkLst>
          <pc:docMk/>
          <pc:sldMk cId="3568295156" sldId="317"/>
        </pc:sldMkLst>
        <pc:spChg chg="del">
          <ac:chgData name="Cristian Chilipirea" userId="34ab170da5908fc4" providerId="LiveId" clId="{0FFB66B4-E02E-44EE-948B-96F2728F7C82}" dt="2021-02-19T23:44:22.157" v="789" actId="478"/>
          <ac:spMkLst>
            <pc:docMk/>
            <pc:sldMk cId="3568295156" sldId="317"/>
            <ac:spMk id="8" creationId="{2B3EF3C6-9290-4FF0-A71D-F7F3706A7882}"/>
          </ac:spMkLst>
        </pc:spChg>
        <pc:spChg chg="mod">
          <ac:chgData name="Cristian Chilipirea" userId="34ab170da5908fc4" providerId="LiveId" clId="{0FFB66B4-E02E-44EE-948B-96F2728F7C82}" dt="2021-02-19T23:44:16.658" v="786" actId="20577"/>
          <ac:spMkLst>
            <pc:docMk/>
            <pc:sldMk cId="3568295156" sldId="317"/>
            <ac:spMk id="10" creationId="{75E7CF04-647E-4028-BF62-09E212FB7866}"/>
          </ac:spMkLst>
        </pc:spChg>
        <pc:spChg chg="mod">
          <ac:chgData name="Cristian Chilipirea" userId="34ab170da5908fc4" providerId="LiveId" clId="{0FFB66B4-E02E-44EE-948B-96F2728F7C82}" dt="2021-02-19T23:44:18.031" v="787" actId="20577"/>
          <ac:spMkLst>
            <pc:docMk/>
            <pc:sldMk cId="3568295156" sldId="317"/>
            <ac:spMk id="11" creationId="{0F7F4ECC-8D5E-4AAC-AF43-C4A7933F7C47}"/>
          </ac:spMkLst>
        </pc:spChg>
        <pc:spChg chg="del">
          <ac:chgData name="Cristian Chilipirea" userId="34ab170da5908fc4" providerId="LiveId" clId="{0FFB66B4-E02E-44EE-948B-96F2728F7C82}" dt="2021-02-19T23:44:19.995" v="788" actId="478"/>
          <ac:spMkLst>
            <pc:docMk/>
            <pc:sldMk cId="3568295156" sldId="317"/>
            <ac:spMk id="12" creationId="{14513D44-B874-45B2-9192-E0C971D70D9B}"/>
          </ac:spMkLst>
        </pc:spChg>
        <pc:spChg chg="mod">
          <ac:chgData name="Cristian Chilipirea" userId="34ab170da5908fc4" providerId="LiveId" clId="{0FFB66B4-E02E-44EE-948B-96F2728F7C82}" dt="2021-02-19T23:44:14.004" v="785" actId="20577"/>
          <ac:spMkLst>
            <pc:docMk/>
            <pc:sldMk cId="3568295156" sldId="317"/>
            <ac:spMk id="15" creationId="{E41B1FFF-ACEF-4A07-830F-AA60EF69D409}"/>
          </ac:spMkLst>
        </pc:spChg>
      </pc:sldChg>
      <pc:sldChg chg="addSp delSp modSp add mod">
        <pc:chgData name="Cristian Chilipirea" userId="34ab170da5908fc4" providerId="LiveId" clId="{0FFB66B4-E02E-44EE-948B-96F2728F7C82}" dt="2021-02-19T23:45:02.642" v="793" actId="20577"/>
        <pc:sldMkLst>
          <pc:docMk/>
          <pc:sldMk cId="4125431535" sldId="318"/>
        </pc:sldMkLst>
        <pc:spChg chg="add mod">
          <ac:chgData name="Cristian Chilipirea" userId="34ab170da5908fc4" providerId="LiveId" clId="{0FFB66B4-E02E-44EE-948B-96F2728F7C82}" dt="2021-02-19T23:44:59.701" v="792"/>
          <ac:spMkLst>
            <pc:docMk/>
            <pc:sldMk cId="4125431535" sldId="318"/>
            <ac:spMk id="12" creationId="{FF7B522E-0E95-421C-9EB0-7BEB53C59435}"/>
          </ac:spMkLst>
        </pc:spChg>
        <pc:spChg chg="add mod">
          <ac:chgData name="Cristian Chilipirea" userId="34ab170da5908fc4" providerId="LiveId" clId="{0FFB66B4-E02E-44EE-948B-96F2728F7C82}" dt="2021-02-19T23:45:02.642" v="793" actId="20577"/>
          <ac:spMkLst>
            <pc:docMk/>
            <pc:sldMk cId="4125431535" sldId="318"/>
            <ac:spMk id="13" creationId="{49D3583A-1039-4312-BBF4-A4B794529147}"/>
          </ac:spMkLst>
        </pc:spChg>
        <pc:spChg chg="del">
          <ac:chgData name="Cristian Chilipirea" userId="34ab170da5908fc4" providerId="LiveId" clId="{0FFB66B4-E02E-44EE-948B-96F2728F7C82}" dt="2021-02-19T23:44:59.152" v="791" actId="478"/>
          <ac:spMkLst>
            <pc:docMk/>
            <pc:sldMk cId="4125431535" sldId="318"/>
            <ac:spMk id="15" creationId="{E41B1FFF-ACEF-4A07-830F-AA60EF69D409}"/>
          </ac:spMkLst>
        </pc:spChg>
      </pc:sldChg>
      <pc:sldChg chg="addSp delSp modSp add mod">
        <pc:chgData name="Cristian Chilipirea" userId="34ab170da5908fc4" providerId="LiveId" clId="{0FFB66B4-E02E-44EE-948B-96F2728F7C82}" dt="2021-02-19T23:46:00.851" v="797" actId="478"/>
        <pc:sldMkLst>
          <pc:docMk/>
          <pc:sldMk cId="1157086535" sldId="319"/>
        </pc:sldMkLst>
        <pc:spChg chg="del">
          <ac:chgData name="Cristian Chilipirea" userId="34ab170da5908fc4" providerId="LiveId" clId="{0FFB66B4-E02E-44EE-948B-96F2728F7C82}" dt="2021-02-19T23:46:00.851" v="797" actId="478"/>
          <ac:spMkLst>
            <pc:docMk/>
            <pc:sldMk cId="1157086535" sldId="319"/>
            <ac:spMk id="12" creationId="{FF7B522E-0E95-421C-9EB0-7BEB53C59435}"/>
          </ac:spMkLst>
        </pc:spChg>
        <pc:spChg chg="del">
          <ac:chgData name="Cristian Chilipirea" userId="34ab170da5908fc4" providerId="LiveId" clId="{0FFB66B4-E02E-44EE-948B-96F2728F7C82}" dt="2021-02-19T23:46:00.851" v="797" actId="478"/>
          <ac:spMkLst>
            <pc:docMk/>
            <pc:sldMk cId="1157086535" sldId="319"/>
            <ac:spMk id="13" creationId="{49D3583A-1039-4312-BBF4-A4B794529147}"/>
          </ac:spMkLst>
        </pc:spChg>
        <pc:spChg chg="add mod">
          <ac:chgData name="Cristian Chilipirea" userId="34ab170da5908fc4" providerId="LiveId" clId="{0FFB66B4-E02E-44EE-948B-96F2728F7C82}" dt="2021-02-19T23:45:58.219" v="796" actId="1076"/>
          <ac:spMkLst>
            <pc:docMk/>
            <pc:sldMk cId="1157086535" sldId="319"/>
            <ac:spMk id="14" creationId="{C5F7EAB9-5C11-4486-8606-426E5A92F7A5}"/>
          </ac:spMkLst>
        </pc:spChg>
      </pc:sldChg>
      <pc:sldChg chg="modSp new mod">
        <pc:chgData name="Cristian Chilipirea" userId="34ab170da5908fc4" providerId="LiveId" clId="{0FFB66B4-E02E-44EE-948B-96F2728F7C82}" dt="2021-02-19T23:46:23.244" v="802" actId="14100"/>
        <pc:sldMkLst>
          <pc:docMk/>
          <pc:sldMk cId="1982629488" sldId="320"/>
        </pc:sldMkLst>
        <pc:spChg chg="mod">
          <ac:chgData name="Cristian Chilipirea" userId="34ab170da5908fc4" providerId="LiveId" clId="{0FFB66B4-E02E-44EE-948B-96F2728F7C82}" dt="2021-02-19T23:46:14.823" v="799"/>
          <ac:spMkLst>
            <pc:docMk/>
            <pc:sldMk cId="1982629488" sldId="320"/>
            <ac:spMk id="3" creationId="{77CC85E5-1D28-4DA3-957F-8D00B322334E}"/>
          </ac:spMkLst>
        </pc:spChg>
        <pc:spChg chg="mod">
          <ac:chgData name="Cristian Chilipirea" userId="34ab170da5908fc4" providerId="LiveId" clId="{0FFB66B4-E02E-44EE-948B-96F2728F7C82}" dt="2021-02-19T23:46:23.244" v="802" actId="14100"/>
          <ac:spMkLst>
            <pc:docMk/>
            <pc:sldMk cId="1982629488" sldId="320"/>
            <ac:spMk id="4" creationId="{BE3164C8-8A84-4770-BE5C-9D0E64871D0B}"/>
          </ac:spMkLst>
        </pc:spChg>
      </pc:sldChg>
      <pc:sldChg chg="addSp delSp modSp new mod ord">
        <pc:chgData name="Cristian Chilipirea" userId="34ab170da5908fc4" providerId="LiveId" clId="{0FFB66B4-E02E-44EE-948B-96F2728F7C82}" dt="2021-02-24T07:31:50.337" v="1291"/>
        <pc:sldMkLst>
          <pc:docMk/>
          <pc:sldMk cId="1878821302" sldId="321"/>
        </pc:sldMkLst>
        <pc:spChg chg="mod">
          <ac:chgData name="Cristian Chilipirea" userId="34ab170da5908fc4" providerId="LiveId" clId="{0FFB66B4-E02E-44EE-948B-96F2728F7C82}" dt="2021-02-23T11:49:46.552" v="835" actId="790"/>
          <ac:spMkLst>
            <pc:docMk/>
            <pc:sldMk cId="1878821302" sldId="321"/>
            <ac:spMk id="3" creationId="{2C02F137-821D-4446-A093-C48124F56F6E}"/>
          </ac:spMkLst>
        </pc:spChg>
        <pc:spChg chg="del">
          <ac:chgData name="Cristian Chilipirea" userId="34ab170da5908fc4" providerId="LiveId" clId="{0FFB66B4-E02E-44EE-948B-96F2728F7C82}" dt="2021-02-23T11:49:17.582" v="827" actId="478"/>
          <ac:spMkLst>
            <pc:docMk/>
            <pc:sldMk cId="1878821302" sldId="321"/>
            <ac:spMk id="4" creationId="{59F6CC44-D6AB-48E7-B6A7-A748EFD6FE2F}"/>
          </ac:spMkLst>
        </pc:spChg>
        <pc:spChg chg="add mod">
          <ac:chgData name="Cristian Chilipirea" userId="34ab170da5908fc4" providerId="LiveId" clId="{0FFB66B4-E02E-44EE-948B-96F2728F7C82}" dt="2021-02-23T23:05:10.358" v="853" actId="1076"/>
          <ac:spMkLst>
            <pc:docMk/>
            <pc:sldMk cId="1878821302" sldId="321"/>
            <ac:spMk id="7" creationId="{9141DDAF-571E-4FC7-8BE8-2D6B9E203ACE}"/>
          </ac:spMkLst>
        </pc:spChg>
        <pc:picChg chg="add mod">
          <ac:chgData name="Cristian Chilipirea" userId="34ab170da5908fc4" providerId="LiveId" clId="{0FFB66B4-E02E-44EE-948B-96F2728F7C82}" dt="2021-02-23T11:49:35.862" v="834" actId="1076"/>
          <ac:picMkLst>
            <pc:docMk/>
            <pc:sldMk cId="1878821302" sldId="321"/>
            <ac:picMk id="6" creationId="{BDF6DB90-F188-4DB1-8040-4A9C59BC5177}"/>
          </ac:picMkLst>
        </pc:picChg>
      </pc:sldChg>
      <pc:sldChg chg="addSp delSp modSp new mod">
        <pc:chgData name="Cristian Chilipirea" userId="34ab170da5908fc4" providerId="LiveId" clId="{0FFB66B4-E02E-44EE-948B-96F2728F7C82}" dt="2021-02-23T23:30:01.423" v="1264" actId="1076"/>
        <pc:sldMkLst>
          <pc:docMk/>
          <pc:sldMk cId="912544339" sldId="322"/>
        </pc:sldMkLst>
        <pc:spChg chg="mod">
          <ac:chgData name="Cristian Chilipirea" userId="34ab170da5908fc4" providerId="LiveId" clId="{0FFB66B4-E02E-44EE-948B-96F2728F7C82}" dt="2021-02-23T23:07:28.343" v="918" actId="20577"/>
          <ac:spMkLst>
            <pc:docMk/>
            <pc:sldMk cId="912544339" sldId="322"/>
            <ac:spMk id="3" creationId="{5BC8CCAA-B4E6-40C0-B6B6-2F3EF9BBBD20}"/>
          </ac:spMkLst>
        </pc:spChg>
        <pc:spChg chg="del">
          <ac:chgData name="Cristian Chilipirea" userId="34ab170da5908fc4" providerId="LiveId" clId="{0FFB66B4-E02E-44EE-948B-96F2728F7C82}" dt="2021-02-23T23:07:37.863" v="919" actId="478"/>
          <ac:spMkLst>
            <pc:docMk/>
            <pc:sldMk cId="912544339" sldId="322"/>
            <ac:spMk id="4" creationId="{AE8719B5-E228-4BC0-AC92-C19ED75E51FB}"/>
          </ac:spMkLst>
        </pc:spChg>
        <pc:spChg chg="add mod">
          <ac:chgData name="Cristian Chilipirea" userId="34ab170da5908fc4" providerId="LiveId" clId="{0FFB66B4-E02E-44EE-948B-96F2728F7C82}" dt="2021-02-23T23:23:11.661" v="1141" actId="1076"/>
          <ac:spMkLst>
            <pc:docMk/>
            <pc:sldMk cId="912544339" sldId="322"/>
            <ac:spMk id="11" creationId="{E611782D-CAC9-4752-9215-29B4FB5D704F}"/>
          </ac:spMkLst>
        </pc:spChg>
        <pc:picChg chg="add mod">
          <ac:chgData name="Cristian Chilipirea" userId="34ab170da5908fc4" providerId="LiveId" clId="{0FFB66B4-E02E-44EE-948B-96F2728F7C82}" dt="2021-02-23T23:30:01.423" v="1264" actId="1076"/>
          <ac:picMkLst>
            <pc:docMk/>
            <pc:sldMk cId="912544339" sldId="322"/>
            <ac:picMk id="5" creationId="{014612E2-7C36-4583-B069-FAB84EB5E166}"/>
          </ac:picMkLst>
        </pc:picChg>
        <pc:picChg chg="add del mod">
          <ac:chgData name="Cristian Chilipirea" userId="34ab170da5908fc4" providerId="LiveId" clId="{0FFB66B4-E02E-44EE-948B-96F2728F7C82}" dt="2021-02-23T23:07:50.779" v="924" actId="478"/>
          <ac:picMkLst>
            <pc:docMk/>
            <pc:sldMk cId="912544339" sldId="322"/>
            <ac:picMk id="6" creationId="{882200F0-0432-4B26-AE86-7AF8E793EA03}"/>
          </ac:picMkLst>
        </pc:picChg>
        <pc:picChg chg="add del mod">
          <ac:chgData name="Cristian Chilipirea" userId="34ab170da5908fc4" providerId="LiveId" clId="{0FFB66B4-E02E-44EE-948B-96F2728F7C82}" dt="2021-02-23T23:29:32.773" v="1251" actId="478"/>
          <ac:picMkLst>
            <pc:docMk/>
            <pc:sldMk cId="912544339" sldId="322"/>
            <ac:picMk id="8" creationId="{9B3F5CEF-12C0-4BAC-81A8-D9002FCDB128}"/>
          </ac:picMkLst>
        </pc:picChg>
        <pc:picChg chg="add mod">
          <ac:chgData name="Cristian Chilipirea" userId="34ab170da5908fc4" providerId="LiveId" clId="{0FFB66B4-E02E-44EE-948B-96F2728F7C82}" dt="2021-02-23T23:10:54.769" v="1048" actId="14100"/>
          <ac:picMkLst>
            <pc:docMk/>
            <pc:sldMk cId="912544339" sldId="322"/>
            <ac:picMk id="10" creationId="{51BA23DE-644A-4993-AA38-BEC6D17ED729}"/>
          </ac:picMkLst>
        </pc:picChg>
        <pc:picChg chg="add mod">
          <ac:chgData name="Cristian Chilipirea" userId="34ab170da5908fc4" providerId="LiveId" clId="{0FFB66B4-E02E-44EE-948B-96F2728F7C82}" dt="2021-02-23T23:23:15.191" v="1142" actId="1076"/>
          <ac:picMkLst>
            <pc:docMk/>
            <pc:sldMk cId="912544339" sldId="322"/>
            <ac:picMk id="13" creationId="{00098CA7-703D-4EAC-AAC9-28DBF92BC0D1}"/>
          </ac:picMkLst>
        </pc:picChg>
        <pc:picChg chg="add mod">
          <ac:chgData name="Cristian Chilipirea" userId="34ab170da5908fc4" providerId="LiveId" clId="{0FFB66B4-E02E-44EE-948B-96F2728F7C82}" dt="2021-02-23T23:10:50.233" v="1047" actId="1076"/>
          <ac:picMkLst>
            <pc:docMk/>
            <pc:sldMk cId="912544339" sldId="322"/>
            <ac:picMk id="14" creationId="{257F0764-5F96-4E0B-8698-53AE546091C9}"/>
          </ac:picMkLst>
        </pc:picChg>
      </pc:sldChg>
      <pc:sldChg chg="new">
        <pc:chgData name="Cristian Chilipirea" userId="34ab170da5908fc4" providerId="LiveId" clId="{0FFB66B4-E02E-44EE-948B-96F2728F7C82}" dt="2021-02-23T23:09:07.894" v="939" actId="680"/>
        <pc:sldMkLst>
          <pc:docMk/>
          <pc:sldMk cId="1099054805" sldId="323"/>
        </pc:sldMkLst>
      </pc:sldChg>
      <pc:sldChg chg="addSp delSp modSp add mod">
        <pc:chgData name="Cristian Chilipirea" userId="34ab170da5908fc4" providerId="LiveId" clId="{0FFB66B4-E02E-44EE-948B-96F2728F7C82}" dt="2021-02-23T23:29:48.115" v="1258" actId="1076"/>
        <pc:sldMkLst>
          <pc:docMk/>
          <pc:sldMk cId="3369503131" sldId="324"/>
        </pc:sldMkLst>
        <pc:spChg chg="add mod">
          <ac:chgData name="Cristian Chilipirea" userId="34ab170da5908fc4" providerId="LiveId" clId="{0FFB66B4-E02E-44EE-948B-96F2728F7C82}" dt="2021-02-23T23:25:04.913" v="1242" actId="20577"/>
          <ac:spMkLst>
            <pc:docMk/>
            <pc:sldMk cId="3369503131" sldId="324"/>
            <ac:spMk id="5" creationId="{0C373F34-1C82-43AE-A613-555543549D1A}"/>
          </ac:spMkLst>
        </pc:spChg>
        <pc:spChg chg="del">
          <ac:chgData name="Cristian Chilipirea" userId="34ab170da5908fc4" providerId="LiveId" clId="{0FFB66B4-E02E-44EE-948B-96F2728F7C82}" dt="2021-02-23T23:23:38.925" v="1144" actId="478"/>
          <ac:spMkLst>
            <pc:docMk/>
            <pc:sldMk cId="3369503131" sldId="324"/>
            <ac:spMk id="11" creationId="{E611782D-CAC9-4752-9215-29B4FB5D704F}"/>
          </ac:spMkLst>
        </pc:spChg>
        <pc:picChg chg="add mod">
          <ac:chgData name="Cristian Chilipirea" userId="34ab170da5908fc4" providerId="LiveId" clId="{0FFB66B4-E02E-44EE-948B-96F2728F7C82}" dt="2021-02-23T23:29:48.115" v="1258" actId="1076"/>
          <ac:picMkLst>
            <pc:docMk/>
            <pc:sldMk cId="3369503131" sldId="324"/>
            <ac:picMk id="6" creationId="{CE24E184-D401-4D4A-B72D-FC882B164FDB}"/>
          </ac:picMkLst>
        </pc:picChg>
        <pc:picChg chg="add mod">
          <ac:chgData name="Cristian Chilipirea" userId="34ab170da5908fc4" providerId="LiveId" clId="{0FFB66B4-E02E-44EE-948B-96F2728F7C82}" dt="2021-02-23T23:26:03.317" v="1250" actId="1076"/>
          <ac:picMkLst>
            <pc:docMk/>
            <pc:sldMk cId="3369503131" sldId="324"/>
            <ac:picMk id="7" creationId="{201D2ABF-9BC7-4670-B130-4C365869F221}"/>
          </ac:picMkLst>
        </pc:picChg>
        <pc:picChg chg="del">
          <ac:chgData name="Cristian Chilipirea" userId="34ab170da5908fc4" providerId="LiveId" clId="{0FFB66B4-E02E-44EE-948B-96F2728F7C82}" dt="2021-02-23T23:29:33.986" v="1252" actId="478"/>
          <ac:picMkLst>
            <pc:docMk/>
            <pc:sldMk cId="3369503131" sldId="324"/>
            <ac:picMk id="8" creationId="{9B3F5CEF-12C0-4BAC-81A8-D9002FCDB128}"/>
          </ac:picMkLst>
        </pc:picChg>
        <pc:picChg chg="del">
          <ac:chgData name="Cristian Chilipirea" userId="34ab170da5908fc4" providerId="LiveId" clId="{0FFB66B4-E02E-44EE-948B-96F2728F7C82}" dt="2021-02-23T23:23:41.318" v="1145" actId="478"/>
          <ac:picMkLst>
            <pc:docMk/>
            <pc:sldMk cId="3369503131" sldId="324"/>
            <ac:picMk id="10" creationId="{51BA23DE-644A-4993-AA38-BEC6D17ED729}"/>
          </ac:picMkLst>
        </pc:picChg>
        <pc:picChg chg="del">
          <ac:chgData name="Cristian Chilipirea" userId="34ab170da5908fc4" providerId="LiveId" clId="{0FFB66B4-E02E-44EE-948B-96F2728F7C82}" dt="2021-02-23T23:23:41.318" v="1145" actId="478"/>
          <ac:picMkLst>
            <pc:docMk/>
            <pc:sldMk cId="3369503131" sldId="324"/>
            <ac:picMk id="13" creationId="{00098CA7-703D-4EAC-AAC9-28DBF92BC0D1}"/>
          </ac:picMkLst>
        </pc:picChg>
        <pc:picChg chg="del">
          <ac:chgData name="Cristian Chilipirea" userId="34ab170da5908fc4" providerId="LiveId" clId="{0FFB66B4-E02E-44EE-948B-96F2728F7C82}" dt="2021-02-23T23:23:41.318" v="1145" actId="478"/>
          <ac:picMkLst>
            <pc:docMk/>
            <pc:sldMk cId="3369503131" sldId="324"/>
            <ac:picMk id="14" creationId="{257F0764-5F96-4E0B-8698-53AE546091C9}"/>
          </ac:picMkLst>
        </pc:picChg>
      </pc:sldChg>
      <pc:sldChg chg="del">
        <pc:chgData name="Cristian Chilipirea" userId="34ab170da5908fc4" providerId="LiveId" clId="{0FFB66B4-E02E-44EE-948B-96F2728F7C82}" dt="2021-02-19T23:05:09.489" v="77" actId="47"/>
        <pc:sldMkLst>
          <pc:docMk/>
          <pc:sldMk cId="3178137936" sldId="768"/>
        </pc:sldMkLst>
      </pc:sldChg>
      <pc:sldChg chg="del">
        <pc:chgData name="Cristian Chilipirea" userId="34ab170da5908fc4" providerId="LiveId" clId="{0FFB66B4-E02E-44EE-948B-96F2728F7C82}" dt="2021-02-19T23:05:09.489" v="77" actId="47"/>
        <pc:sldMkLst>
          <pc:docMk/>
          <pc:sldMk cId="1960679834" sldId="769"/>
        </pc:sldMkLst>
      </pc:sldChg>
      <pc:sldChg chg="del">
        <pc:chgData name="Cristian Chilipirea" userId="34ab170da5908fc4" providerId="LiveId" clId="{0FFB66B4-E02E-44EE-948B-96F2728F7C82}" dt="2021-02-19T23:05:09.489" v="77" actId="47"/>
        <pc:sldMkLst>
          <pc:docMk/>
          <pc:sldMk cId="2503284157" sldId="770"/>
        </pc:sldMkLst>
      </pc:sldChg>
      <pc:sldChg chg="del">
        <pc:chgData name="Cristian Chilipirea" userId="34ab170da5908fc4" providerId="LiveId" clId="{0FFB66B4-E02E-44EE-948B-96F2728F7C82}" dt="2021-02-19T23:05:09.489" v="77" actId="47"/>
        <pc:sldMkLst>
          <pc:docMk/>
          <pc:sldMk cId="2107840104" sldId="771"/>
        </pc:sldMkLst>
      </pc:sldChg>
      <pc:sldChg chg="del">
        <pc:chgData name="Cristian Chilipirea" userId="34ab170da5908fc4" providerId="LiveId" clId="{0FFB66B4-E02E-44EE-948B-96F2728F7C82}" dt="2021-02-19T23:05:09.489" v="77" actId="47"/>
        <pc:sldMkLst>
          <pc:docMk/>
          <pc:sldMk cId="2135805563" sldId="772"/>
        </pc:sldMkLst>
      </pc:sldChg>
      <pc:sldChg chg="del">
        <pc:chgData name="Cristian Chilipirea" userId="34ab170da5908fc4" providerId="LiveId" clId="{0FFB66B4-E02E-44EE-948B-96F2728F7C82}" dt="2021-02-19T23:05:09.489" v="77" actId="47"/>
        <pc:sldMkLst>
          <pc:docMk/>
          <pc:sldMk cId="4064267910" sldId="773"/>
        </pc:sldMkLst>
      </pc:sldChg>
      <pc:sldChg chg="del">
        <pc:chgData name="Cristian Chilipirea" userId="34ab170da5908fc4" providerId="LiveId" clId="{0FFB66B4-E02E-44EE-948B-96F2728F7C82}" dt="2021-02-19T23:05:09.489" v="77" actId="47"/>
        <pc:sldMkLst>
          <pc:docMk/>
          <pc:sldMk cId="4290135503" sldId="774"/>
        </pc:sldMkLst>
      </pc:sldChg>
      <pc:sldChg chg="del">
        <pc:chgData name="Cristian Chilipirea" userId="34ab170da5908fc4" providerId="LiveId" clId="{0FFB66B4-E02E-44EE-948B-96F2728F7C82}" dt="2021-02-19T23:05:09.489" v="77" actId="47"/>
        <pc:sldMkLst>
          <pc:docMk/>
          <pc:sldMk cId="253222466" sldId="775"/>
        </pc:sldMkLst>
      </pc:sldChg>
      <pc:sldChg chg="del">
        <pc:chgData name="Cristian Chilipirea" userId="34ab170da5908fc4" providerId="LiveId" clId="{0FFB66B4-E02E-44EE-948B-96F2728F7C82}" dt="2021-02-19T23:05:09.489" v="77" actId="47"/>
        <pc:sldMkLst>
          <pc:docMk/>
          <pc:sldMk cId="3879953388" sldId="776"/>
        </pc:sldMkLst>
      </pc:sldChg>
      <pc:sldChg chg="del">
        <pc:chgData name="Cristian Chilipirea" userId="34ab170da5908fc4" providerId="LiveId" clId="{0FFB66B4-E02E-44EE-948B-96F2728F7C82}" dt="2021-02-19T23:05:09.489" v="77" actId="47"/>
        <pc:sldMkLst>
          <pc:docMk/>
          <pc:sldMk cId="842499470" sldId="777"/>
        </pc:sldMkLst>
      </pc:sldChg>
      <pc:sldChg chg="del">
        <pc:chgData name="Cristian Chilipirea" userId="34ab170da5908fc4" providerId="LiveId" clId="{0FFB66B4-E02E-44EE-948B-96F2728F7C82}" dt="2021-02-19T23:05:09.489" v="77" actId="47"/>
        <pc:sldMkLst>
          <pc:docMk/>
          <pc:sldMk cId="3980361878" sldId="778"/>
        </pc:sldMkLst>
      </pc:sldChg>
      <pc:sldChg chg="del">
        <pc:chgData name="Cristian Chilipirea" userId="34ab170da5908fc4" providerId="LiveId" clId="{0FFB66B4-E02E-44EE-948B-96F2728F7C82}" dt="2021-02-19T23:05:09.489" v="77" actId="47"/>
        <pc:sldMkLst>
          <pc:docMk/>
          <pc:sldMk cId="3923119733" sldId="779"/>
        </pc:sldMkLst>
      </pc:sldChg>
      <pc:sldChg chg="del">
        <pc:chgData name="Cristian Chilipirea" userId="34ab170da5908fc4" providerId="LiveId" clId="{0FFB66B4-E02E-44EE-948B-96F2728F7C82}" dt="2021-02-19T23:05:09.489" v="77" actId="47"/>
        <pc:sldMkLst>
          <pc:docMk/>
          <pc:sldMk cId="2070027484" sldId="780"/>
        </pc:sldMkLst>
      </pc:sldChg>
      <pc:sldChg chg="del">
        <pc:chgData name="Cristian Chilipirea" userId="34ab170da5908fc4" providerId="LiveId" clId="{0FFB66B4-E02E-44EE-948B-96F2728F7C82}" dt="2021-02-19T23:05:09.489" v="77" actId="47"/>
        <pc:sldMkLst>
          <pc:docMk/>
          <pc:sldMk cId="2441916615" sldId="781"/>
        </pc:sldMkLst>
      </pc:sldChg>
      <pc:sldChg chg="del">
        <pc:chgData name="Cristian Chilipirea" userId="34ab170da5908fc4" providerId="LiveId" clId="{0FFB66B4-E02E-44EE-948B-96F2728F7C82}" dt="2021-02-19T23:05:09.489" v="77" actId="47"/>
        <pc:sldMkLst>
          <pc:docMk/>
          <pc:sldMk cId="2546373737" sldId="782"/>
        </pc:sldMkLst>
      </pc:sldChg>
      <pc:sldChg chg="del">
        <pc:chgData name="Cristian Chilipirea" userId="34ab170da5908fc4" providerId="LiveId" clId="{0FFB66B4-E02E-44EE-948B-96F2728F7C82}" dt="2021-02-19T23:05:09.489" v="77" actId="47"/>
        <pc:sldMkLst>
          <pc:docMk/>
          <pc:sldMk cId="3205224874" sldId="783"/>
        </pc:sldMkLst>
      </pc:sldChg>
      <pc:sldChg chg="del">
        <pc:chgData name="Cristian Chilipirea" userId="34ab170da5908fc4" providerId="LiveId" clId="{0FFB66B4-E02E-44EE-948B-96F2728F7C82}" dt="2021-02-19T23:05:09.489" v="77" actId="47"/>
        <pc:sldMkLst>
          <pc:docMk/>
          <pc:sldMk cId="3907098334" sldId="784"/>
        </pc:sldMkLst>
      </pc:sldChg>
      <pc:sldChg chg="del">
        <pc:chgData name="Cristian Chilipirea" userId="34ab170da5908fc4" providerId="LiveId" clId="{0FFB66B4-E02E-44EE-948B-96F2728F7C82}" dt="2021-02-19T23:05:09.489" v="77" actId="47"/>
        <pc:sldMkLst>
          <pc:docMk/>
          <pc:sldMk cId="4181334357" sldId="785"/>
        </pc:sldMkLst>
      </pc:sldChg>
      <pc:sldChg chg="del">
        <pc:chgData name="Cristian Chilipirea" userId="34ab170da5908fc4" providerId="LiveId" clId="{0FFB66B4-E02E-44EE-948B-96F2728F7C82}" dt="2021-02-19T23:05:09.489" v="77" actId="47"/>
        <pc:sldMkLst>
          <pc:docMk/>
          <pc:sldMk cId="2674756703" sldId="786"/>
        </pc:sldMkLst>
      </pc:sldChg>
      <pc:sldChg chg="del">
        <pc:chgData name="Cristian Chilipirea" userId="34ab170da5908fc4" providerId="LiveId" clId="{0FFB66B4-E02E-44EE-948B-96F2728F7C82}" dt="2021-02-19T23:05:09.489" v="77" actId="47"/>
        <pc:sldMkLst>
          <pc:docMk/>
          <pc:sldMk cId="4192462988" sldId="787"/>
        </pc:sldMkLst>
      </pc:sldChg>
      <pc:sldChg chg="del">
        <pc:chgData name="Cristian Chilipirea" userId="34ab170da5908fc4" providerId="LiveId" clId="{0FFB66B4-E02E-44EE-948B-96F2728F7C82}" dt="2021-02-19T23:05:09.489" v="77" actId="47"/>
        <pc:sldMkLst>
          <pc:docMk/>
          <pc:sldMk cId="2995820930" sldId="788"/>
        </pc:sldMkLst>
      </pc:sldChg>
      <pc:sldChg chg="del">
        <pc:chgData name="Cristian Chilipirea" userId="34ab170da5908fc4" providerId="LiveId" clId="{0FFB66B4-E02E-44EE-948B-96F2728F7C82}" dt="2021-02-19T23:05:09.489" v="77" actId="47"/>
        <pc:sldMkLst>
          <pc:docMk/>
          <pc:sldMk cId="3587982092" sldId="789"/>
        </pc:sldMkLst>
      </pc:sldChg>
      <pc:sldChg chg="del">
        <pc:chgData name="Cristian Chilipirea" userId="34ab170da5908fc4" providerId="LiveId" clId="{0FFB66B4-E02E-44EE-948B-96F2728F7C82}" dt="2021-02-19T23:05:09.489" v="77" actId="47"/>
        <pc:sldMkLst>
          <pc:docMk/>
          <pc:sldMk cId="2937599258" sldId="790"/>
        </pc:sldMkLst>
      </pc:sldChg>
      <pc:sldChg chg="del">
        <pc:chgData name="Cristian Chilipirea" userId="34ab170da5908fc4" providerId="LiveId" clId="{0FFB66B4-E02E-44EE-948B-96F2728F7C82}" dt="2021-02-19T23:05:09.489" v="77" actId="47"/>
        <pc:sldMkLst>
          <pc:docMk/>
          <pc:sldMk cId="2535238227" sldId="791"/>
        </pc:sldMkLst>
      </pc:sldChg>
      <pc:sldChg chg="del">
        <pc:chgData name="Cristian Chilipirea" userId="34ab170da5908fc4" providerId="LiveId" clId="{0FFB66B4-E02E-44EE-948B-96F2728F7C82}" dt="2021-02-19T23:05:09.489" v="77" actId="47"/>
        <pc:sldMkLst>
          <pc:docMk/>
          <pc:sldMk cId="2728920771" sldId="792"/>
        </pc:sldMkLst>
      </pc:sldChg>
      <pc:sldChg chg="del">
        <pc:chgData name="Cristian Chilipirea" userId="34ab170da5908fc4" providerId="LiveId" clId="{0FFB66B4-E02E-44EE-948B-96F2728F7C82}" dt="2021-02-19T23:05:09.489" v="77" actId="47"/>
        <pc:sldMkLst>
          <pc:docMk/>
          <pc:sldMk cId="1435774033" sldId="793"/>
        </pc:sldMkLst>
      </pc:sldChg>
      <pc:sldChg chg="del">
        <pc:chgData name="Cristian Chilipirea" userId="34ab170da5908fc4" providerId="LiveId" clId="{0FFB66B4-E02E-44EE-948B-96F2728F7C82}" dt="2021-02-19T23:05:09.489" v="77" actId="47"/>
        <pc:sldMkLst>
          <pc:docMk/>
          <pc:sldMk cId="1487877168" sldId="794"/>
        </pc:sldMkLst>
      </pc:sldChg>
      <pc:sldChg chg="del">
        <pc:chgData name="Cristian Chilipirea" userId="34ab170da5908fc4" providerId="LiveId" clId="{0FFB66B4-E02E-44EE-948B-96F2728F7C82}" dt="2021-02-19T23:05:09.489" v="77" actId="47"/>
        <pc:sldMkLst>
          <pc:docMk/>
          <pc:sldMk cId="25903512" sldId="795"/>
        </pc:sldMkLst>
      </pc:sldChg>
      <pc:sldChg chg="del">
        <pc:chgData name="Cristian Chilipirea" userId="34ab170da5908fc4" providerId="LiveId" clId="{0FFB66B4-E02E-44EE-948B-96F2728F7C82}" dt="2021-02-19T23:05:09.489" v="77" actId="47"/>
        <pc:sldMkLst>
          <pc:docMk/>
          <pc:sldMk cId="3935698009" sldId="796"/>
        </pc:sldMkLst>
      </pc:sldChg>
      <pc:sldChg chg="del">
        <pc:chgData name="Cristian Chilipirea" userId="34ab170da5908fc4" providerId="LiveId" clId="{0FFB66B4-E02E-44EE-948B-96F2728F7C82}" dt="2021-02-19T23:05:09.489" v="77" actId="47"/>
        <pc:sldMkLst>
          <pc:docMk/>
          <pc:sldMk cId="1436580443" sldId="797"/>
        </pc:sldMkLst>
      </pc:sldChg>
      <pc:sldChg chg="del">
        <pc:chgData name="Cristian Chilipirea" userId="34ab170da5908fc4" providerId="LiveId" clId="{0FFB66B4-E02E-44EE-948B-96F2728F7C82}" dt="2021-02-19T23:05:09.489" v="77" actId="47"/>
        <pc:sldMkLst>
          <pc:docMk/>
          <pc:sldMk cId="890679308" sldId="798"/>
        </pc:sldMkLst>
      </pc:sldChg>
      <pc:sldChg chg="del">
        <pc:chgData name="Cristian Chilipirea" userId="34ab170da5908fc4" providerId="LiveId" clId="{0FFB66B4-E02E-44EE-948B-96F2728F7C82}" dt="2021-02-19T23:05:09.489" v="77" actId="47"/>
        <pc:sldMkLst>
          <pc:docMk/>
          <pc:sldMk cId="342302482" sldId="799"/>
        </pc:sldMkLst>
      </pc:sldChg>
      <pc:sldChg chg="del">
        <pc:chgData name="Cristian Chilipirea" userId="34ab170da5908fc4" providerId="LiveId" clId="{0FFB66B4-E02E-44EE-948B-96F2728F7C82}" dt="2021-02-19T23:05:09.489" v="77" actId="47"/>
        <pc:sldMkLst>
          <pc:docMk/>
          <pc:sldMk cId="981045716" sldId="800"/>
        </pc:sldMkLst>
      </pc:sldChg>
      <pc:sldChg chg="del">
        <pc:chgData name="Cristian Chilipirea" userId="34ab170da5908fc4" providerId="LiveId" clId="{0FFB66B4-E02E-44EE-948B-96F2728F7C82}" dt="2021-02-19T23:05:09.489" v="77" actId="47"/>
        <pc:sldMkLst>
          <pc:docMk/>
          <pc:sldMk cId="2488350613" sldId="801"/>
        </pc:sldMkLst>
      </pc:sldChg>
      <pc:sldChg chg="del">
        <pc:chgData name="Cristian Chilipirea" userId="34ab170da5908fc4" providerId="LiveId" clId="{0FFB66B4-E02E-44EE-948B-96F2728F7C82}" dt="2021-02-19T23:05:09.489" v="77" actId="47"/>
        <pc:sldMkLst>
          <pc:docMk/>
          <pc:sldMk cId="2662470063" sldId="802"/>
        </pc:sldMkLst>
      </pc:sldChg>
      <pc:sldChg chg="del">
        <pc:chgData name="Cristian Chilipirea" userId="34ab170da5908fc4" providerId="LiveId" clId="{0FFB66B4-E02E-44EE-948B-96F2728F7C82}" dt="2021-02-19T23:05:09.489" v="77" actId="47"/>
        <pc:sldMkLst>
          <pc:docMk/>
          <pc:sldMk cId="2772136118" sldId="803"/>
        </pc:sldMkLst>
      </pc:sldChg>
      <pc:sldChg chg="del">
        <pc:chgData name="Cristian Chilipirea" userId="34ab170da5908fc4" providerId="LiveId" clId="{0FFB66B4-E02E-44EE-948B-96F2728F7C82}" dt="2021-02-19T23:05:09.489" v="77" actId="47"/>
        <pc:sldMkLst>
          <pc:docMk/>
          <pc:sldMk cId="2461779038" sldId="804"/>
        </pc:sldMkLst>
      </pc:sldChg>
      <pc:sldChg chg="del">
        <pc:chgData name="Cristian Chilipirea" userId="34ab170da5908fc4" providerId="LiveId" clId="{0FFB66B4-E02E-44EE-948B-96F2728F7C82}" dt="2021-02-19T23:05:09.489" v="77" actId="47"/>
        <pc:sldMkLst>
          <pc:docMk/>
          <pc:sldMk cId="2224280904" sldId="805"/>
        </pc:sldMkLst>
      </pc:sldChg>
      <pc:sldChg chg="del">
        <pc:chgData name="Cristian Chilipirea" userId="34ab170da5908fc4" providerId="LiveId" clId="{0FFB66B4-E02E-44EE-948B-96F2728F7C82}" dt="2021-02-19T23:05:09.489" v="77" actId="47"/>
        <pc:sldMkLst>
          <pc:docMk/>
          <pc:sldMk cId="379959351" sldId="806"/>
        </pc:sldMkLst>
      </pc:sldChg>
      <pc:sldChg chg="del">
        <pc:chgData name="Cristian Chilipirea" userId="34ab170da5908fc4" providerId="LiveId" clId="{0FFB66B4-E02E-44EE-948B-96F2728F7C82}" dt="2021-02-19T23:05:09.489" v="77" actId="47"/>
        <pc:sldMkLst>
          <pc:docMk/>
          <pc:sldMk cId="2883760053" sldId="807"/>
        </pc:sldMkLst>
      </pc:sldChg>
      <pc:sldChg chg="del">
        <pc:chgData name="Cristian Chilipirea" userId="34ab170da5908fc4" providerId="LiveId" clId="{0FFB66B4-E02E-44EE-948B-96F2728F7C82}" dt="2021-02-19T23:05:09.489" v="77" actId="47"/>
        <pc:sldMkLst>
          <pc:docMk/>
          <pc:sldMk cId="1520297417" sldId="808"/>
        </pc:sldMkLst>
      </pc:sldChg>
      <pc:sldChg chg="del">
        <pc:chgData name="Cristian Chilipirea" userId="34ab170da5908fc4" providerId="LiveId" clId="{0FFB66B4-E02E-44EE-948B-96F2728F7C82}" dt="2021-02-19T23:05:09.489" v="77" actId="47"/>
        <pc:sldMkLst>
          <pc:docMk/>
          <pc:sldMk cId="3693385699" sldId="809"/>
        </pc:sldMkLst>
      </pc:sldChg>
      <pc:sldChg chg="del">
        <pc:chgData name="Cristian Chilipirea" userId="34ab170da5908fc4" providerId="LiveId" clId="{0FFB66B4-E02E-44EE-948B-96F2728F7C82}" dt="2021-02-19T23:05:09.489" v="77" actId="47"/>
        <pc:sldMkLst>
          <pc:docMk/>
          <pc:sldMk cId="1502811827" sldId="810"/>
        </pc:sldMkLst>
      </pc:sldChg>
      <pc:sldChg chg="del">
        <pc:chgData name="Cristian Chilipirea" userId="34ab170da5908fc4" providerId="LiveId" clId="{0FFB66B4-E02E-44EE-948B-96F2728F7C82}" dt="2021-02-19T23:05:09.489" v="77" actId="47"/>
        <pc:sldMkLst>
          <pc:docMk/>
          <pc:sldMk cId="1526031532" sldId="811"/>
        </pc:sldMkLst>
      </pc:sldChg>
      <pc:sldChg chg="del">
        <pc:chgData name="Cristian Chilipirea" userId="34ab170da5908fc4" providerId="LiveId" clId="{0FFB66B4-E02E-44EE-948B-96F2728F7C82}" dt="2021-02-19T23:05:09.489" v="77" actId="47"/>
        <pc:sldMkLst>
          <pc:docMk/>
          <pc:sldMk cId="2742683360" sldId="812"/>
        </pc:sldMkLst>
      </pc:sldChg>
      <pc:sldChg chg="del">
        <pc:chgData name="Cristian Chilipirea" userId="34ab170da5908fc4" providerId="LiveId" clId="{0FFB66B4-E02E-44EE-948B-96F2728F7C82}" dt="2021-02-19T23:05:09.489" v="77" actId="47"/>
        <pc:sldMkLst>
          <pc:docMk/>
          <pc:sldMk cId="2767396127" sldId="813"/>
        </pc:sldMkLst>
      </pc:sldChg>
      <pc:sldChg chg="del">
        <pc:chgData name="Cristian Chilipirea" userId="34ab170da5908fc4" providerId="LiveId" clId="{0FFB66B4-E02E-44EE-948B-96F2728F7C82}" dt="2021-02-19T23:05:09.489" v="77" actId="47"/>
        <pc:sldMkLst>
          <pc:docMk/>
          <pc:sldMk cId="3585101436" sldId="814"/>
        </pc:sldMkLst>
      </pc:sldChg>
      <pc:sldChg chg="del">
        <pc:chgData name="Cristian Chilipirea" userId="34ab170da5908fc4" providerId="LiveId" clId="{0FFB66B4-E02E-44EE-948B-96F2728F7C82}" dt="2021-02-19T23:05:09.489" v="77" actId="47"/>
        <pc:sldMkLst>
          <pc:docMk/>
          <pc:sldMk cId="3110503794" sldId="815"/>
        </pc:sldMkLst>
      </pc:sldChg>
      <pc:sldChg chg="del">
        <pc:chgData name="Cristian Chilipirea" userId="34ab170da5908fc4" providerId="LiveId" clId="{0FFB66B4-E02E-44EE-948B-96F2728F7C82}" dt="2021-02-19T23:05:09.489" v="77" actId="47"/>
        <pc:sldMkLst>
          <pc:docMk/>
          <pc:sldMk cId="3863467537" sldId="816"/>
        </pc:sldMkLst>
      </pc:sldChg>
      <pc:sldChg chg="del">
        <pc:chgData name="Cristian Chilipirea" userId="34ab170da5908fc4" providerId="LiveId" clId="{0FFB66B4-E02E-44EE-948B-96F2728F7C82}" dt="2021-02-19T23:05:09.489" v="77" actId="47"/>
        <pc:sldMkLst>
          <pc:docMk/>
          <pc:sldMk cId="601829197" sldId="817"/>
        </pc:sldMkLst>
      </pc:sldChg>
      <pc:sldChg chg="del">
        <pc:chgData name="Cristian Chilipirea" userId="34ab170da5908fc4" providerId="LiveId" clId="{0FFB66B4-E02E-44EE-948B-96F2728F7C82}" dt="2021-02-19T23:05:09.489" v="77" actId="47"/>
        <pc:sldMkLst>
          <pc:docMk/>
          <pc:sldMk cId="1259062108" sldId="818"/>
        </pc:sldMkLst>
      </pc:sldChg>
      <pc:sldChg chg="del">
        <pc:chgData name="Cristian Chilipirea" userId="34ab170da5908fc4" providerId="LiveId" clId="{0FFB66B4-E02E-44EE-948B-96F2728F7C82}" dt="2021-02-19T23:05:09.489" v="77" actId="47"/>
        <pc:sldMkLst>
          <pc:docMk/>
          <pc:sldMk cId="1428697574" sldId="819"/>
        </pc:sldMkLst>
      </pc:sldChg>
      <pc:sldChg chg="del">
        <pc:chgData name="Cristian Chilipirea" userId="34ab170da5908fc4" providerId="LiveId" clId="{0FFB66B4-E02E-44EE-948B-96F2728F7C82}" dt="2021-02-19T23:05:09.489" v="77" actId="47"/>
        <pc:sldMkLst>
          <pc:docMk/>
          <pc:sldMk cId="2410552258" sldId="820"/>
        </pc:sldMkLst>
      </pc:sldChg>
      <pc:sldChg chg="del">
        <pc:chgData name="Cristian Chilipirea" userId="34ab170da5908fc4" providerId="LiveId" clId="{0FFB66B4-E02E-44EE-948B-96F2728F7C82}" dt="2021-02-19T23:05:09.489" v="77" actId="47"/>
        <pc:sldMkLst>
          <pc:docMk/>
          <pc:sldMk cId="370123499" sldId="821"/>
        </pc:sldMkLst>
      </pc:sldChg>
      <pc:sldChg chg="del">
        <pc:chgData name="Cristian Chilipirea" userId="34ab170da5908fc4" providerId="LiveId" clId="{0FFB66B4-E02E-44EE-948B-96F2728F7C82}" dt="2021-02-19T23:05:09.489" v="77" actId="47"/>
        <pc:sldMkLst>
          <pc:docMk/>
          <pc:sldMk cId="4201233731" sldId="822"/>
        </pc:sldMkLst>
      </pc:sldChg>
      <pc:sldChg chg="del">
        <pc:chgData name="Cristian Chilipirea" userId="34ab170da5908fc4" providerId="LiveId" clId="{0FFB66B4-E02E-44EE-948B-96F2728F7C82}" dt="2021-02-19T23:05:09.489" v="77" actId="47"/>
        <pc:sldMkLst>
          <pc:docMk/>
          <pc:sldMk cId="884671910" sldId="823"/>
        </pc:sldMkLst>
      </pc:sldChg>
      <pc:sldChg chg="del">
        <pc:chgData name="Cristian Chilipirea" userId="34ab170da5908fc4" providerId="LiveId" clId="{0FFB66B4-E02E-44EE-948B-96F2728F7C82}" dt="2021-02-19T23:05:09.489" v="77" actId="47"/>
        <pc:sldMkLst>
          <pc:docMk/>
          <pc:sldMk cId="4001261231" sldId="824"/>
        </pc:sldMkLst>
      </pc:sldChg>
      <pc:sldChg chg="del">
        <pc:chgData name="Cristian Chilipirea" userId="34ab170da5908fc4" providerId="LiveId" clId="{0FFB66B4-E02E-44EE-948B-96F2728F7C82}" dt="2021-02-19T23:05:09.489" v="77" actId="47"/>
        <pc:sldMkLst>
          <pc:docMk/>
          <pc:sldMk cId="2076950460" sldId="825"/>
        </pc:sldMkLst>
      </pc:sldChg>
      <pc:sldChg chg="del">
        <pc:chgData name="Cristian Chilipirea" userId="34ab170da5908fc4" providerId="LiveId" clId="{0FFB66B4-E02E-44EE-948B-96F2728F7C82}" dt="2021-02-19T23:05:09.489" v="77" actId="47"/>
        <pc:sldMkLst>
          <pc:docMk/>
          <pc:sldMk cId="2265492478" sldId="826"/>
        </pc:sldMkLst>
      </pc:sldChg>
      <pc:sldChg chg="del">
        <pc:chgData name="Cristian Chilipirea" userId="34ab170da5908fc4" providerId="LiveId" clId="{0FFB66B4-E02E-44EE-948B-96F2728F7C82}" dt="2021-02-19T23:05:09.489" v="77" actId="47"/>
        <pc:sldMkLst>
          <pc:docMk/>
          <pc:sldMk cId="2036761025" sldId="827"/>
        </pc:sldMkLst>
      </pc:sldChg>
      <pc:sldChg chg="del">
        <pc:chgData name="Cristian Chilipirea" userId="34ab170da5908fc4" providerId="LiveId" clId="{0FFB66B4-E02E-44EE-948B-96F2728F7C82}" dt="2021-02-19T23:05:09.489" v="77" actId="47"/>
        <pc:sldMkLst>
          <pc:docMk/>
          <pc:sldMk cId="4121839734" sldId="828"/>
        </pc:sldMkLst>
      </pc:sldChg>
      <pc:sldChg chg="del">
        <pc:chgData name="Cristian Chilipirea" userId="34ab170da5908fc4" providerId="LiveId" clId="{0FFB66B4-E02E-44EE-948B-96F2728F7C82}" dt="2021-02-19T23:05:09.489" v="77" actId="47"/>
        <pc:sldMkLst>
          <pc:docMk/>
          <pc:sldMk cId="3322030280" sldId="829"/>
        </pc:sldMkLst>
      </pc:sldChg>
      <pc:sldChg chg="del">
        <pc:chgData name="Cristian Chilipirea" userId="34ab170da5908fc4" providerId="LiveId" clId="{0FFB66B4-E02E-44EE-948B-96F2728F7C82}" dt="2021-02-19T23:05:09.489" v="77" actId="47"/>
        <pc:sldMkLst>
          <pc:docMk/>
          <pc:sldMk cId="650590700" sldId="830"/>
        </pc:sldMkLst>
      </pc:sldChg>
      <pc:sldChg chg="del">
        <pc:chgData name="Cristian Chilipirea" userId="34ab170da5908fc4" providerId="LiveId" clId="{0FFB66B4-E02E-44EE-948B-96F2728F7C82}" dt="2021-02-19T23:05:09.489" v="77" actId="47"/>
        <pc:sldMkLst>
          <pc:docMk/>
          <pc:sldMk cId="885675428" sldId="831"/>
        </pc:sldMkLst>
      </pc:sldChg>
      <pc:sldChg chg="del">
        <pc:chgData name="Cristian Chilipirea" userId="34ab170da5908fc4" providerId="LiveId" clId="{0FFB66B4-E02E-44EE-948B-96F2728F7C82}" dt="2021-02-19T23:05:09.489" v="77" actId="47"/>
        <pc:sldMkLst>
          <pc:docMk/>
          <pc:sldMk cId="990409566" sldId="832"/>
        </pc:sldMkLst>
      </pc:sldChg>
      <pc:sldChg chg="del">
        <pc:chgData name="Cristian Chilipirea" userId="34ab170da5908fc4" providerId="LiveId" clId="{0FFB66B4-E02E-44EE-948B-96F2728F7C82}" dt="2021-02-19T23:05:09.489" v="77" actId="47"/>
        <pc:sldMkLst>
          <pc:docMk/>
          <pc:sldMk cId="4080365323" sldId="833"/>
        </pc:sldMkLst>
      </pc:sldChg>
      <pc:sldChg chg="del">
        <pc:chgData name="Cristian Chilipirea" userId="34ab170da5908fc4" providerId="LiveId" clId="{0FFB66B4-E02E-44EE-948B-96F2728F7C82}" dt="2021-02-19T23:05:09.489" v="77" actId="47"/>
        <pc:sldMkLst>
          <pc:docMk/>
          <pc:sldMk cId="1794431424" sldId="834"/>
        </pc:sldMkLst>
      </pc:sldChg>
      <pc:sldChg chg="del">
        <pc:chgData name="Cristian Chilipirea" userId="34ab170da5908fc4" providerId="LiveId" clId="{0FFB66B4-E02E-44EE-948B-96F2728F7C82}" dt="2021-02-19T23:05:09.489" v="77" actId="47"/>
        <pc:sldMkLst>
          <pc:docMk/>
          <pc:sldMk cId="1608539048" sldId="835"/>
        </pc:sldMkLst>
      </pc:sldChg>
      <pc:sldChg chg="del">
        <pc:chgData name="Cristian Chilipirea" userId="34ab170da5908fc4" providerId="LiveId" clId="{0FFB66B4-E02E-44EE-948B-96F2728F7C82}" dt="2021-02-19T23:05:09.489" v="77" actId="47"/>
        <pc:sldMkLst>
          <pc:docMk/>
          <pc:sldMk cId="3269740056" sldId="836"/>
        </pc:sldMkLst>
      </pc:sldChg>
      <pc:sldChg chg="del">
        <pc:chgData name="Cristian Chilipirea" userId="34ab170da5908fc4" providerId="LiveId" clId="{0FFB66B4-E02E-44EE-948B-96F2728F7C82}" dt="2021-02-19T23:05:09.489" v="77" actId="47"/>
        <pc:sldMkLst>
          <pc:docMk/>
          <pc:sldMk cId="3299529361" sldId="837"/>
        </pc:sldMkLst>
      </pc:sldChg>
      <pc:sldChg chg="del">
        <pc:chgData name="Cristian Chilipirea" userId="34ab170da5908fc4" providerId="LiveId" clId="{0FFB66B4-E02E-44EE-948B-96F2728F7C82}" dt="2021-02-19T23:05:09.489" v="77" actId="47"/>
        <pc:sldMkLst>
          <pc:docMk/>
          <pc:sldMk cId="984875582" sldId="838"/>
        </pc:sldMkLst>
      </pc:sldChg>
      <pc:sldChg chg="del">
        <pc:chgData name="Cristian Chilipirea" userId="34ab170da5908fc4" providerId="LiveId" clId="{0FFB66B4-E02E-44EE-948B-96F2728F7C82}" dt="2021-02-19T23:05:09.489" v="77" actId="47"/>
        <pc:sldMkLst>
          <pc:docMk/>
          <pc:sldMk cId="2083498313" sldId="839"/>
        </pc:sldMkLst>
      </pc:sldChg>
      <pc:sldChg chg="del">
        <pc:chgData name="Cristian Chilipirea" userId="34ab170da5908fc4" providerId="LiveId" clId="{0FFB66B4-E02E-44EE-948B-96F2728F7C82}" dt="2021-02-19T23:05:09.489" v="77" actId="47"/>
        <pc:sldMkLst>
          <pc:docMk/>
          <pc:sldMk cId="2957261024" sldId="840"/>
        </pc:sldMkLst>
      </pc:sldChg>
      <pc:sldChg chg="del">
        <pc:chgData name="Cristian Chilipirea" userId="34ab170da5908fc4" providerId="LiveId" clId="{0FFB66B4-E02E-44EE-948B-96F2728F7C82}" dt="2021-02-19T23:05:09.489" v="77" actId="47"/>
        <pc:sldMkLst>
          <pc:docMk/>
          <pc:sldMk cId="2494277124" sldId="841"/>
        </pc:sldMkLst>
      </pc:sldChg>
      <pc:sldChg chg="del">
        <pc:chgData name="Cristian Chilipirea" userId="34ab170da5908fc4" providerId="LiveId" clId="{0FFB66B4-E02E-44EE-948B-96F2728F7C82}" dt="2021-02-19T23:05:09.489" v="77" actId="47"/>
        <pc:sldMkLst>
          <pc:docMk/>
          <pc:sldMk cId="3970666484" sldId="842"/>
        </pc:sldMkLst>
      </pc:sldChg>
      <pc:sldChg chg="del">
        <pc:chgData name="Cristian Chilipirea" userId="34ab170da5908fc4" providerId="LiveId" clId="{0FFB66B4-E02E-44EE-948B-96F2728F7C82}" dt="2021-02-19T23:05:09.489" v="77" actId="47"/>
        <pc:sldMkLst>
          <pc:docMk/>
          <pc:sldMk cId="2315602645" sldId="843"/>
        </pc:sldMkLst>
      </pc:sldChg>
      <pc:sldChg chg="del">
        <pc:chgData name="Cristian Chilipirea" userId="34ab170da5908fc4" providerId="LiveId" clId="{0FFB66B4-E02E-44EE-948B-96F2728F7C82}" dt="2021-02-19T23:05:09.489" v="77" actId="47"/>
        <pc:sldMkLst>
          <pc:docMk/>
          <pc:sldMk cId="1469169806" sldId="844"/>
        </pc:sldMkLst>
      </pc:sldChg>
      <pc:sldChg chg="del">
        <pc:chgData name="Cristian Chilipirea" userId="34ab170da5908fc4" providerId="LiveId" clId="{0FFB66B4-E02E-44EE-948B-96F2728F7C82}" dt="2021-02-19T23:05:09.489" v="77" actId="47"/>
        <pc:sldMkLst>
          <pc:docMk/>
          <pc:sldMk cId="2854492028" sldId="845"/>
        </pc:sldMkLst>
      </pc:sldChg>
      <pc:sldChg chg="del">
        <pc:chgData name="Cristian Chilipirea" userId="34ab170da5908fc4" providerId="LiveId" clId="{0FFB66B4-E02E-44EE-948B-96F2728F7C82}" dt="2021-02-19T23:05:09.489" v="77" actId="47"/>
        <pc:sldMkLst>
          <pc:docMk/>
          <pc:sldMk cId="3908496365" sldId="846"/>
        </pc:sldMkLst>
      </pc:sldChg>
      <pc:sldChg chg="del">
        <pc:chgData name="Cristian Chilipirea" userId="34ab170da5908fc4" providerId="LiveId" clId="{0FFB66B4-E02E-44EE-948B-96F2728F7C82}" dt="2021-02-19T23:05:09.489" v="77" actId="47"/>
        <pc:sldMkLst>
          <pc:docMk/>
          <pc:sldMk cId="1661936223" sldId="847"/>
        </pc:sldMkLst>
      </pc:sldChg>
      <pc:sldChg chg="del">
        <pc:chgData name="Cristian Chilipirea" userId="34ab170da5908fc4" providerId="LiveId" clId="{0FFB66B4-E02E-44EE-948B-96F2728F7C82}" dt="2021-02-19T23:05:09.489" v="77" actId="47"/>
        <pc:sldMkLst>
          <pc:docMk/>
          <pc:sldMk cId="3799593934" sldId="848"/>
        </pc:sldMkLst>
      </pc:sldChg>
      <pc:sldChg chg="del">
        <pc:chgData name="Cristian Chilipirea" userId="34ab170da5908fc4" providerId="LiveId" clId="{0FFB66B4-E02E-44EE-948B-96F2728F7C82}" dt="2021-02-19T23:05:09.489" v="77" actId="47"/>
        <pc:sldMkLst>
          <pc:docMk/>
          <pc:sldMk cId="4043449304" sldId="849"/>
        </pc:sldMkLst>
      </pc:sldChg>
      <pc:sldChg chg="del">
        <pc:chgData name="Cristian Chilipirea" userId="34ab170da5908fc4" providerId="LiveId" clId="{0FFB66B4-E02E-44EE-948B-96F2728F7C82}" dt="2021-02-19T23:05:09.489" v="77" actId="47"/>
        <pc:sldMkLst>
          <pc:docMk/>
          <pc:sldMk cId="1447269556" sldId="850"/>
        </pc:sldMkLst>
      </pc:sldChg>
      <pc:sldChg chg="del">
        <pc:chgData name="Cristian Chilipirea" userId="34ab170da5908fc4" providerId="LiveId" clId="{0FFB66B4-E02E-44EE-948B-96F2728F7C82}" dt="2021-02-19T23:05:09.489" v="77" actId="47"/>
        <pc:sldMkLst>
          <pc:docMk/>
          <pc:sldMk cId="1759586942" sldId="851"/>
        </pc:sldMkLst>
      </pc:sldChg>
      <pc:sldChg chg="del">
        <pc:chgData name="Cristian Chilipirea" userId="34ab170da5908fc4" providerId="LiveId" clId="{0FFB66B4-E02E-44EE-948B-96F2728F7C82}" dt="2021-02-19T23:05:09.489" v="77" actId="47"/>
        <pc:sldMkLst>
          <pc:docMk/>
          <pc:sldMk cId="1659756133" sldId="852"/>
        </pc:sldMkLst>
      </pc:sldChg>
      <pc:sldChg chg="del">
        <pc:chgData name="Cristian Chilipirea" userId="34ab170da5908fc4" providerId="LiveId" clId="{0FFB66B4-E02E-44EE-948B-96F2728F7C82}" dt="2021-02-19T23:05:09.489" v="77" actId="47"/>
        <pc:sldMkLst>
          <pc:docMk/>
          <pc:sldMk cId="2794698390" sldId="853"/>
        </pc:sldMkLst>
      </pc:sldChg>
      <pc:sldChg chg="del">
        <pc:chgData name="Cristian Chilipirea" userId="34ab170da5908fc4" providerId="LiveId" clId="{0FFB66B4-E02E-44EE-948B-96F2728F7C82}" dt="2021-02-19T23:05:09.489" v="77" actId="47"/>
        <pc:sldMkLst>
          <pc:docMk/>
          <pc:sldMk cId="3823630321" sldId="854"/>
        </pc:sldMkLst>
      </pc:sldChg>
      <pc:sldChg chg="del">
        <pc:chgData name="Cristian Chilipirea" userId="34ab170da5908fc4" providerId="LiveId" clId="{0FFB66B4-E02E-44EE-948B-96F2728F7C82}" dt="2021-02-19T23:05:09.489" v="77" actId="47"/>
        <pc:sldMkLst>
          <pc:docMk/>
          <pc:sldMk cId="1583995515" sldId="855"/>
        </pc:sldMkLst>
      </pc:sldChg>
      <pc:sldChg chg="del">
        <pc:chgData name="Cristian Chilipirea" userId="34ab170da5908fc4" providerId="LiveId" clId="{0FFB66B4-E02E-44EE-948B-96F2728F7C82}" dt="2021-02-19T23:05:09.489" v="77" actId="47"/>
        <pc:sldMkLst>
          <pc:docMk/>
          <pc:sldMk cId="918887584" sldId="856"/>
        </pc:sldMkLst>
      </pc:sldChg>
      <pc:sldChg chg="del">
        <pc:chgData name="Cristian Chilipirea" userId="34ab170da5908fc4" providerId="LiveId" clId="{0FFB66B4-E02E-44EE-948B-96F2728F7C82}" dt="2021-02-19T23:05:09.489" v="77" actId="47"/>
        <pc:sldMkLst>
          <pc:docMk/>
          <pc:sldMk cId="2854222012" sldId="857"/>
        </pc:sldMkLst>
      </pc:sldChg>
      <pc:sldChg chg="del">
        <pc:chgData name="Cristian Chilipirea" userId="34ab170da5908fc4" providerId="LiveId" clId="{0FFB66B4-E02E-44EE-948B-96F2728F7C82}" dt="2021-02-19T23:05:09.489" v="77" actId="47"/>
        <pc:sldMkLst>
          <pc:docMk/>
          <pc:sldMk cId="1737088761" sldId="859"/>
        </pc:sldMkLst>
      </pc:sldChg>
      <pc:sldChg chg="del">
        <pc:chgData name="Cristian Chilipirea" userId="34ab170da5908fc4" providerId="LiveId" clId="{0FFB66B4-E02E-44EE-948B-96F2728F7C82}" dt="2021-02-19T23:05:09.489" v="77" actId="47"/>
        <pc:sldMkLst>
          <pc:docMk/>
          <pc:sldMk cId="713319307" sldId="860"/>
        </pc:sldMkLst>
      </pc:sldChg>
      <pc:sldChg chg="del">
        <pc:chgData name="Cristian Chilipirea" userId="34ab170da5908fc4" providerId="LiveId" clId="{0FFB66B4-E02E-44EE-948B-96F2728F7C82}" dt="2021-02-19T23:05:09.489" v="77" actId="47"/>
        <pc:sldMkLst>
          <pc:docMk/>
          <pc:sldMk cId="1860613395" sldId="861"/>
        </pc:sldMkLst>
      </pc:sldChg>
      <pc:sldChg chg="del">
        <pc:chgData name="Cristian Chilipirea" userId="34ab170da5908fc4" providerId="LiveId" clId="{0FFB66B4-E02E-44EE-948B-96F2728F7C82}" dt="2021-02-19T23:05:09.489" v="77" actId="47"/>
        <pc:sldMkLst>
          <pc:docMk/>
          <pc:sldMk cId="90668127" sldId="862"/>
        </pc:sldMkLst>
      </pc:sldChg>
      <pc:sldChg chg="del">
        <pc:chgData name="Cristian Chilipirea" userId="34ab170da5908fc4" providerId="LiveId" clId="{0FFB66B4-E02E-44EE-948B-96F2728F7C82}" dt="2021-02-19T23:05:09.489" v="77" actId="47"/>
        <pc:sldMkLst>
          <pc:docMk/>
          <pc:sldMk cId="1473325822" sldId="863"/>
        </pc:sldMkLst>
      </pc:sldChg>
      <pc:sldChg chg="del">
        <pc:chgData name="Cristian Chilipirea" userId="34ab170da5908fc4" providerId="LiveId" clId="{0FFB66B4-E02E-44EE-948B-96F2728F7C82}" dt="2021-02-19T23:05:09.489" v="77" actId="47"/>
        <pc:sldMkLst>
          <pc:docMk/>
          <pc:sldMk cId="3774635008" sldId="864"/>
        </pc:sldMkLst>
      </pc:sldChg>
      <pc:sldChg chg="del">
        <pc:chgData name="Cristian Chilipirea" userId="34ab170da5908fc4" providerId="LiveId" clId="{0FFB66B4-E02E-44EE-948B-96F2728F7C82}" dt="2021-02-19T23:05:09.489" v="77" actId="47"/>
        <pc:sldMkLst>
          <pc:docMk/>
          <pc:sldMk cId="1306559233" sldId="865"/>
        </pc:sldMkLst>
      </pc:sldChg>
      <pc:sldChg chg="del">
        <pc:chgData name="Cristian Chilipirea" userId="34ab170da5908fc4" providerId="LiveId" clId="{0FFB66B4-E02E-44EE-948B-96F2728F7C82}" dt="2021-02-19T23:05:09.489" v="77" actId="47"/>
        <pc:sldMkLst>
          <pc:docMk/>
          <pc:sldMk cId="23303853" sldId="866"/>
        </pc:sldMkLst>
      </pc:sldChg>
      <pc:sldChg chg="del">
        <pc:chgData name="Cristian Chilipirea" userId="34ab170da5908fc4" providerId="LiveId" clId="{0FFB66B4-E02E-44EE-948B-96F2728F7C82}" dt="2021-02-19T23:05:09.489" v="77" actId="47"/>
        <pc:sldMkLst>
          <pc:docMk/>
          <pc:sldMk cId="638341229" sldId="867"/>
        </pc:sldMkLst>
      </pc:sldChg>
      <pc:sldChg chg="del">
        <pc:chgData name="Cristian Chilipirea" userId="34ab170da5908fc4" providerId="LiveId" clId="{0FFB66B4-E02E-44EE-948B-96F2728F7C82}" dt="2021-02-19T23:05:09.489" v="77" actId="47"/>
        <pc:sldMkLst>
          <pc:docMk/>
          <pc:sldMk cId="1223175715" sldId="868"/>
        </pc:sldMkLst>
      </pc:sldChg>
      <pc:sldChg chg="del">
        <pc:chgData name="Cristian Chilipirea" userId="34ab170da5908fc4" providerId="LiveId" clId="{0FFB66B4-E02E-44EE-948B-96F2728F7C82}" dt="2021-02-19T23:05:09.489" v="77" actId="47"/>
        <pc:sldMkLst>
          <pc:docMk/>
          <pc:sldMk cId="2344647383" sldId="869"/>
        </pc:sldMkLst>
      </pc:sldChg>
      <pc:sldChg chg="del">
        <pc:chgData name="Cristian Chilipirea" userId="34ab170da5908fc4" providerId="LiveId" clId="{0FFB66B4-E02E-44EE-948B-96F2728F7C82}" dt="2021-02-19T23:05:09.489" v="77" actId="47"/>
        <pc:sldMkLst>
          <pc:docMk/>
          <pc:sldMk cId="3396897197" sldId="871"/>
        </pc:sldMkLst>
      </pc:sldChg>
      <pc:sldChg chg="del">
        <pc:chgData name="Cristian Chilipirea" userId="34ab170da5908fc4" providerId="LiveId" clId="{0FFB66B4-E02E-44EE-948B-96F2728F7C82}" dt="2021-02-19T23:05:09.489" v="77" actId="47"/>
        <pc:sldMkLst>
          <pc:docMk/>
          <pc:sldMk cId="3236984408" sldId="872"/>
        </pc:sldMkLst>
      </pc:sldChg>
    </pc:docChg>
  </pc:docChgLst>
  <pc:docChgLst>
    <pc:chgData name="Cristian Chilipirea" userId="34ab170da5908fc4" providerId="LiveId" clId="{0F19A925-2ACE-4CE4-9C2F-EE532FD996EB}"/>
    <pc:docChg chg="undo custSel addSld delSld modSld sldOrd">
      <pc:chgData name="Cristian Chilipirea" userId="34ab170da5908fc4" providerId="LiveId" clId="{0F19A925-2ACE-4CE4-9C2F-EE532FD996EB}" dt="2021-04-26T22:40:13.803" v="2072" actId="207"/>
      <pc:docMkLst>
        <pc:docMk/>
      </pc:docMkLst>
      <pc:sldChg chg="modSp mod">
        <pc:chgData name="Cristian Chilipirea" userId="34ab170da5908fc4" providerId="LiveId" clId="{0F19A925-2ACE-4CE4-9C2F-EE532FD996EB}" dt="2021-04-26T19:17:50.860" v="11" actId="20577"/>
        <pc:sldMkLst>
          <pc:docMk/>
          <pc:sldMk cId="736295071" sldId="256"/>
        </pc:sldMkLst>
        <pc:spChg chg="mod">
          <ac:chgData name="Cristian Chilipirea" userId="34ab170da5908fc4" providerId="LiveId" clId="{0F19A925-2ACE-4CE4-9C2F-EE532FD996EB}" dt="2021-04-26T19:17:50.860" v="11" actId="20577"/>
          <ac:spMkLst>
            <pc:docMk/>
            <pc:sldMk cId="736295071" sldId="256"/>
            <ac:spMk id="2" creationId="{634735D9-A889-4FA8-A44B-37C1CAEF2774}"/>
          </ac:spMkLst>
        </pc:spChg>
      </pc:sldChg>
      <pc:sldChg chg="modSp new mod">
        <pc:chgData name="Cristian Chilipirea" userId="34ab170da5908fc4" providerId="LiveId" clId="{0F19A925-2ACE-4CE4-9C2F-EE532FD996EB}" dt="2021-04-26T19:19:07.956" v="46" actId="14100"/>
        <pc:sldMkLst>
          <pc:docMk/>
          <pc:sldMk cId="2636026675" sldId="258"/>
        </pc:sldMkLst>
        <pc:spChg chg="mod">
          <ac:chgData name="Cristian Chilipirea" userId="34ab170da5908fc4" providerId="LiveId" clId="{0F19A925-2ACE-4CE4-9C2F-EE532FD996EB}" dt="2021-04-26T19:18:03.988" v="17" actId="20577"/>
          <ac:spMkLst>
            <pc:docMk/>
            <pc:sldMk cId="2636026675" sldId="258"/>
            <ac:spMk id="3" creationId="{82E0DB6D-BBC7-40F0-9F91-B1B0C3D2F6DB}"/>
          </ac:spMkLst>
        </pc:spChg>
        <pc:spChg chg="mod">
          <ac:chgData name="Cristian Chilipirea" userId="34ab170da5908fc4" providerId="LiveId" clId="{0F19A925-2ACE-4CE4-9C2F-EE532FD996EB}" dt="2021-04-26T19:19:07.956" v="46" actId="14100"/>
          <ac:spMkLst>
            <pc:docMk/>
            <pc:sldMk cId="2636026675" sldId="258"/>
            <ac:spMk id="4" creationId="{206D2E6B-893B-40C3-9724-B7E74C7EBF63}"/>
          </ac:spMkLst>
        </pc:spChg>
      </pc:sldChg>
      <pc:sldChg chg="del">
        <pc:chgData name="Cristian Chilipirea" userId="34ab170da5908fc4" providerId="LiveId" clId="{0F19A925-2ACE-4CE4-9C2F-EE532FD996EB}" dt="2021-04-26T19:17:57.597" v="12" actId="47"/>
        <pc:sldMkLst>
          <pc:docMk/>
          <pc:sldMk cId="3349091074" sldId="258"/>
        </pc:sldMkLst>
      </pc:sldChg>
      <pc:sldChg chg="addSp delSp modSp new del mod">
        <pc:chgData name="Cristian Chilipirea" userId="34ab170da5908fc4" providerId="LiveId" clId="{0F19A925-2ACE-4CE4-9C2F-EE532FD996EB}" dt="2021-04-26T20:04:47.045" v="167" actId="47"/>
        <pc:sldMkLst>
          <pc:docMk/>
          <pc:sldMk cId="17691901" sldId="259"/>
        </pc:sldMkLst>
        <pc:spChg chg="mod">
          <ac:chgData name="Cristian Chilipirea" userId="34ab170da5908fc4" providerId="LiveId" clId="{0F19A925-2ACE-4CE4-9C2F-EE532FD996EB}" dt="2021-04-26T19:23:45.412" v="54" actId="20577"/>
          <ac:spMkLst>
            <pc:docMk/>
            <pc:sldMk cId="17691901" sldId="259"/>
            <ac:spMk id="3" creationId="{2903E639-2266-4C92-BA62-8548DA6503A4}"/>
          </ac:spMkLst>
        </pc:spChg>
        <pc:spChg chg="del">
          <ac:chgData name="Cristian Chilipirea" userId="34ab170da5908fc4" providerId="LiveId" clId="{0F19A925-2ACE-4CE4-9C2F-EE532FD996EB}" dt="2021-04-26T20:01:25.915" v="55" actId="478"/>
          <ac:spMkLst>
            <pc:docMk/>
            <pc:sldMk cId="17691901" sldId="259"/>
            <ac:spMk id="4" creationId="{E9C7B42D-A9B2-48F3-95A9-884A912C47D9}"/>
          </ac:spMkLst>
        </pc:spChg>
        <pc:spChg chg="add mod">
          <ac:chgData name="Cristian Chilipirea" userId="34ab170da5908fc4" providerId="LiveId" clId="{0F19A925-2ACE-4CE4-9C2F-EE532FD996EB}" dt="2021-04-26T20:04:06.680" v="140" actId="20577"/>
          <ac:spMkLst>
            <pc:docMk/>
            <pc:sldMk cId="17691901" sldId="259"/>
            <ac:spMk id="8" creationId="{A418C5DD-D72A-4E27-9461-D65D0DB22D31}"/>
          </ac:spMkLst>
        </pc:spChg>
        <pc:spChg chg="add mod">
          <ac:chgData name="Cristian Chilipirea" userId="34ab170da5908fc4" providerId="LiveId" clId="{0F19A925-2ACE-4CE4-9C2F-EE532FD996EB}" dt="2021-04-26T20:04:19.720" v="162" actId="20577"/>
          <ac:spMkLst>
            <pc:docMk/>
            <pc:sldMk cId="17691901" sldId="259"/>
            <ac:spMk id="9" creationId="{ECD930E4-20CC-4982-8415-DB8A5C8C1585}"/>
          </ac:spMkLst>
        </pc:spChg>
        <pc:picChg chg="add mod">
          <ac:chgData name="Cristian Chilipirea" userId="34ab170da5908fc4" providerId="LiveId" clId="{0F19A925-2ACE-4CE4-9C2F-EE532FD996EB}" dt="2021-04-26T20:02:17.914" v="66" actId="14100"/>
          <ac:picMkLst>
            <pc:docMk/>
            <pc:sldMk cId="17691901" sldId="259"/>
            <ac:picMk id="6" creationId="{C5E700D9-856E-4E3B-AF05-DB3D1C5A11B3}"/>
          </ac:picMkLst>
        </pc:picChg>
        <pc:picChg chg="add mod">
          <ac:chgData name="Cristian Chilipirea" userId="34ab170da5908fc4" providerId="LiveId" clId="{0F19A925-2ACE-4CE4-9C2F-EE532FD996EB}" dt="2021-04-26T20:02:20.517" v="67" actId="14100"/>
          <ac:picMkLst>
            <pc:docMk/>
            <pc:sldMk cId="17691901" sldId="259"/>
            <ac:picMk id="7" creationId="{912E4457-4812-4910-A25E-61CCD635470F}"/>
          </ac:picMkLst>
        </pc:picChg>
      </pc:sldChg>
      <pc:sldChg chg="del">
        <pc:chgData name="Cristian Chilipirea" userId="34ab170da5908fc4" providerId="LiveId" clId="{0F19A925-2ACE-4CE4-9C2F-EE532FD996EB}" dt="2021-04-26T19:17:57.597" v="12" actId="47"/>
        <pc:sldMkLst>
          <pc:docMk/>
          <pc:sldMk cId="4021337718" sldId="259"/>
        </pc:sldMkLst>
      </pc:sldChg>
      <pc:sldChg chg="del">
        <pc:chgData name="Cristian Chilipirea" userId="34ab170da5908fc4" providerId="LiveId" clId="{0F19A925-2ACE-4CE4-9C2F-EE532FD996EB}" dt="2021-04-26T19:17:57.597" v="12" actId="47"/>
        <pc:sldMkLst>
          <pc:docMk/>
          <pc:sldMk cId="122641314" sldId="260"/>
        </pc:sldMkLst>
      </pc:sldChg>
      <pc:sldChg chg="addSp modSp add mod ord">
        <pc:chgData name="Cristian Chilipirea" userId="34ab170da5908fc4" providerId="LiveId" clId="{0F19A925-2ACE-4CE4-9C2F-EE532FD996EB}" dt="2021-04-26T20:05:48.243" v="281" actId="1076"/>
        <pc:sldMkLst>
          <pc:docMk/>
          <pc:sldMk cId="1898501162" sldId="260"/>
        </pc:sldMkLst>
        <pc:spChg chg="add mod">
          <ac:chgData name="Cristian Chilipirea" userId="34ab170da5908fc4" providerId="LiveId" clId="{0F19A925-2ACE-4CE4-9C2F-EE532FD996EB}" dt="2021-04-26T20:05:48.243" v="281" actId="1076"/>
          <ac:spMkLst>
            <pc:docMk/>
            <pc:sldMk cId="1898501162" sldId="260"/>
            <ac:spMk id="4" creationId="{BE337332-4F61-4CCC-B23E-0E2124AE7AE2}"/>
          </ac:spMkLst>
        </pc:spChg>
        <pc:spChg chg="mod">
          <ac:chgData name="Cristian Chilipirea" userId="34ab170da5908fc4" providerId="LiveId" clId="{0F19A925-2ACE-4CE4-9C2F-EE532FD996EB}" dt="2021-04-26T20:04:42.385" v="164" actId="1076"/>
          <ac:spMkLst>
            <pc:docMk/>
            <pc:sldMk cId="1898501162" sldId="260"/>
            <ac:spMk id="8" creationId="{A418C5DD-D72A-4E27-9461-D65D0DB22D31}"/>
          </ac:spMkLst>
        </pc:spChg>
        <pc:spChg chg="mod">
          <ac:chgData name="Cristian Chilipirea" userId="34ab170da5908fc4" providerId="LiveId" clId="{0F19A925-2ACE-4CE4-9C2F-EE532FD996EB}" dt="2021-04-26T20:04:42.385" v="164" actId="1076"/>
          <ac:spMkLst>
            <pc:docMk/>
            <pc:sldMk cId="1898501162" sldId="260"/>
            <ac:spMk id="9" creationId="{ECD930E4-20CC-4982-8415-DB8A5C8C1585}"/>
          </ac:spMkLst>
        </pc:spChg>
        <pc:picChg chg="mod">
          <ac:chgData name="Cristian Chilipirea" userId="34ab170da5908fc4" providerId="LiveId" clId="{0F19A925-2ACE-4CE4-9C2F-EE532FD996EB}" dt="2021-04-26T20:04:42.385" v="164" actId="1076"/>
          <ac:picMkLst>
            <pc:docMk/>
            <pc:sldMk cId="1898501162" sldId="260"/>
            <ac:picMk id="6" creationId="{C5E700D9-856E-4E3B-AF05-DB3D1C5A11B3}"/>
          </ac:picMkLst>
        </pc:picChg>
        <pc:picChg chg="mod">
          <ac:chgData name="Cristian Chilipirea" userId="34ab170da5908fc4" providerId="LiveId" clId="{0F19A925-2ACE-4CE4-9C2F-EE532FD996EB}" dt="2021-04-26T20:04:42.385" v="164" actId="1076"/>
          <ac:picMkLst>
            <pc:docMk/>
            <pc:sldMk cId="1898501162" sldId="260"/>
            <ac:picMk id="7" creationId="{912E4457-4812-4910-A25E-61CCD635470F}"/>
          </ac:picMkLst>
        </pc:picChg>
      </pc:sldChg>
      <pc:sldChg chg="del">
        <pc:chgData name="Cristian Chilipirea" userId="34ab170da5908fc4" providerId="LiveId" clId="{0F19A925-2ACE-4CE4-9C2F-EE532FD996EB}" dt="2021-04-26T19:17:57.597" v="12" actId="47"/>
        <pc:sldMkLst>
          <pc:docMk/>
          <pc:sldMk cId="1088919102" sldId="261"/>
        </pc:sldMkLst>
      </pc:sldChg>
      <pc:sldChg chg="addSp delSp modSp add mod">
        <pc:chgData name="Cristian Chilipirea" userId="34ab170da5908fc4" providerId="LiveId" clId="{0F19A925-2ACE-4CE4-9C2F-EE532FD996EB}" dt="2021-04-26T20:25:43.841" v="565" actId="20577"/>
        <pc:sldMkLst>
          <pc:docMk/>
          <pc:sldMk cId="1253096943" sldId="261"/>
        </pc:sldMkLst>
        <pc:spChg chg="mod">
          <ac:chgData name="Cristian Chilipirea" userId="34ab170da5908fc4" providerId="LiveId" clId="{0F19A925-2ACE-4CE4-9C2F-EE532FD996EB}" dt="2021-04-26T20:05:57.704" v="283" actId="20577"/>
          <ac:spMkLst>
            <pc:docMk/>
            <pc:sldMk cId="1253096943" sldId="261"/>
            <ac:spMk id="3" creationId="{2903E639-2266-4C92-BA62-8548DA6503A4}"/>
          </ac:spMkLst>
        </pc:spChg>
        <pc:spChg chg="mod">
          <ac:chgData name="Cristian Chilipirea" userId="34ab170da5908fc4" providerId="LiveId" clId="{0F19A925-2ACE-4CE4-9C2F-EE532FD996EB}" dt="2021-04-26T20:25:43.841" v="565" actId="20577"/>
          <ac:spMkLst>
            <pc:docMk/>
            <pc:sldMk cId="1253096943" sldId="261"/>
            <ac:spMk id="4" creationId="{BE337332-4F61-4CCC-B23E-0E2124AE7AE2}"/>
          </ac:spMkLst>
        </pc:spChg>
        <pc:spChg chg="mod">
          <ac:chgData name="Cristian Chilipirea" userId="34ab170da5908fc4" providerId="LiveId" clId="{0F19A925-2ACE-4CE4-9C2F-EE532FD996EB}" dt="2021-04-26T20:06:13.883" v="313" actId="1076"/>
          <ac:spMkLst>
            <pc:docMk/>
            <pc:sldMk cId="1253096943" sldId="261"/>
            <ac:spMk id="8" creationId="{A418C5DD-D72A-4E27-9461-D65D0DB22D31}"/>
          </ac:spMkLst>
        </pc:spChg>
        <pc:spChg chg="del">
          <ac:chgData name="Cristian Chilipirea" userId="34ab170da5908fc4" providerId="LiveId" clId="{0F19A925-2ACE-4CE4-9C2F-EE532FD996EB}" dt="2021-04-26T20:06:16.947" v="314" actId="478"/>
          <ac:spMkLst>
            <pc:docMk/>
            <pc:sldMk cId="1253096943" sldId="261"/>
            <ac:spMk id="9" creationId="{ECD930E4-20CC-4982-8415-DB8A5C8C1585}"/>
          </ac:spMkLst>
        </pc:spChg>
        <pc:spChg chg="add mod">
          <ac:chgData name="Cristian Chilipirea" userId="34ab170da5908fc4" providerId="LiveId" clId="{0F19A925-2ACE-4CE4-9C2F-EE532FD996EB}" dt="2021-04-26T20:06:23.534" v="316" actId="1076"/>
          <ac:spMkLst>
            <pc:docMk/>
            <pc:sldMk cId="1253096943" sldId="261"/>
            <ac:spMk id="10" creationId="{14C697E5-4D1A-44EF-9B6D-C0230EF02901}"/>
          </ac:spMkLst>
        </pc:spChg>
      </pc:sldChg>
      <pc:sldChg chg="del">
        <pc:chgData name="Cristian Chilipirea" userId="34ab170da5908fc4" providerId="LiveId" clId="{0F19A925-2ACE-4CE4-9C2F-EE532FD996EB}" dt="2021-04-26T19:17:57.597" v="12" actId="47"/>
        <pc:sldMkLst>
          <pc:docMk/>
          <pc:sldMk cId="2786672535" sldId="262"/>
        </pc:sldMkLst>
      </pc:sldChg>
      <pc:sldChg chg="addSp delSp modSp add mod">
        <pc:chgData name="Cristian Chilipirea" userId="34ab170da5908fc4" providerId="LiveId" clId="{0F19A925-2ACE-4CE4-9C2F-EE532FD996EB}" dt="2021-04-26T21:07:31.171" v="1324" actId="20577"/>
        <pc:sldMkLst>
          <pc:docMk/>
          <pc:sldMk cId="3088267796" sldId="262"/>
        </pc:sldMkLst>
        <pc:spChg chg="mod">
          <ac:chgData name="Cristian Chilipirea" userId="34ab170da5908fc4" providerId="LiveId" clId="{0F19A925-2ACE-4CE4-9C2F-EE532FD996EB}" dt="2021-04-26T20:07:40.668" v="444" actId="20577"/>
          <ac:spMkLst>
            <pc:docMk/>
            <pc:sldMk cId="3088267796" sldId="262"/>
            <ac:spMk id="3" creationId="{2903E639-2266-4C92-BA62-8548DA6503A4}"/>
          </ac:spMkLst>
        </pc:spChg>
        <pc:spChg chg="mod">
          <ac:chgData name="Cristian Chilipirea" userId="34ab170da5908fc4" providerId="LiveId" clId="{0F19A925-2ACE-4CE4-9C2F-EE532FD996EB}" dt="2021-04-26T21:07:31.171" v="1324" actId="20577"/>
          <ac:spMkLst>
            <pc:docMk/>
            <pc:sldMk cId="3088267796" sldId="262"/>
            <ac:spMk id="4" creationId="{BE337332-4F61-4CCC-B23E-0E2124AE7AE2}"/>
          </ac:spMkLst>
        </pc:spChg>
        <pc:spChg chg="del">
          <ac:chgData name="Cristian Chilipirea" userId="34ab170da5908fc4" providerId="LiveId" clId="{0F19A925-2ACE-4CE4-9C2F-EE532FD996EB}" dt="2021-04-26T21:00:35.575" v="1097" actId="478"/>
          <ac:spMkLst>
            <pc:docMk/>
            <pc:sldMk cId="3088267796" sldId="262"/>
            <ac:spMk id="8" creationId="{A418C5DD-D72A-4E27-9461-D65D0DB22D31}"/>
          </ac:spMkLst>
        </pc:spChg>
        <pc:spChg chg="del">
          <ac:chgData name="Cristian Chilipirea" userId="34ab170da5908fc4" providerId="LiveId" clId="{0F19A925-2ACE-4CE4-9C2F-EE532FD996EB}" dt="2021-04-26T21:00:38.439" v="1098" actId="478"/>
          <ac:spMkLst>
            <pc:docMk/>
            <pc:sldMk cId="3088267796" sldId="262"/>
            <ac:spMk id="10" creationId="{14C697E5-4D1A-44EF-9B6D-C0230EF02901}"/>
          </ac:spMkLst>
        </pc:spChg>
        <pc:spChg chg="add mod">
          <ac:chgData name="Cristian Chilipirea" userId="34ab170da5908fc4" providerId="LiveId" clId="{0F19A925-2ACE-4CE4-9C2F-EE532FD996EB}" dt="2021-04-26T21:04:55.157" v="1160" actId="13926"/>
          <ac:spMkLst>
            <pc:docMk/>
            <pc:sldMk cId="3088267796" sldId="262"/>
            <ac:spMk id="21" creationId="{98C97A9D-770C-4494-A921-930FE7D8BDEF}"/>
          </ac:spMkLst>
        </pc:spChg>
        <pc:spChg chg="add mod">
          <ac:chgData name="Cristian Chilipirea" userId="34ab170da5908fc4" providerId="LiveId" clId="{0F19A925-2ACE-4CE4-9C2F-EE532FD996EB}" dt="2021-04-26T21:05:01.387" v="1161" actId="13926"/>
          <ac:spMkLst>
            <pc:docMk/>
            <pc:sldMk cId="3088267796" sldId="262"/>
            <ac:spMk id="22" creationId="{575C91A4-7361-4CE7-9E69-007D7708CACF}"/>
          </ac:spMkLst>
        </pc:spChg>
        <pc:spChg chg="add mod">
          <ac:chgData name="Cristian Chilipirea" userId="34ab170da5908fc4" providerId="LiveId" clId="{0F19A925-2ACE-4CE4-9C2F-EE532FD996EB}" dt="2021-04-26T21:03:21.703" v="1157" actId="113"/>
          <ac:spMkLst>
            <pc:docMk/>
            <pc:sldMk cId="3088267796" sldId="262"/>
            <ac:spMk id="23" creationId="{B438086D-8CCE-4261-89D1-3E9DFCA02274}"/>
          </ac:spMkLst>
        </pc:spChg>
        <pc:spChg chg="add mod">
          <ac:chgData name="Cristian Chilipirea" userId="34ab170da5908fc4" providerId="LiveId" clId="{0F19A925-2ACE-4CE4-9C2F-EE532FD996EB}" dt="2021-04-26T21:05:03.281" v="1162" actId="13926"/>
          <ac:spMkLst>
            <pc:docMk/>
            <pc:sldMk cId="3088267796" sldId="262"/>
            <ac:spMk id="24" creationId="{3366739F-52A3-474D-B8F7-31013EC733CB}"/>
          </ac:spMkLst>
        </pc:spChg>
        <pc:spChg chg="add mod">
          <ac:chgData name="Cristian Chilipirea" userId="34ab170da5908fc4" providerId="LiveId" clId="{0F19A925-2ACE-4CE4-9C2F-EE532FD996EB}" dt="2021-04-26T21:03:21.703" v="1157" actId="113"/>
          <ac:spMkLst>
            <pc:docMk/>
            <pc:sldMk cId="3088267796" sldId="262"/>
            <ac:spMk id="25" creationId="{FC4D6FD6-C7D5-4EC0-89A5-50EF62EAC801}"/>
          </ac:spMkLst>
        </pc:spChg>
        <pc:spChg chg="add mod">
          <ac:chgData name="Cristian Chilipirea" userId="34ab170da5908fc4" providerId="LiveId" clId="{0F19A925-2ACE-4CE4-9C2F-EE532FD996EB}" dt="2021-04-26T21:03:21.703" v="1157" actId="113"/>
          <ac:spMkLst>
            <pc:docMk/>
            <pc:sldMk cId="3088267796" sldId="262"/>
            <ac:spMk id="26" creationId="{0B5833C0-8DDE-4809-8AF2-511A83DA33BA}"/>
          </ac:spMkLst>
        </pc:spChg>
        <pc:spChg chg="add mod">
          <ac:chgData name="Cristian Chilipirea" userId="34ab170da5908fc4" providerId="LiveId" clId="{0F19A925-2ACE-4CE4-9C2F-EE532FD996EB}" dt="2021-04-26T21:03:21.703" v="1157" actId="113"/>
          <ac:spMkLst>
            <pc:docMk/>
            <pc:sldMk cId="3088267796" sldId="262"/>
            <ac:spMk id="27" creationId="{B4B05C51-73D6-4EFD-9725-DAA8D4478FE3}"/>
          </ac:spMkLst>
        </pc:spChg>
        <pc:picChg chg="mod">
          <ac:chgData name="Cristian Chilipirea" userId="34ab170da5908fc4" providerId="LiveId" clId="{0F19A925-2ACE-4CE4-9C2F-EE532FD996EB}" dt="2021-04-26T21:03:15.129" v="1153" actId="1076"/>
          <ac:picMkLst>
            <pc:docMk/>
            <pc:sldMk cId="3088267796" sldId="262"/>
            <ac:picMk id="6" creationId="{C5E700D9-856E-4E3B-AF05-DB3D1C5A11B3}"/>
          </ac:picMkLst>
        </pc:picChg>
        <pc:picChg chg="add del">
          <ac:chgData name="Cristian Chilipirea" userId="34ab170da5908fc4" providerId="LiveId" clId="{0F19A925-2ACE-4CE4-9C2F-EE532FD996EB}" dt="2021-04-26T21:01:01.071" v="1111" actId="478"/>
          <ac:picMkLst>
            <pc:docMk/>
            <pc:sldMk cId="3088267796" sldId="262"/>
            <ac:picMk id="7" creationId="{912E4457-4812-4910-A25E-61CCD635470F}"/>
          </ac:picMkLst>
        </pc:picChg>
        <pc:picChg chg="add mod">
          <ac:chgData name="Cristian Chilipirea" userId="34ab170da5908fc4" providerId="LiveId" clId="{0F19A925-2ACE-4CE4-9C2F-EE532FD996EB}" dt="2021-04-26T21:00:59.026" v="1109" actId="571"/>
          <ac:picMkLst>
            <pc:docMk/>
            <pc:sldMk cId="3088267796" sldId="262"/>
            <ac:picMk id="9" creationId="{2A511692-ADB9-4EB2-BE6D-B2AFE8F2FEAF}"/>
          </ac:picMkLst>
        </pc:picChg>
        <pc:picChg chg="add mod">
          <ac:chgData name="Cristian Chilipirea" userId="34ab170da5908fc4" providerId="LiveId" clId="{0F19A925-2ACE-4CE4-9C2F-EE532FD996EB}" dt="2021-04-26T21:00:59.024" v="1108" actId="571"/>
          <ac:picMkLst>
            <pc:docMk/>
            <pc:sldMk cId="3088267796" sldId="262"/>
            <ac:picMk id="11" creationId="{22DD89D9-0F0C-42A1-BB45-273420F261CA}"/>
          </ac:picMkLst>
        </pc:picChg>
        <pc:picChg chg="add mod">
          <ac:chgData name="Cristian Chilipirea" userId="34ab170da5908fc4" providerId="LiveId" clId="{0F19A925-2ACE-4CE4-9C2F-EE532FD996EB}" dt="2021-04-26T21:00:58.569" v="1107" actId="571"/>
          <ac:picMkLst>
            <pc:docMk/>
            <pc:sldMk cId="3088267796" sldId="262"/>
            <ac:picMk id="12" creationId="{A21A16A3-2558-43BE-8D67-0A506D5A2E4B}"/>
          </ac:picMkLst>
        </pc:picChg>
        <pc:picChg chg="add mod">
          <ac:chgData name="Cristian Chilipirea" userId="34ab170da5908fc4" providerId="LiveId" clId="{0F19A925-2ACE-4CE4-9C2F-EE532FD996EB}" dt="2021-04-26T21:00:58.337" v="1106" actId="571"/>
          <ac:picMkLst>
            <pc:docMk/>
            <pc:sldMk cId="3088267796" sldId="262"/>
            <ac:picMk id="13" creationId="{2B39DA2A-880F-469C-9018-506CA7D94DFF}"/>
          </ac:picMkLst>
        </pc:picChg>
        <pc:picChg chg="add mod">
          <ac:chgData name="Cristian Chilipirea" userId="34ab170da5908fc4" providerId="LiveId" clId="{0F19A925-2ACE-4CE4-9C2F-EE532FD996EB}" dt="2021-04-26T21:03:15.129" v="1153" actId="1076"/>
          <ac:picMkLst>
            <pc:docMk/>
            <pc:sldMk cId="3088267796" sldId="262"/>
            <ac:picMk id="14" creationId="{AA3CF4D9-BD83-44B9-9ADB-1CE603151723}"/>
          </ac:picMkLst>
        </pc:picChg>
        <pc:picChg chg="add mod">
          <ac:chgData name="Cristian Chilipirea" userId="34ab170da5908fc4" providerId="LiveId" clId="{0F19A925-2ACE-4CE4-9C2F-EE532FD996EB}" dt="2021-04-26T21:03:15.129" v="1153" actId="1076"/>
          <ac:picMkLst>
            <pc:docMk/>
            <pc:sldMk cId="3088267796" sldId="262"/>
            <ac:picMk id="15" creationId="{8985E77E-326A-406B-8213-7DEDF7D059ED}"/>
          </ac:picMkLst>
        </pc:picChg>
        <pc:picChg chg="add mod">
          <ac:chgData name="Cristian Chilipirea" userId="34ab170da5908fc4" providerId="LiveId" clId="{0F19A925-2ACE-4CE4-9C2F-EE532FD996EB}" dt="2021-04-26T21:03:15.129" v="1153" actId="1076"/>
          <ac:picMkLst>
            <pc:docMk/>
            <pc:sldMk cId="3088267796" sldId="262"/>
            <ac:picMk id="16" creationId="{A4359C27-4AB7-4B95-AC43-13F84CA9ACB8}"/>
          </ac:picMkLst>
        </pc:picChg>
        <pc:picChg chg="add mod">
          <ac:chgData name="Cristian Chilipirea" userId="34ab170da5908fc4" providerId="LiveId" clId="{0F19A925-2ACE-4CE4-9C2F-EE532FD996EB}" dt="2021-04-26T21:03:15.129" v="1153" actId="1076"/>
          <ac:picMkLst>
            <pc:docMk/>
            <pc:sldMk cId="3088267796" sldId="262"/>
            <ac:picMk id="17" creationId="{652B53E7-1496-4F49-9CFE-2477043F4109}"/>
          </ac:picMkLst>
        </pc:picChg>
        <pc:picChg chg="add mod">
          <ac:chgData name="Cristian Chilipirea" userId="34ab170da5908fc4" providerId="LiveId" clId="{0F19A925-2ACE-4CE4-9C2F-EE532FD996EB}" dt="2021-04-26T21:03:15.129" v="1153" actId="1076"/>
          <ac:picMkLst>
            <pc:docMk/>
            <pc:sldMk cId="3088267796" sldId="262"/>
            <ac:picMk id="18" creationId="{FCC1A987-5A36-4AB7-99EA-1A897A47B8C7}"/>
          </ac:picMkLst>
        </pc:picChg>
        <pc:picChg chg="add mod">
          <ac:chgData name="Cristian Chilipirea" userId="34ab170da5908fc4" providerId="LiveId" clId="{0F19A925-2ACE-4CE4-9C2F-EE532FD996EB}" dt="2021-04-26T21:03:15.129" v="1153" actId="1076"/>
          <ac:picMkLst>
            <pc:docMk/>
            <pc:sldMk cId="3088267796" sldId="262"/>
            <ac:picMk id="19" creationId="{60FF4DA6-4172-433C-B49A-0C2BEC35036A}"/>
          </ac:picMkLst>
        </pc:picChg>
        <pc:picChg chg="add del mod">
          <ac:chgData name="Cristian Chilipirea" userId="34ab170da5908fc4" providerId="LiveId" clId="{0F19A925-2ACE-4CE4-9C2F-EE532FD996EB}" dt="2021-04-26T21:03:10.251" v="1152" actId="478"/>
          <ac:picMkLst>
            <pc:docMk/>
            <pc:sldMk cId="3088267796" sldId="262"/>
            <ac:picMk id="20" creationId="{61237B3C-BA0D-4D53-8EC9-B2BC9BB5104D}"/>
          </ac:picMkLst>
        </pc:picChg>
      </pc:sldChg>
      <pc:sldChg chg="addSp delSp modSp new mod">
        <pc:chgData name="Cristian Chilipirea" userId="34ab170da5908fc4" providerId="LiveId" clId="{0F19A925-2ACE-4CE4-9C2F-EE532FD996EB}" dt="2021-04-26T20:59:38.515" v="1096" actId="20577"/>
        <pc:sldMkLst>
          <pc:docMk/>
          <pc:sldMk cId="1464374054" sldId="263"/>
        </pc:sldMkLst>
        <pc:spChg chg="mod">
          <ac:chgData name="Cristian Chilipirea" userId="34ab170da5908fc4" providerId="LiveId" clId="{0F19A925-2ACE-4CE4-9C2F-EE532FD996EB}" dt="2021-04-26T20:10:17.480" v="516" actId="20577"/>
          <ac:spMkLst>
            <pc:docMk/>
            <pc:sldMk cId="1464374054" sldId="263"/>
            <ac:spMk id="3" creationId="{704C4647-0756-4BF5-B0D0-230104EC171B}"/>
          </ac:spMkLst>
        </pc:spChg>
        <pc:spChg chg="del">
          <ac:chgData name="Cristian Chilipirea" userId="34ab170da5908fc4" providerId="LiveId" clId="{0F19A925-2ACE-4CE4-9C2F-EE532FD996EB}" dt="2021-04-26T20:08:05.951" v="454" actId="478"/>
          <ac:spMkLst>
            <pc:docMk/>
            <pc:sldMk cId="1464374054" sldId="263"/>
            <ac:spMk id="4" creationId="{17D7188D-B93F-4238-8E7B-EE2D00636A5E}"/>
          </ac:spMkLst>
        </pc:spChg>
        <pc:spChg chg="add mod">
          <ac:chgData name="Cristian Chilipirea" userId="34ab170da5908fc4" providerId="LiveId" clId="{0F19A925-2ACE-4CE4-9C2F-EE532FD996EB}" dt="2021-04-26T20:59:38.515" v="1096" actId="20577"/>
          <ac:spMkLst>
            <pc:docMk/>
            <pc:sldMk cId="1464374054" sldId="263"/>
            <ac:spMk id="6" creationId="{00D887CB-8668-4485-BE1B-B6BE51BEDF3F}"/>
          </ac:spMkLst>
        </pc:spChg>
        <pc:graphicFrameChg chg="add mod modGraphic">
          <ac:chgData name="Cristian Chilipirea" userId="34ab170da5908fc4" providerId="LiveId" clId="{0F19A925-2ACE-4CE4-9C2F-EE532FD996EB}" dt="2021-04-26T20:24:02.886" v="554" actId="113"/>
          <ac:graphicFrameMkLst>
            <pc:docMk/>
            <pc:sldMk cId="1464374054" sldId="263"/>
            <ac:graphicFrameMk id="5" creationId="{FCE895E0-232C-4BA8-9B19-AC766308C526}"/>
          </ac:graphicFrameMkLst>
        </pc:graphicFrameChg>
      </pc:sldChg>
      <pc:sldChg chg="del">
        <pc:chgData name="Cristian Chilipirea" userId="34ab170da5908fc4" providerId="LiveId" clId="{0F19A925-2ACE-4CE4-9C2F-EE532FD996EB}" dt="2021-04-26T19:17:57.597" v="12" actId="47"/>
        <pc:sldMkLst>
          <pc:docMk/>
          <pc:sldMk cId="4053470450" sldId="263"/>
        </pc:sldMkLst>
      </pc:sldChg>
      <pc:sldChg chg="del">
        <pc:chgData name="Cristian Chilipirea" userId="34ab170da5908fc4" providerId="LiveId" clId="{0F19A925-2ACE-4CE4-9C2F-EE532FD996EB}" dt="2021-04-26T19:17:57.597" v="12" actId="47"/>
        <pc:sldMkLst>
          <pc:docMk/>
          <pc:sldMk cId="605079493" sldId="264"/>
        </pc:sldMkLst>
      </pc:sldChg>
      <pc:sldChg chg="addSp modSp add mod">
        <pc:chgData name="Cristian Chilipirea" userId="34ab170da5908fc4" providerId="LiveId" clId="{0F19A925-2ACE-4CE4-9C2F-EE532FD996EB}" dt="2021-04-26T20:29:55.662" v="776" actId="207"/>
        <pc:sldMkLst>
          <pc:docMk/>
          <pc:sldMk cId="4011151197" sldId="264"/>
        </pc:sldMkLst>
        <pc:spChg chg="add mod">
          <ac:chgData name="Cristian Chilipirea" userId="34ab170da5908fc4" providerId="LiveId" clId="{0F19A925-2ACE-4CE4-9C2F-EE532FD996EB}" dt="2021-04-26T20:28:52.266" v="749" actId="1076"/>
          <ac:spMkLst>
            <pc:docMk/>
            <pc:sldMk cId="4011151197" sldId="264"/>
            <ac:spMk id="4" creationId="{5E5DBF69-7B6B-49E8-A564-19E48AA6D292}"/>
          </ac:spMkLst>
        </pc:spChg>
        <pc:spChg chg="add mod">
          <ac:chgData name="Cristian Chilipirea" userId="34ab170da5908fc4" providerId="LiveId" clId="{0F19A925-2ACE-4CE4-9C2F-EE532FD996EB}" dt="2021-04-26T20:29:10.083" v="757" actId="14100"/>
          <ac:spMkLst>
            <pc:docMk/>
            <pc:sldMk cId="4011151197" sldId="264"/>
            <ac:spMk id="8" creationId="{25C3A68A-463D-4CF4-AF6A-A8E032AA14AC}"/>
          </ac:spMkLst>
        </pc:spChg>
        <pc:spChg chg="add mod">
          <ac:chgData name="Cristian Chilipirea" userId="34ab170da5908fc4" providerId="LiveId" clId="{0F19A925-2ACE-4CE4-9C2F-EE532FD996EB}" dt="2021-04-26T20:29:19.261" v="759" actId="20577"/>
          <ac:spMkLst>
            <pc:docMk/>
            <pc:sldMk cId="4011151197" sldId="264"/>
            <ac:spMk id="10" creationId="{DF989D95-8514-4158-B036-4A3304DE3496}"/>
          </ac:spMkLst>
        </pc:spChg>
        <pc:spChg chg="add mod">
          <ac:chgData name="Cristian Chilipirea" userId="34ab170da5908fc4" providerId="LiveId" clId="{0F19A925-2ACE-4CE4-9C2F-EE532FD996EB}" dt="2021-04-26T20:29:55.662" v="776" actId="207"/>
          <ac:spMkLst>
            <pc:docMk/>
            <pc:sldMk cId="4011151197" sldId="264"/>
            <ac:spMk id="12" creationId="{1474DD8C-ECF9-40B7-A152-5E329AF43D29}"/>
          </ac:spMkLst>
        </pc:spChg>
        <pc:graphicFrameChg chg="mod modGraphic">
          <ac:chgData name="Cristian Chilipirea" userId="34ab170da5908fc4" providerId="LiveId" clId="{0F19A925-2ACE-4CE4-9C2F-EE532FD996EB}" dt="2021-04-26T20:28:52.266" v="749" actId="1076"/>
          <ac:graphicFrameMkLst>
            <pc:docMk/>
            <pc:sldMk cId="4011151197" sldId="264"/>
            <ac:graphicFrameMk id="5" creationId="{FCE895E0-232C-4BA8-9B19-AC766308C526}"/>
          </ac:graphicFrameMkLst>
        </pc:graphicFrameChg>
        <pc:picChg chg="add mod">
          <ac:chgData name="Cristian Chilipirea" userId="34ab170da5908fc4" providerId="LiveId" clId="{0F19A925-2ACE-4CE4-9C2F-EE532FD996EB}" dt="2021-04-26T20:28:55.516" v="752" actId="1076"/>
          <ac:picMkLst>
            <pc:docMk/>
            <pc:sldMk cId="4011151197" sldId="264"/>
            <ac:picMk id="6" creationId="{CFFC9250-7CFE-4411-BD28-374B09656CD1}"/>
          </ac:picMkLst>
        </pc:picChg>
        <pc:picChg chg="add mod">
          <ac:chgData name="Cristian Chilipirea" userId="34ab170da5908fc4" providerId="LiveId" clId="{0F19A925-2ACE-4CE4-9C2F-EE532FD996EB}" dt="2021-04-26T20:29:16.112" v="758" actId="571"/>
          <ac:picMkLst>
            <pc:docMk/>
            <pc:sldMk cId="4011151197" sldId="264"/>
            <ac:picMk id="9" creationId="{05229768-E6FE-4852-BE2B-8282C7924A7A}"/>
          </ac:picMkLst>
        </pc:picChg>
        <pc:picChg chg="add mod">
          <ac:chgData name="Cristian Chilipirea" userId="34ab170da5908fc4" providerId="LiveId" clId="{0F19A925-2ACE-4CE4-9C2F-EE532FD996EB}" dt="2021-04-26T20:29:28.567" v="761" actId="1076"/>
          <ac:picMkLst>
            <pc:docMk/>
            <pc:sldMk cId="4011151197" sldId="264"/>
            <ac:picMk id="11" creationId="{139EDE33-AC33-4401-BE58-FBCBB331F0F8}"/>
          </ac:picMkLst>
        </pc:picChg>
      </pc:sldChg>
      <pc:sldChg chg="del">
        <pc:chgData name="Cristian Chilipirea" userId="34ab170da5908fc4" providerId="LiveId" clId="{0F19A925-2ACE-4CE4-9C2F-EE532FD996EB}" dt="2021-04-26T19:17:57.597" v="12" actId="47"/>
        <pc:sldMkLst>
          <pc:docMk/>
          <pc:sldMk cId="1426729728" sldId="265"/>
        </pc:sldMkLst>
      </pc:sldChg>
      <pc:sldChg chg="addSp delSp modSp new mod">
        <pc:chgData name="Cristian Chilipirea" userId="34ab170da5908fc4" providerId="LiveId" clId="{0F19A925-2ACE-4CE4-9C2F-EE532FD996EB}" dt="2021-04-26T20:38:48.429" v="842" actId="1076"/>
        <pc:sldMkLst>
          <pc:docMk/>
          <pc:sldMk cId="2331331222" sldId="265"/>
        </pc:sldMkLst>
        <pc:spChg chg="mod">
          <ac:chgData name="Cristian Chilipirea" userId="34ab170da5908fc4" providerId="LiveId" clId="{0F19A925-2ACE-4CE4-9C2F-EE532FD996EB}" dt="2021-04-26T20:37:16.590" v="827" actId="20577"/>
          <ac:spMkLst>
            <pc:docMk/>
            <pc:sldMk cId="2331331222" sldId="265"/>
            <ac:spMk id="3" creationId="{C70DE77D-EC73-4D04-9514-BE64F04D1E38}"/>
          </ac:spMkLst>
        </pc:spChg>
        <pc:spChg chg="del">
          <ac:chgData name="Cristian Chilipirea" userId="34ab170da5908fc4" providerId="LiveId" clId="{0F19A925-2ACE-4CE4-9C2F-EE532FD996EB}" dt="2021-04-26T20:30:52.337" v="814" actId="478"/>
          <ac:spMkLst>
            <pc:docMk/>
            <pc:sldMk cId="2331331222" sldId="265"/>
            <ac:spMk id="4" creationId="{60A380D2-1BFC-4FCE-9F40-1FEEE6B9C239}"/>
          </ac:spMkLst>
        </pc:spChg>
        <pc:spChg chg="add mod">
          <ac:chgData name="Cristian Chilipirea" userId="34ab170da5908fc4" providerId="LiveId" clId="{0F19A925-2ACE-4CE4-9C2F-EE532FD996EB}" dt="2021-04-26T20:38:48.429" v="842" actId="1076"/>
          <ac:spMkLst>
            <pc:docMk/>
            <pc:sldMk cId="2331331222" sldId="265"/>
            <ac:spMk id="8" creationId="{1A785BBE-25A8-4BC3-AEB0-ED4DE39D9787}"/>
          </ac:spMkLst>
        </pc:spChg>
        <pc:picChg chg="add mod">
          <ac:chgData name="Cristian Chilipirea" userId="34ab170da5908fc4" providerId="LiveId" clId="{0F19A925-2ACE-4CE4-9C2F-EE532FD996EB}" dt="2021-04-26T20:30:56.866" v="819" actId="1076"/>
          <ac:picMkLst>
            <pc:docMk/>
            <pc:sldMk cId="2331331222" sldId="265"/>
            <ac:picMk id="6" creationId="{C2F9466F-84A0-4DB9-9B20-524881BDDEC3}"/>
          </ac:picMkLst>
        </pc:picChg>
      </pc:sldChg>
      <pc:sldChg chg="del">
        <pc:chgData name="Cristian Chilipirea" userId="34ab170da5908fc4" providerId="LiveId" clId="{0F19A925-2ACE-4CE4-9C2F-EE532FD996EB}" dt="2021-04-26T19:17:57.597" v="12" actId="47"/>
        <pc:sldMkLst>
          <pc:docMk/>
          <pc:sldMk cId="743451965" sldId="266"/>
        </pc:sldMkLst>
      </pc:sldChg>
      <pc:sldChg chg="addSp delSp modSp new mod">
        <pc:chgData name="Cristian Chilipirea" userId="34ab170da5908fc4" providerId="LiveId" clId="{0F19A925-2ACE-4CE4-9C2F-EE532FD996EB}" dt="2021-04-26T20:54:26.675" v="1039"/>
        <pc:sldMkLst>
          <pc:docMk/>
          <pc:sldMk cId="3730212614" sldId="266"/>
        </pc:sldMkLst>
        <pc:spChg chg="mod">
          <ac:chgData name="Cristian Chilipirea" userId="34ab170da5908fc4" providerId="LiveId" clId="{0F19A925-2ACE-4CE4-9C2F-EE532FD996EB}" dt="2021-04-26T20:43:02.006" v="851" actId="20577"/>
          <ac:spMkLst>
            <pc:docMk/>
            <pc:sldMk cId="3730212614" sldId="266"/>
            <ac:spMk id="3" creationId="{9BB52E4E-EB04-44BC-8875-6A3FEDDF2481}"/>
          </ac:spMkLst>
        </pc:spChg>
        <pc:spChg chg="del">
          <ac:chgData name="Cristian Chilipirea" userId="34ab170da5908fc4" providerId="LiveId" clId="{0F19A925-2ACE-4CE4-9C2F-EE532FD996EB}" dt="2021-04-26T20:43:08.142" v="852" actId="478"/>
          <ac:spMkLst>
            <pc:docMk/>
            <pc:sldMk cId="3730212614" sldId="266"/>
            <ac:spMk id="4" creationId="{450B2DAB-683B-424A-87BA-4AB7FF3AEB53}"/>
          </ac:spMkLst>
        </pc:spChg>
        <pc:graphicFrameChg chg="add mod modGraphic">
          <ac:chgData name="Cristian Chilipirea" userId="34ab170da5908fc4" providerId="LiveId" clId="{0F19A925-2ACE-4CE4-9C2F-EE532FD996EB}" dt="2021-04-26T20:54:26.675" v="1039"/>
          <ac:graphicFrameMkLst>
            <pc:docMk/>
            <pc:sldMk cId="3730212614" sldId="266"/>
            <ac:graphicFrameMk id="5" creationId="{6D80712F-B1E2-4F6F-8119-06335C34D4FE}"/>
          </ac:graphicFrameMkLst>
        </pc:graphicFrameChg>
      </pc:sldChg>
      <pc:sldChg chg="del">
        <pc:chgData name="Cristian Chilipirea" userId="34ab170da5908fc4" providerId="LiveId" clId="{0F19A925-2ACE-4CE4-9C2F-EE532FD996EB}" dt="2021-04-26T19:17:57.597" v="12" actId="47"/>
        <pc:sldMkLst>
          <pc:docMk/>
          <pc:sldMk cId="1628641991" sldId="267"/>
        </pc:sldMkLst>
      </pc:sldChg>
      <pc:sldChg chg="delSp modSp add mod">
        <pc:chgData name="Cristian Chilipirea" userId="34ab170da5908fc4" providerId="LiveId" clId="{0F19A925-2ACE-4CE4-9C2F-EE532FD996EB}" dt="2021-04-26T21:12:01.752" v="1480" actId="20577"/>
        <pc:sldMkLst>
          <pc:docMk/>
          <pc:sldMk cId="1698091448" sldId="267"/>
        </pc:sldMkLst>
        <pc:spChg chg="mod">
          <ac:chgData name="Cristian Chilipirea" userId="34ab170da5908fc4" providerId="LiveId" clId="{0F19A925-2ACE-4CE4-9C2F-EE532FD996EB}" dt="2021-04-26T21:07:40.619" v="1326" actId="20577"/>
          <ac:spMkLst>
            <pc:docMk/>
            <pc:sldMk cId="1698091448" sldId="267"/>
            <ac:spMk id="3" creationId="{2903E639-2266-4C92-BA62-8548DA6503A4}"/>
          </ac:spMkLst>
        </pc:spChg>
        <pc:spChg chg="mod">
          <ac:chgData name="Cristian Chilipirea" userId="34ab170da5908fc4" providerId="LiveId" clId="{0F19A925-2ACE-4CE4-9C2F-EE532FD996EB}" dt="2021-04-26T21:12:01.752" v="1480" actId="20577"/>
          <ac:spMkLst>
            <pc:docMk/>
            <pc:sldMk cId="1698091448" sldId="267"/>
            <ac:spMk id="4" creationId="{BE337332-4F61-4CCC-B23E-0E2124AE7AE2}"/>
          </ac:spMkLst>
        </pc:spChg>
        <pc:spChg chg="mod">
          <ac:chgData name="Cristian Chilipirea" userId="34ab170da5908fc4" providerId="LiveId" clId="{0F19A925-2ACE-4CE4-9C2F-EE532FD996EB}" dt="2021-04-26T21:08:56.603" v="1348" actId="1076"/>
          <ac:spMkLst>
            <pc:docMk/>
            <pc:sldMk cId="1698091448" sldId="267"/>
            <ac:spMk id="21" creationId="{98C97A9D-770C-4494-A921-930FE7D8BDEF}"/>
          </ac:spMkLst>
        </pc:spChg>
        <pc:spChg chg="mod">
          <ac:chgData name="Cristian Chilipirea" userId="34ab170da5908fc4" providerId="LiveId" clId="{0F19A925-2ACE-4CE4-9C2F-EE532FD996EB}" dt="2021-04-26T21:08:56.603" v="1348" actId="1076"/>
          <ac:spMkLst>
            <pc:docMk/>
            <pc:sldMk cId="1698091448" sldId="267"/>
            <ac:spMk id="22" creationId="{575C91A4-7361-4CE7-9E69-007D7708CACF}"/>
          </ac:spMkLst>
        </pc:spChg>
        <pc:spChg chg="mod">
          <ac:chgData name="Cristian Chilipirea" userId="34ab170da5908fc4" providerId="LiveId" clId="{0F19A925-2ACE-4CE4-9C2F-EE532FD996EB}" dt="2021-04-26T21:08:56.603" v="1348" actId="1076"/>
          <ac:spMkLst>
            <pc:docMk/>
            <pc:sldMk cId="1698091448" sldId="267"/>
            <ac:spMk id="23" creationId="{B438086D-8CCE-4261-89D1-3E9DFCA02274}"/>
          </ac:spMkLst>
        </pc:spChg>
        <pc:spChg chg="mod">
          <ac:chgData name="Cristian Chilipirea" userId="34ab170da5908fc4" providerId="LiveId" clId="{0F19A925-2ACE-4CE4-9C2F-EE532FD996EB}" dt="2021-04-26T21:08:56.603" v="1348" actId="1076"/>
          <ac:spMkLst>
            <pc:docMk/>
            <pc:sldMk cId="1698091448" sldId="267"/>
            <ac:spMk id="24" creationId="{3366739F-52A3-474D-B8F7-31013EC733CB}"/>
          </ac:spMkLst>
        </pc:spChg>
        <pc:spChg chg="del">
          <ac:chgData name="Cristian Chilipirea" userId="34ab170da5908fc4" providerId="LiveId" clId="{0F19A925-2ACE-4CE4-9C2F-EE532FD996EB}" dt="2021-04-26T21:08:08.408" v="1335" actId="478"/>
          <ac:spMkLst>
            <pc:docMk/>
            <pc:sldMk cId="1698091448" sldId="267"/>
            <ac:spMk id="25" creationId="{FC4D6FD6-C7D5-4EC0-89A5-50EF62EAC801}"/>
          </ac:spMkLst>
        </pc:spChg>
        <pc:spChg chg="del">
          <ac:chgData name="Cristian Chilipirea" userId="34ab170da5908fc4" providerId="LiveId" clId="{0F19A925-2ACE-4CE4-9C2F-EE532FD996EB}" dt="2021-04-26T21:08:08.408" v="1335" actId="478"/>
          <ac:spMkLst>
            <pc:docMk/>
            <pc:sldMk cId="1698091448" sldId="267"/>
            <ac:spMk id="26" creationId="{0B5833C0-8DDE-4809-8AF2-511A83DA33BA}"/>
          </ac:spMkLst>
        </pc:spChg>
        <pc:spChg chg="del">
          <ac:chgData name="Cristian Chilipirea" userId="34ab170da5908fc4" providerId="LiveId" clId="{0F19A925-2ACE-4CE4-9C2F-EE532FD996EB}" dt="2021-04-26T21:08:08.408" v="1335" actId="478"/>
          <ac:spMkLst>
            <pc:docMk/>
            <pc:sldMk cId="1698091448" sldId="267"/>
            <ac:spMk id="27" creationId="{B4B05C51-73D6-4EFD-9725-DAA8D4478FE3}"/>
          </ac:spMkLst>
        </pc:spChg>
        <pc:picChg chg="mod">
          <ac:chgData name="Cristian Chilipirea" userId="34ab170da5908fc4" providerId="LiveId" clId="{0F19A925-2ACE-4CE4-9C2F-EE532FD996EB}" dt="2021-04-26T21:08:56.603" v="1348" actId="1076"/>
          <ac:picMkLst>
            <pc:docMk/>
            <pc:sldMk cId="1698091448" sldId="267"/>
            <ac:picMk id="6" creationId="{C5E700D9-856E-4E3B-AF05-DB3D1C5A11B3}"/>
          </ac:picMkLst>
        </pc:picChg>
        <pc:picChg chg="mod">
          <ac:chgData name="Cristian Chilipirea" userId="34ab170da5908fc4" providerId="LiveId" clId="{0F19A925-2ACE-4CE4-9C2F-EE532FD996EB}" dt="2021-04-26T21:08:56.603" v="1348" actId="1076"/>
          <ac:picMkLst>
            <pc:docMk/>
            <pc:sldMk cId="1698091448" sldId="267"/>
            <ac:picMk id="14" creationId="{AA3CF4D9-BD83-44B9-9ADB-1CE603151723}"/>
          </ac:picMkLst>
        </pc:picChg>
        <pc:picChg chg="mod">
          <ac:chgData name="Cristian Chilipirea" userId="34ab170da5908fc4" providerId="LiveId" clId="{0F19A925-2ACE-4CE4-9C2F-EE532FD996EB}" dt="2021-04-26T21:08:56.603" v="1348" actId="1076"/>
          <ac:picMkLst>
            <pc:docMk/>
            <pc:sldMk cId="1698091448" sldId="267"/>
            <ac:picMk id="15" creationId="{8985E77E-326A-406B-8213-7DEDF7D059ED}"/>
          </ac:picMkLst>
        </pc:picChg>
        <pc:picChg chg="mod">
          <ac:chgData name="Cristian Chilipirea" userId="34ab170da5908fc4" providerId="LiveId" clId="{0F19A925-2ACE-4CE4-9C2F-EE532FD996EB}" dt="2021-04-26T21:08:56.603" v="1348" actId="1076"/>
          <ac:picMkLst>
            <pc:docMk/>
            <pc:sldMk cId="1698091448" sldId="267"/>
            <ac:picMk id="16" creationId="{A4359C27-4AB7-4B95-AC43-13F84CA9ACB8}"/>
          </ac:picMkLst>
        </pc:picChg>
        <pc:picChg chg="del">
          <ac:chgData name="Cristian Chilipirea" userId="34ab170da5908fc4" providerId="LiveId" clId="{0F19A925-2ACE-4CE4-9C2F-EE532FD996EB}" dt="2021-04-26T21:08:08.408" v="1335" actId="478"/>
          <ac:picMkLst>
            <pc:docMk/>
            <pc:sldMk cId="1698091448" sldId="267"/>
            <ac:picMk id="17" creationId="{652B53E7-1496-4F49-9CFE-2477043F4109}"/>
          </ac:picMkLst>
        </pc:picChg>
        <pc:picChg chg="del">
          <ac:chgData name="Cristian Chilipirea" userId="34ab170da5908fc4" providerId="LiveId" clId="{0F19A925-2ACE-4CE4-9C2F-EE532FD996EB}" dt="2021-04-26T21:08:08.408" v="1335" actId="478"/>
          <ac:picMkLst>
            <pc:docMk/>
            <pc:sldMk cId="1698091448" sldId="267"/>
            <ac:picMk id="18" creationId="{FCC1A987-5A36-4AB7-99EA-1A897A47B8C7}"/>
          </ac:picMkLst>
        </pc:picChg>
        <pc:picChg chg="del">
          <ac:chgData name="Cristian Chilipirea" userId="34ab170da5908fc4" providerId="LiveId" clId="{0F19A925-2ACE-4CE4-9C2F-EE532FD996EB}" dt="2021-04-26T21:08:08.408" v="1335" actId="478"/>
          <ac:picMkLst>
            <pc:docMk/>
            <pc:sldMk cId="1698091448" sldId="267"/>
            <ac:picMk id="19" creationId="{60FF4DA6-4172-433C-B49A-0C2BEC35036A}"/>
          </ac:picMkLst>
        </pc:picChg>
      </pc:sldChg>
      <pc:sldChg chg="modSp add mod">
        <pc:chgData name="Cristian Chilipirea" userId="34ab170da5908fc4" providerId="LiveId" clId="{0F19A925-2ACE-4CE4-9C2F-EE532FD996EB}" dt="2021-04-26T21:11:54.947" v="1476" actId="20577"/>
        <pc:sldMkLst>
          <pc:docMk/>
          <pc:sldMk cId="2072328762" sldId="268"/>
        </pc:sldMkLst>
        <pc:spChg chg="mod">
          <ac:chgData name="Cristian Chilipirea" userId="34ab170da5908fc4" providerId="LiveId" clId="{0F19A925-2ACE-4CE4-9C2F-EE532FD996EB}" dt="2021-04-26T21:09:15.475" v="1355" actId="20577"/>
          <ac:spMkLst>
            <pc:docMk/>
            <pc:sldMk cId="2072328762" sldId="268"/>
            <ac:spMk id="3" creationId="{2903E639-2266-4C92-BA62-8548DA6503A4}"/>
          </ac:spMkLst>
        </pc:spChg>
        <pc:spChg chg="mod">
          <ac:chgData name="Cristian Chilipirea" userId="34ab170da5908fc4" providerId="LiveId" clId="{0F19A925-2ACE-4CE4-9C2F-EE532FD996EB}" dt="2021-04-26T21:11:54.947" v="1476" actId="20577"/>
          <ac:spMkLst>
            <pc:docMk/>
            <pc:sldMk cId="2072328762" sldId="268"/>
            <ac:spMk id="4" creationId="{BE337332-4F61-4CCC-B23E-0E2124AE7AE2}"/>
          </ac:spMkLst>
        </pc:spChg>
      </pc:sldChg>
      <pc:sldChg chg="del">
        <pc:chgData name="Cristian Chilipirea" userId="34ab170da5908fc4" providerId="LiveId" clId="{0F19A925-2ACE-4CE4-9C2F-EE532FD996EB}" dt="2021-04-26T19:17:57.597" v="12" actId="47"/>
        <pc:sldMkLst>
          <pc:docMk/>
          <pc:sldMk cId="3632680123" sldId="268"/>
        </pc:sldMkLst>
      </pc:sldChg>
      <pc:sldChg chg="addSp modSp add mod">
        <pc:chgData name="Cristian Chilipirea" userId="34ab170da5908fc4" providerId="LiveId" clId="{0F19A925-2ACE-4CE4-9C2F-EE532FD996EB}" dt="2021-04-26T21:11:49.163" v="1472" actId="20577"/>
        <pc:sldMkLst>
          <pc:docMk/>
          <pc:sldMk cId="1542495490" sldId="269"/>
        </pc:sldMkLst>
        <pc:spChg chg="mod">
          <ac:chgData name="Cristian Chilipirea" userId="34ab170da5908fc4" providerId="LiveId" clId="{0F19A925-2ACE-4CE4-9C2F-EE532FD996EB}" dt="2021-04-26T21:09:18.691" v="1356" actId="20577"/>
          <ac:spMkLst>
            <pc:docMk/>
            <pc:sldMk cId="1542495490" sldId="269"/>
            <ac:spMk id="3" creationId="{2903E639-2266-4C92-BA62-8548DA6503A4}"/>
          </ac:spMkLst>
        </pc:spChg>
        <pc:spChg chg="mod">
          <ac:chgData name="Cristian Chilipirea" userId="34ab170da5908fc4" providerId="LiveId" clId="{0F19A925-2ACE-4CE4-9C2F-EE532FD996EB}" dt="2021-04-26T21:11:49.163" v="1472" actId="20577"/>
          <ac:spMkLst>
            <pc:docMk/>
            <pc:sldMk cId="1542495490" sldId="269"/>
            <ac:spMk id="4" creationId="{BE337332-4F61-4CCC-B23E-0E2124AE7AE2}"/>
          </ac:spMkLst>
        </pc:spChg>
        <pc:spChg chg="add mod">
          <ac:chgData name="Cristian Chilipirea" userId="34ab170da5908fc4" providerId="LiveId" clId="{0F19A925-2ACE-4CE4-9C2F-EE532FD996EB}" dt="2021-04-26T21:09:48.322" v="1368" actId="571"/>
          <ac:spMkLst>
            <pc:docMk/>
            <pc:sldMk cId="1542495490" sldId="269"/>
            <ac:spMk id="13" creationId="{917D7CDC-5F65-445C-AFE0-E81494FC9BB9}"/>
          </ac:spMkLst>
        </pc:spChg>
        <pc:spChg chg="add mod">
          <ac:chgData name="Cristian Chilipirea" userId="34ab170da5908fc4" providerId="LiveId" clId="{0F19A925-2ACE-4CE4-9C2F-EE532FD996EB}" dt="2021-04-26T21:10:01.039" v="1372" actId="20577"/>
          <ac:spMkLst>
            <pc:docMk/>
            <pc:sldMk cId="1542495490" sldId="269"/>
            <ac:spMk id="17" creationId="{6B1153D7-2431-4DFF-8486-69BCD357BD43}"/>
          </ac:spMkLst>
        </pc:spChg>
        <pc:spChg chg="add mod">
          <ac:chgData name="Cristian Chilipirea" userId="34ab170da5908fc4" providerId="LiveId" clId="{0F19A925-2ACE-4CE4-9C2F-EE532FD996EB}" dt="2021-04-26T21:10:04.108" v="1374" actId="20577"/>
          <ac:spMkLst>
            <pc:docMk/>
            <pc:sldMk cId="1542495490" sldId="269"/>
            <ac:spMk id="18" creationId="{E5C262A3-E2D7-4A55-A4F1-482B93E5BD4A}"/>
          </ac:spMkLst>
        </pc:spChg>
        <pc:spChg chg="add mod">
          <ac:chgData name="Cristian Chilipirea" userId="34ab170da5908fc4" providerId="LiveId" clId="{0F19A925-2ACE-4CE4-9C2F-EE532FD996EB}" dt="2021-04-26T21:10:24.093" v="1387" actId="13926"/>
          <ac:spMkLst>
            <pc:docMk/>
            <pc:sldMk cId="1542495490" sldId="269"/>
            <ac:spMk id="19" creationId="{99BB6DB6-2DCD-4486-A98E-146D5FA8AF84}"/>
          </ac:spMkLst>
        </pc:spChg>
        <pc:spChg chg="add mod">
          <ac:chgData name="Cristian Chilipirea" userId="34ab170da5908fc4" providerId="LiveId" clId="{0F19A925-2ACE-4CE4-9C2F-EE532FD996EB}" dt="2021-04-26T21:10:18.941" v="1386" actId="13926"/>
          <ac:spMkLst>
            <pc:docMk/>
            <pc:sldMk cId="1542495490" sldId="269"/>
            <ac:spMk id="20" creationId="{4730AE23-96A0-448B-B273-2191B2CC3CC4}"/>
          </ac:spMkLst>
        </pc:spChg>
        <pc:spChg chg="mod">
          <ac:chgData name="Cristian Chilipirea" userId="34ab170da5908fc4" providerId="LiveId" clId="{0F19A925-2ACE-4CE4-9C2F-EE532FD996EB}" dt="2021-04-26T21:09:33.885" v="1359" actId="1076"/>
          <ac:spMkLst>
            <pc:docMk/>
            <pc:sldMk cId="1542495490" sldId="269"/>
            <ac:spMk id="21" creationId="{98C97A9D-770C-4494-A921-930FE7D8BDEF}"/>
          </ac:spMkLst>
        </pc:spChg>
        <pc:spChg chg="mod">
          <ac:chgData name="Cristian Chilipirea" userId="34ab170da5908fc4" providerId="LiveId" clId="{0F19A925-2ACE-4CE4-9C2F-EE532FD996EB}" dt="2021-04-26T21:09:35.987" v="1361" actId="14100"/>
          <ac:spMkLst>
            <pc:docMk/>
            <pc:sldMk cId="1542495490" sldId="269"/>
            <ac:spMk id="22" creationId="{575C91A4-7361-4CE7-9E69-007D7708CACF}"/>
          </ac:spMkLst>
        </pc:spChg>
        <pc:spChg chg="mod">
          <ac:chgData name="Cristian Chilipirea" userId="34ab170da5908fc4" providerId="LiveId" clId="{0F19A925-2ACE-4CE4-9C2F-EE532FD996EB}" dt="2021-04-26T21:09:42.600" v="1365" actId="14100"/>
          <ac:spMkLst>
            <pc:docMk/>
            <pc:sldMk cId="1542495490" sldId="269"/>
            <ac:spMk id="23" creationId="{B438086D-8CCE-4261-89D1-3E9DFCA02274}"/>
          </ac:spMkLst>
        </pc:spChg>
        <pc:spChg chg="mod">
          <ac:chgData name="Cristian Chilipirea" userId="34ab170da5908fc4" providerId="LiveId" clId="{0F19A925-2ACE-4CE4-9C2F-EE532FD996EB}" dt="2021-04-26T21:09:44.135" v="1366" actId="20577"/>
          <ac:spMkLst>
            <pc:docMk/>
            <pc:sldMk cId="1542495490" sldId="269"/>
            <ac:spMk id="24" creationId="{3366739F-52A3-474D-B8F7-31013EC733CB}"/>
          </ac:spMkLst>
        </pc:spChg>
        <pc:spChg chg="add mod">
          <ac:chgData name="Cristian Chilipirea" userId="34ab170da5908fc4" providerId="LiveId" clId="{0F19A925-2ACE-4CE4-9C2F-EE532FD996EB}" dt="2021-04-26T21:10:26.979" v="1389" actId="20577"/>
          <ac:spMkLst>
            <pc:docMk/>
            <pc:sldMk cId="1542495490" sldId="269"/>
            <ac:spMk id="25" creationId="{7E6FDCA1-908C-46C9-9809-AE43D7E3997F}"/>
          </ac:spMkLst>
        </pc:spChg>
        <pc:spChg chg="add mod">
          <ac:chgData name="Cristian Chilipirea" userId="34ab170da5908fc4" providerId="LiveId" clId="{0F19A925-2ACE-4CE4-9C2F-EE532FD996EB}" dt="2021-04-26T21:10:44.454" v="1398" actId="13926"/>
          <ac:spMkLst>
            <pc:docMk/>
            <pc:sldMk cId="1542495490" sldId="269"/>
            <ac:spMk id="26" creationId="{5383D151-805A-49FC-8BA0-44DB062AFA44}"/>
          </ac:spMkLst>
        </pc:spChg>
        <pc:spChg chg="add mod">
          <ac:chgData name="Cristian Chilipirea" userId="34ab170da5908fc4" providerId="LiveId" clId="{0F19A925-2ACE-4CE4-9C2F-EE532FD996EB}" dt="2021-04-26T21:10:36.632" v="1395" actId="20577"/>
          <ac:spMkLst>
            <pc:docMk/>
            <pc:sldMk cId="1542495490" sldId="269"/>
            <ac:spMk id="27" creationId="{9A8AA25E-7638-4839-9C27-9F9F78D2A19A}"/>
          </ac:spMkLst>
        </pc:spChg>
        <pc:spChg chg="add mod">
          <ac:chgData name="Cristian Chilipirea" userId="34ab170da5908fc4" providerId="LiveId" clId="{0F19A925-2ACE-4CE4-9C2F-EE532FD996EB}" dt="2021-04-26T21:10:56.892" v="1402" actId="20577"/>
          <ac:spMkLst>
            <pc:docMk/>
            <pc:sldMk cId="1542495490" sldId="269"/>
            <ac:spMk id="28" creationId="{E177D5CD-FF46-4D9D-AF79-C426E1E02D05}"/>
          </ac:spMkLst>
        </pc:spChg>
        <pc:picChg chg="mod">
          <ac:chgData name="Cristian Chilipirea" userId="34ab170da5908fc4" providerId="LiveId" clId="{0F19A925-2ACE-4CE4-9C2F-EE532FD996EB}" dt="2021-04-26T21:09:38.194" v="1363" actId="1076"/>
          <ac:picMkLst>
            <pc:docMk/>
            <pc:sldMk cId="1542495490" sldId="269"/>
            <ac:picMk id="14" creationId="{AA3CF4D9-BD83-44B9-9ADB-1CE603151723}"/>
          </ac:picMkLst>
        </pc:picChg>
      </pc:sldChg>
      <pc:sldChg chg="del">
        <pc:chgData name="Cristian Chilipirea" userId="34ab170da5908fc4" providerId="LiveId" clId="{0F19A925-2ACE-4CE4-9C2F-EE532FD996EB}" dt="2021-04-26T19:17:57.597" v="12" actId="47"/>
        <pc:sldMkLst>
          <pc:docMk/>
          <pc:sldMk cId="2777361663" sldId="269"/>
        </pc:sldMkLst>
      </pc:sldChg>
      <pc:sldChg chg="del">
        <pc:chgData name="Cristian Chilipirea" userId="34ab170da5908fc4" providerId="LiveId" clId="{0F19A925-2ACE-4CE4-9C2F-EE532FD996EB}" dt="2021-04-26T19:17:57.597" v="12" actId="47"/>
        <pc:sldMkLst>
          <pc:docMk/>
          <pc:sldMk cId="1693948852" sldId="270"/>
        </pc:sldMkLst>
      </pc:sldChg>
      <pc:sldChg chg="add del">
        <pc:chgData name="Cristian Chilipirea" userId="34ab170da5908fc4" providerId="LiveId" clId="{0F19A925-2ACE-4CE4-9C2F-EE532FD996EB}" dt="2021-04-26T21:33:25.607" v="1808" actId="47"/>
        <pc:sldMkLst>
          <pc:docMk/>
          <pc:sldMk cId="4132988586" sldId="270"/>
        </pc:sldMkLst>
      </pc:sldChg>
      <pc:sldChg chg="del">
        <pc:chgData name="Cristian Chilipirea" userId="34ab170da5908fc4" providerId="LiveId" clId="{0F19A925-2ACE-4CE4-9C2F-EE532FD996EB}" dt="2021-04-26T19:17:57.597" v="12" actId="47"/>
        <pc:sldMkLst>
          <pc:docMk/>
          <pc:sldMk cId="1900874257" sldId="271"/>
        </pc:sldMkLst>
      </pc:sldChg>
      <pc:sldChg chg="addSp delSp modSp new mod">
        <pc:chgData name="Cristian Chilipirea" userId="34ab170da5908fc4" providerId="LiveId" clId="{0F19A925-2ACE-4CE4-9C2F-EE532FD996EB}" dt="2021-04-26T21:33:03.333" v="1807" actId="20577"/>
        <pc:sldMkLst>
          <pc:docMk/>
          <pc:sldMk cId="4165733824" sldId="271"/>
        </pc:sldMkLst>
        <pc:spChg chg="mod">
          <ac:chgData name="Cristian Chilipirea" userId="34ab170da5908fc4" providerId="LiveId" clId="{0F19A925-2ACE-4CE4-9C2F-EE532FD996EB}" dt="2021-04-26T21:23:52.296" v="1687" actId="20577"/>
          <ac:spMkLst>
            <pc:docMk/>
            <pc:sldMk cId="4165733824" sldId="271"/>
            <ac:spMk id="3" creationId="{73F33924-FB5C-4FEA-BB27-6FCC0141071B}"/>
          </ac:spMkLst>
        </pc:spChg>
        <pc:spChg chg="del">
          <ac:chgData name="Cristian Chilipirea" userId="34ab170da5908fc4" providerId="LiveId" clId="{0F19A925-2ACE-4CE4-9C2F-EE532FD996EB}" dt="2021-04-26T21:14:48.157" v="1483" actId="478"/>
          <ac:spMkLst>
            <pc:docMk/>
            <pc:sldMk cId="4165733824" sldId="271"/>
            <ac:spMk id="4" creationId="{2C3FF331-3BB4-4303-98D5-C2780ACAC903}"/>
          </ac:spMkLst>
        </pc:spChg>
        <pc:graphicFrameChg chg="add del mod modGraphic">
          <ac:chgData name="Cristian Chilipirea" userId="34ab170da5908fc4" providerId="LiveId" clId="{0F19A925-2ACE-4CE4-9C2F-EE532FD996EB}" dt="2021-04-26T21:33:03.333" v="1807" actId="20577"/>
          <ac:graphicFrameMkLst>
            <pc:docMk/>
            <pc:sldMk cId="4165733824" sldId="271"/>
            <ac:graphicFrameMk id="5" creationId="{4B714605-0960-40E6-8DED-2CA8757060B5}"/>
          </ac:graphicFrameMkLst>
        </pc:graphicFrameChg>
      </pc:sldChg>
      <pc:sldChg chg="modSp add mod">
        <pc:chgData name="Cristian Chilipirea" userId="34ab170da5908fc4" providerId="LiveId" clId="{0F19A925-2ACE-4CE4-9C2F-EE532FD996EB}" dt="2021-04-26T21:23:35.365" v="1679" actId="20577"/>
        <pc:sldMkLst>
          <pc:docMk/>
          <pc:sldMk cId="698133036" sldId="272"/>
        </pc:sldMkLst>
        <pc:spChg chg="mod">
          <ac:chgData name="Cristian Chilipirea" userId="34ab170da5908fc4" providerId="LiveId" clId="{0F19A925-2ACE-4CE4-9C2F-EE532FD996EB}" dt="2021-04-26T21:23:35.365" v="1679" actId="20577"/>
          <ac:spMkLst>
            <pc:docMk/>
            <pc:sldMk cId="698133036" sldId="272"/>
            <ac:spMk id="4" creationId="{BE337332-4F61-4CCC-B23E-0E2124AE7AE2}"/>
          </ac:spMkLst>
        </pc:spChg>
        <pc:spChg chg="mod">
          <ac:chgData name="Cristian Chilipirea" userId="34ab170da5908fc4" providerId="LiveId" clId="{0F19A925-2ACE-4CE4-9C2F-EE532FD996EB}" dt="2021-04-26T21:22:55.642" v="1649" actId="13926"/>
          <ac:spMkLst>
            <pc:docMk/>
            <pc:sldMk cId="698133036" sldId="272"/>
            <ac:spMk id="18" creationId="{E5C262A3-E2D7-4A55-A4F1-482B93E5BD4A}"/>
          </ac:spMkLst>
        </pc:spChg>
        <pc:spChg chg="mod">
          <ac:chgData name="Cristian Chilipirea" userId="34ab170da5908fc4" providerId="LiveId" clId="{0F19A925-2ACE-4CE4-9C2F-EE532FD996EB}" dt="2021-04-26T21:22:38.693" v="1638" actId="20577"/>
          <ac:spMkLst>
            <pc:docMk/>
            <pc:sldMk cId="698133036" sldId="272"/>
            <ac:spMk id="19" creationId="{99BB6DB6-2DCD-4486-A98E-146D5FA8AF84}"/>
          </ac:spMkLst>
        </pc:spChg>
        <pc:spChg chg="mod">
          <ac:chgData name="Cristian Chilipirea" userId="34ab170da5908fc4" providerId="LiveId" clId="{0F19A925-2ACE-4CE4-9C2F-EE532FD996EB}" dt="2021-04-26T21:23:01.488" v="1652" actId="20577"/>
          <ac:spMkLst>
            <pc:docMk/>
            <pc:sldMk cId="698133036" sldId="272"/>
            <ac:spMk id="20" creationId="{4730AE23-96A0-448B-B273-2191B2CC3CC4}"/>
          </ac:spMkLst>
        </pc:spChg>
        <pc:spChg chg="mod">
          <ac:chgData name="Cristian Chilipirea" userId="34ab170da5908fc4" providerId="LiveId" clId="{0F19A925-2ACE-4CE4-9C2F-EE532FD996EB}" dt="2021-04-26T21:22:58.310" v="1650" actId="13926"/>
          <ac:spMkLst>
            <pc:docMk/>
            <pc:sldMk cId="698133036" sldId="272"/>
            <ac:spMk id="23" creationId="{B438086D-8CCE-4261-89D1-3E9DFCA02274}"/>
          </ac:spMkLst>
        </pc:spChg>
        <pc:spChg chg="mod">
          <ac:chgData name="Cristian Chilipirea" userId="34ab170da5908fc4" providerId="LiveId" clId="{0F19A925-2ACE-4CE4-9C2F-EE532FD996EB}" dt="2021-04-26T21:22:35.204" v="1637" actId="14100"/>
          <ac:spMkLst>
            <pc:docMk/>
            <pc:sldMk cId="698133036" sldId="272"/>
            <ac:spMk id="24" creationId="{3366739F-52A3-474D-B8F7-31013EC733CB}"/>
          </ac:spMkLst>
        </pc:spChg>
        <pc:spChg chg="mod">
          <ac:chgData name="Cristian Chilipirea" userId="34ab170da5908fc4" providerId="LiveId" clId="{0F19A925-2ACE-4CE4-9C2F-EE532FD996EB}" dt="2021-04-26T21:22:53.423" v="1648" actId="13926"/>
          <ac:spMkLst>
            <pc:docMk/>
            <pc:sldMk cId="698133036" sldId="272"/>
            <ac:spMk id="25" creationId="{7E6FDCA1-908C-46C9-9809-AE43D7E3997F}"/>
          </ac:spMkLst>
        </pc:spChg>
        <pc:spChg chg="mod">
          <ac:chgData name="Cristian Chilipirea" userId="34ab170da5908fc4" providerId="LiveId" clId="{0F19A925-2ACE-4CE4-9C2F-EE532FD996EB}" dt="2021-04-26T21:22:50.436" v="1647" actId="20577"/>
          <ac:spMkLst>
            <pc:docMk/>
            <pc:sldMk cId="698133036" sldId="272"/>
            <ac:spMk id="26" creationId="{5383D151-805A-49FC-8BA0-44DB062AFA44}"/>
          </ac:spMkLst>
        </pc:spChg>
        <pc:spChg chg="mod">
          <ac:chgData name="Cristian Chilipirea" userId="34ab170da5908fc4" providerId="LiveId" clId="{0F19A925-2ACE-4CE4-9C2F-EE532FD996EB}" dt="2021-04-26T21:23:06.025" v="1654" actId="20577"/>
          <ac:spMkLst>
            <pc:docMk/>
            <pc:sldMk cId="698133036" sldId="272"/>
            <ac:spMk id="27" creationId="{9A8AA25E-7638-4839-9C27-9F9F78D2A19A}"/>
          </ac:spMkLst>
        </pc:spChg>
        <pc:spChg chg="mod">
          <ac:chgData name="Cristian Chilipirea" userId="34ab170da5908fc4" providerId="LiveId" clId="{0F19A925-2ACE-4CE4-9C2F-EE532FD996EB}" dt="2021-04-26T21:23:09.680" v="1656" actId="20577"/>
          <ac:spMkLst>
            <pc:docMk/>
            <pc:sldMk cId="698133036" sldId="272"/>
            <ac:spMk id="28" creationId="{E177D5CD-FF46-4D9D-AF79-C426E1E02D05}"/>
          </ac:spMkLst>
        </pc:spChg>
      </pc:sldChg>
      <pc:sldChg chg="del">
        <pc:chgData name="Cristian Chilipirea" userId="34ab170da5908fc4" providerId="LiveId" clId="{0F19A925-2ACE-4CE4-9C2F-EE532FD996EB}" dt="2021-04-26T19:17:57.597" v="12" actId="47"/>
        <pc:sldMkLst>
          <pc:docMk/>
          <pc:sldMk cId="3774233059" sldId="272"/>
        </pc:sldMkLst>
      </pc:sldChg>
      <pc:sldChg chg="del">
        <pc:chgData name="Cristian Chilipirea" userId="34ab170da5908fc4" providerId="LiveId" clId="{0F19A925-2ACE-4CE4-9C2F-EE532FD996EB}" dt="2021-04-26T19:17:57.597" v="12" actId="47"/>
        <pc:sldMkLst>
          <pc:docMk/>
          <pc:sldMk cId="3075521024" sldId="273"/>
        </pc:sldMkLst>
      </pc:sldChg>
      <pc:sldChg chg="addSp delSp modSp new mod">
        <pc:chgData name="Cristian Chilipirea" userId="34ab170da5908fc4" providerId="LiveId" clId="{0F19A925-2ACE-4CE4-9C2F-EE532FD996EB}" dt="2021-04-26T21:26:50.638" v="1726" actId="1076"/>
        <pc:sldMkLst>
          <pc:docMk/>
          <pc:sldMk cId="4028175246" sldId="273"/>
        </pc:sldMkLst>
        <pc:spChg chg="mod">
          <ac:chgData name="Cristian Chilipirea" userId="34ab170da5908fc4" providerId="LiveId" clId="{0F19A925-2ACE-4CE4-9C2F-EE532FD996EB}" dt="2021-04-26T21:24:46.709" v="1695" actId="20577"/>
          <ac:spMkLst>
            <pc:docMk/>
            <pc:sldMk cId="4028175246" sldId="273"/>
            <ac:spMk id="3" creationId="{984EA912-57E5-47D6-836E-57A41A2DDD8D}"/>
          </ac:spMkLst>
        </pc:spChg>
        <pc:spChg chg="del">
          <ac:chgData name="Cristian Chilipirea" userId="34ab170da5908fc4" providerId="LiveId" clId="{0F19A925-2ACE-4CE4-9C2F-EE532FD996EB}" dt="2021-04-26T21:25:05.309" v="1696" actId="478"/>
          <ac:spMkLst>
            <pc:docMk/>
            <pc:sldMk cId="4028175246" sldId="273"/>
            <ac:spMk id="4" creationId="{B09A042C-4BFB-4B0C-9CF0-9A75F1DDB26F}"/>
          </ac:spMkLst>
        </pc:spChg>
        <pc:spChg chg="add mod">
          <ac:chgData name="Cristian Chilipirea" userId="34ab170da5908fc4" providerId="LiveId" clId="{0F19A925-2ACE-4CE4-9C2F-EE532FD996EB}" dt="2021-04-26T21:26:17.215" v="1716" actId="1076"/>
          <ac:spMkLst>
            <pc:docMk/>
            <pc:sldMk cId="4028175246" sldId="273"/>
            <ac:spMk id="7" creationId="{C6F7D5FE-9268-4822-84FE-6FEE759AC20E}"/>
          </ac:spMkLst>
        </pc:spChg>
        <pc:spChg chg="add mod">
          <ac:chgData name="Cristian Chilipirea" userId="34ab170da5908fc4" providerId="LiveId" clId="{0F19A925-2ACE-4CE4-9C2F-EE532FD996EB}" dt="2021-04-26T21:26:17.215" v="1716" actId="1076"/>
          <ac:spMkLst>
            <pc:docMk/>
            <pc:sldMk cId="4028175246" sldId="273"/>
            <ac:spMk id="8" creationId="{3C4FFF42-363F-4171-ACA7-2FB4DF77A666}"/>
          </ac:spMkLst>
        </pc:spChg>
        <pc:spChg chg="add mod">
          <ac:chgData name="Cristian Chilipirea" userId="34ab170da5908fc4" providerId="LiveId" clId="{0F19A925-2ACE-4CE4-9C2F-EE532FD996EB}" dt="2021-04-26T21:26:05.087" v="1714" actId="1076"/>
          <ac:spMkLst>
            <pc:docMk/>
            <pc:sldMk cId="4028175246" sldId="273"/>
            <ac:spMk id="11" creationId="{82B64B75-C9B9-4165-831A-5815EB6C36B5}"/>
          </ac:spMkLst>
        </pc:spChg>
        <pc:spChg chg="add mod">
          <ac:chgData name="Cristian Chilipirea" userId="34ab170da5908fc4" providerId="LiveId" clId="{0F19A925-2ACE-4CE4-9C2F-EE532FD996EB}" dt="2021-04-26T21:26:05.087" v="1714" actId="1076"/>
          <ac:spMkLst>
            <pc:docMk/>
            <pc:sldMk cId="4028175246" sldId="273"/>
            <ac:spMk id="12" creationId="{8FB1F8FD-501C-42A8-B125-4B05AD472C88}"/>
          </ac:spMkLst>
        </pc:spChg>
        <pc:spChg chg="add mod">
          <ac:chgData name="Cristian Chilipirea" userId="34ab170da5908fc4" providerId="LiveId" clId="{0F19A925-2ACE-4CE4-9C2F-EE532FD996EB}" dt="2021-04-26T21:26:50.638" v="1726" actId="1076"/>
          <ac:spMkLst>
            <pc:docMk/>
            <pc:sldMk cId="4028175246" sldId="273"/>
            <ac:spMk id="13" creationId="{643BCE8C-A414-414D-850E-6C4D3ECA4730}"/>
          </ac:spMkLst>
        </pc:spChg>
        <pc:spChg chg="add mod">
          <ac:chgData name="Cristian Chilipirea" userId="34ab170da5908fc4" providerId="LiveId" clId="{0F19A925-2ACE-4CE4-9C2F-EE532FD996EB}" dt="2021-04-26T21:26:42.734" v="1724" actId="1076"/>
          <ac:spMkLst>
            <pc:docMk/>
            <pc:sldMk cId="4028175246" sldId="273"/>
            <ac:spMk id="14" creationId="{0AC5EE2D-D9AE-41E4-898B-901ED1CE8F41}"/>
          </ac:spMkLst>
        </pc:spChg>
        <pc:spChg chg="add mod">
          <ac:chgData name="Cristian Chilipirea" userId="34ab170da5908fc4" providerId="LiveId" clId="{0F19A925-2ACE-4CE4-9C2F-EE532FD996EB}" dt="2021-04-26T21:26:45.480" v="1725" actId="571"/>
          <ac:spMkLst>
            <pc:docMk/>
            <pc:sldMk cId="4028175246" sldId="273"/>
            <ac:spMk id="15" creationId="{D0D17686-490A-4C74-B9D8-CF10DBFF1852}"/>
          </ac:spMkLst>
        </pc:spChg>
        <pc:picChg chg="add mod">
          <ac:chgData name="Cristian Chilipirea" userId="34ab170da5908fc4" providerId="LiveId" clId="{0F19A925-2ACE-4CE4-9C2F-EE532FD996EB}" dt="2021-04-26T21:26:17.215" v="1716" actId="1076"/>
          <ac:picMkLst>
            <pc:docMk/>
            <pc:sldMk cId="4028175246" sldId="273"/>
            <ac:picMk id="5" creationId="{01E7C6C2-E2A3-4246-8AB1-CD18F5E3149C}"/>
          </ac:picMkLst>
        </pc:picChg>
        <pc:picChg chg="add mod">
          <ac:chgData name="Cristian Chilipirea" userId="34ab170da5908fc4" providerId="LiveId" clId="{0F19A925-2ACE-4CE4-9C2F-EE532FD996EB}" dt="2021-04-26T21:26:17.215" v="1716" actId="1076"/>
          <ac:picMkLst>
            <pc:docMk/>
            <pc:sldMk cId="4028175246" sldId="273"/>
            <ac:picMk id="6" creationId="{735D5347-9FED-447B-9D28-642364C1268F}"/>
          </ac:picMkLst>
        </pc:picChg>
        <pc:picChg chg="add mod">
          <ac:chgData name="Cristian Chilipirea" userId="34ab170da5908fc4" providerId="LiveId" clId="{0F19A925-2ACE-4CE4-9C2F-EE532FD996EB}" dt="2021-04-26T21:26:05.087" v="1714" actId="1076"/>
          <ac:picMkLst>
            <pc:docMk/>
            <pc:sldMk cId="4028175246" sldId="273"/>
            <ac:picMk id="9" creationId="{5A4C81E0-FB6A-4E01-B46C-50508336B7CA}"/>
          </ac:picMkLst>
        </pc:picChg>
        <pc:picChg chg="add mod">
          <ac:chgData name="Cristian Chilipirea" userId="34ab170da5908fc4" providerId="LiveId" clId="{0F19A925-2ACE-4CE4-9C2F-EE532FD996EB}" dt="2021-04-26T21:26:05.087" v="1714" actId="1076"/>
          <ac:picMkLst>
            <pc:docMk/>
            <pc:sldMk cId="4028175246" sldId="273"/>
            <ac:picMk id="10" creationId="{ADB11B52-A115-4BD9-AFC0-48B1589880FA}"/>
          </ac:picMkLst>
        </pc:picChg>
      </pc:sldChg>
      <pc:sldChg chg="del">
        <pc:chgData name="Cristian Chilipirea" userId="34ab170da5908fc4" providerId="LiveId" clId="{0F19A925-2ACE-4CE4-9C2F-EE532FD996EB}" dt="2021-04-26T19:17:57.597" v="12" actId="47"/>
        <pc:sldMkLst>
          <pc:docMk/>
          <pc:sldMk cId="2880212952" sldId="274"/>
        </pc:sldMkLst>
      </pc:sldChg>
      <pc:sldChg chg="modSp add mod">
        <pc:chgData name="Cristian Chilipirea" userId="34ab170da5908fc4" providerId="LiveId" clId="{0F19A925-2ACE-4CE4-9C2F-EE532FD996EB}" dt="2021-04-26T21:34:06.126" v="1821" actId="20577"/>
        <pc:sldMkLst>
          <pc:docMk/>
          <pc:sldMk cId="4005162265" sldId="274"/>
        </pc:sldMkLst>
        <pc:graphicFrameChg chg="modGraphic">
          <ac:chgData name="Cristian Chilipirea" userId="34ab170da5908fc4" providerId="LiveId" clId="{0F19A925-2ACE-4CE4-9C2F-EE532FD996EB}" dt="2021-04-26T21:34:06.126" v="1821" actId="20577"/>
          <ac:graphicFrameMkLst>
            <pc:docMk/>
            <pc:sldMk cId="4005162265" sldId="274"/>
            <ac:graphicFrameMk id="5" creationId="{6D80712F-B1E2-4F6F-8119-06335C34D4FE}"/>
          </ac:graphicFrameMkLst>
        </pc:graphicFrameChg>
      </pc:sldChg>
      <pc:sldChg chg="modSp add mod">
        <pc:chgData name="Cristian Chilipirea" userId="34ab170da5908fc4" providerId="LiveId" clId="{0F19A925-2ACE-4CE4-9C2F-EE532FD996EB}" dt="2021-04-26T21:34:25.398" v="1823" actId="20577"/>
        <pc:sldMkLst>
          <pc:docMk/>
          <pc:sldMk cId="2512030501" sldId="275"/>
        </pc:sldMkLst>
        <pc:graphicFrameChg chg="modGraphic">
          <ac:chgData name="Cristian Chilipirea" userId="34ab170da5908fc4" providerId="LiveId" clId="{0F19A925-2ACE-4CE4-9C2F-EE532FD996EB}" dt="2021-04-26T21:34:25.398" v="1823" actId="20577"/>
          <ac:graphicFrameMkLst>
            <pc:docMk/>
            <pc:sldMk cId="2512030501" sldId="275"/>
            <ac:graphicFrameMk id="5" creationId="{6D80712F-B1E2-4F6F-8119-06335C34D4FE}"/>
          </ac:graphicFrameMkLst>
        </pc:graphicFrameChg>
      </pc:sldChg>
      <pc:sldChg chg="del">
        <pc:chgData name="Cristian Chilipirea" userId="34ab170da5908fc4" providerId="LiveId" clId="{0F19A925-2ACE-4CE4-9C2F-EE532FD996EB}" dt="2021-04-26T19:17:57.597" v="12" actId="47"/>
        <pc:sldMkLst>
          <pc:docMk/>
          <pc:sldMk cId="2984278992" sldId="275"/>
        </pc:sldMkLst>
      </pc:sldChg>
      <pc:sldChg chg="modSp add mod">
        <pc:chgData name="Cristian Chilipirea" userId="34ab170da5908fc4" providerId="LiveId" clId="{0F19A925-2ACE-4CE4-9C2F-EE532FD996EB}" dt="2021-04-26T21:34:48.013" v="1825" actId="20577"/>
        <pc:sldMkLst>
          <pc:docMk/>
          <pc:sldMk cId="227531259" sldId="276"/>
        </pc:sldMkLst>
        <pc:graphicFrameChg chg="modGraphic">
          <ac:chgData name="Cristian Chilipirea" userId="34ab170da5908fc4" providerId="LiveId" clId="{0F19A925-2ACE-4CE4-9C2F-EE532FD996EB}" dt="2021-04-26T21:34:48.013" v="1825" actId="20577"/>
          <ac:graphicFrameMkLst>
            <pc:docMk/>
            <pc:sldMk cId="227531259" sldId="276"/>
            <ac:graphicFrameMk id="5" creationId="{6D80712F-B1E2-4F6F-8119-06335C34D4FE}"/>
          </ac:graphicFrameMkLst>
        </pc:graphicFrameChg>
      </pc:sldChg>
      <pc:sldChg chg="del">
        <pc:chgData name="Cristian Chilipirea" userId="34ab170da5908fc4" providerId="LiveId" clId="{0F19A925-2ACE-4CE4-9C2F-EE532FD996EB}" dt="2021-04-26T19:17:57.597" v="12" actId="47"/>
        <pc:sldMkLst>
          <pc:docMk/>
          <pc:sldMk cId="1741037359" sldId="276"/>
        </pc:sldMkLst>
      </pc:sldChg>
      <pc:sldChg chg="modSp add mod">
        <pc:chgData name="Cristian Chilipirea" userId="34ab170da5908fc4" providerId="LiveId" clId="{0F19A925-2ACE-4CE4-9C2F-EE532FD996EB}" dt="2021-04-26T21:34:57.470" v="1827" actId="20577"/>
        <pc:sldMkLst>
          <pc:docMk/>
          <pc:sldMk cId="2066485889" sldId="277"/>
        </pc:sldMkLst>
        <pc:graphicFrameChg chg="modGraphic">
          <ac:chgData name="Cristian Chilipirea" userId="34ab170da5908fc4" providerId="LiveId" clId="{0F19A925-2ACE-4CE4-9C2F-EE532FD996EB}" dt="2021-04-26T21:34:57.470" v="1827" actId="20577"/>
          <ac:graphicFrameMkLst>
            <pc:docMk/>
            <pc:sldMk cId="2066485889" sldId="277"/>
            <ac:graphicFrameMk id="5" creationId="{6D80712F-B1E2-4F6F-8119-06335C34D4FE}"/>
          </ac:graphicFrameMkLst>
        </pc:graphicFrameChg>
      </pc:sldChg>
      <pc:sldChg chg="del">
        <pc:chgData name="Cristian Chilipirea" userId="34ab170da5908fc4" providerId="LiveId" clId="{0F19A925-2ACE-4CE4-9C2F-EE532FD996EB}" dt="2021-04-26T19:17:57.597" v="12" actId="47"/>
        <pc:sldMkLst>
          <pc:docMk/>
          <pc:sldMk cId="1286030149" sldId="278"/>
        </pc:sldMkLst>
      </pc:sldChg>
      <pc:sldChg chg="modSp add mod">
        <pc:chgData name="Cristian Chilipirea" userId="34ab170da5908fc4" providerId="LiveId" clId="{0F19A925-2ACE-4CE4-9C2F-EE532FD996EB}" dt="2021-04-26T21:35:06.082" v="1829" actId="20577"/>
        <pc:sldMkLst>
          <pc:docMk/>
          <pc:sldMk cId="3939895671" sldId="278"/>
        </pc:sldMkLst>
        <pc:graphicFrameChg chg="modGraphic">
          <ac:chgData name="Cristian Chilipirea" userId="34ab170da5908fc4" providerId="LiveId" clId="{0F19A925-2ACE-4CE4-9C2F-EE532FD996EB}" dt="2021-04-26T21:35:06.082" v="1829" actId="20577"/>
          <ac:graphicFrameMkLst>
            <pc:docMk/>
            <pc:sldMk cId="3939895671" sldId="278"/>
            <ac:graphicFrameMk id="5" creationId="{6D80712F-B1E2-4F6F-8119-06335C34D4FE}"/>
          </ac:graphicFrameMkLst>
        </pc:graphicFrameChg>
      </pc:sldChg>
      <pc:sldChg chg="modSp add mod">
        <pc:chgData name="Cristian Chilipirea" userId="34ab170da5908fc4" providerId="LiveId" clId="{0F19A925-2ACE-4CE4-9C2F-EE532FD996EB}" dt="2021-04-26T21:35:56.310" v="1833" actId="20577"/>
        <pc:sldMkLst>
          <pc:docMk/>
          <pc:sldMk cId="660730831" sldId="279"/>
        </pc:sldMkLst>
        <pc:graphicFrameChg chg="modGraphic">
          <ac:chgData name="Cristian Chilipirea" userId="34ab170da5908fc4" providerId="LiveId" clId="{0F19A925-2ACE-4CE4-9C2F-EE532FD996EB}" dt="2021-04-26T21:35:56.310" v="1833" actId="20577"/>
          <ac:graphicFrameMkLst>
            <pc:docMk/>
            <pc:sldMk cId="660730831" sldId="279"/>
            <ac:graphicFrameMk id="5" creationId="{6D80712F-B1E2-4F6F-8119-06335C34D4FE}"/>
          </ac:graphicFrameMkLst>
        </pc:graphicFrameChg>
      </pc:sldChg>
      <pc:sldChg chg="del">
        <pc:chgData name="Cristian Chilipirea" userId="34ab170da5908fc4" providerId="LiveId" clId="{0F19A925-2ACE-4CE4-9C2F-EE532FD996EB}" dt="2021-04-26T19:17:57.597" v="12" actId="47"/>
        <pc:sldMkLst>
          <pc:docMk/>
          <pc:sldMk cId="4098209485" sldId="279"/>
        </pc:sldMkLst>
      </pc:sldChg>
      <pc:sldChg chg="del">
        <pc:chgData name="Cristian Chilipirea" userId="34ab170da5908fc4" providerId="LiveId" clId="{0F19A925-2ACE-4CE4-9C2F-EE532FD996EB}" dt="2021-04-26T19:17:57.597" v="12" actId="47"/>
        <pc:sldMkLst>
          <pc:docMk/>
          <pc:sldMk cId="1225194702" sldId="280"/>
        </pc:sldMkLst>
      </pc:sldChg>
      <pc:sldChg chg="modSp add mod">
        <pc:chgData name="Cristian Chilipirea" userId="34ab170da5908fc4" providerId="LiveId" clId="{0F19A925-2ACE-4CE4-9C2F-EE532FD996EB}" dt="2021-04-26T21:36:47.103" v="1837"/>
        <pc:sldMkLst>
          <pc:docMk/>
          <pc:sldMk cId="2588051810" sldId="280"/>
        </pc:sldMkLst>
        <pc:graphicFrameChg chg="modGraphic">
          <ac:chgData name="Cristian Chilipirea" userId="34ab170da5908fc4" providerId="LiveId" clId="{0F19A925-2ACE-4CE4-9C2F-EE532FD996EB}" dt="2021-04-26T21:36:47.103" v="1837"/>
          <ac:graphicFrameMkLst>
            <pc:docMk/>
            <pc:sldMk cId="2588051810" sldId="280"/>
            <ac:graphicFrameMk id="5" creationId="{6D80712F-B1E2-4F6F-8119-06335C34D4FE}"/>
          </ac:graphicFrameMkLst>
        </pc:graphicFrameChg>
      </pc:sldChg>
      <pc:sldChg chg="del">
        <pc:chgData name="Cristian Chilipirea" userId="34ab170da5908fc4" providerId="LiveId" clId="{0F19A925-2ACE-4CE4-9C2F-EE532FD996EB}" dt="2021-04-26T19:17:57.597" v="12" actId="47"/>
        <pc:sldMkLst>
          <pc:docMk/>
          <pc:sldMk cId="1105455059" sldId="281"/>
        </pc:sldMkLst>
      </pc:sldChg>
      <pc:sldChg chg="modSp add mod ord">
        <pc:chgData name="Cristian Chilipirea" userId="34ab170da5908fc4" providerId="LiveId" clId="{0F19A925-2ACE-4CE4-9C2F-EE532FD996EB}" dt="2021-04-26T21:37:23.945" v="1841"/>
        <pc:sldMkLst>
          <pc:docMk/>
          <pc:sldMk cId="1617628556" sldId="281"/>
        </pc:sldMkLst>
        <pc:graphicFrameChg chg="modGraphic">
          <ac:chgData name="Cristian Chilipirea" userId="34ab170da5908fc4" providerId="LiveId" clId="{0F19A925-2ACE-4CE4-9C2F-EE532FD996EB}" dt="2021-04-26T21:37:23.945" v="1841"/>
          <ac:graphicFrameMkLst>
            <pc:docMk/>
            <pc:sldMk cId="1617628556" sldId="281"/>
            <ac:graphicFrameMk id="5" creationId="{6D80712F-B1E2-4F6F-8119-06335C34D4FE}"/>
          </ac:graphicFrameMkLst>
        </pc:graphicFrameChg>
      </pc:sldChg>
      <pc:sldChg chg="modSp add mod">
        <pc:chgData name="Cristian Chilipirea" userId="34ab170da5908fc4" providerId="LiveId" clId="{0F19A925-2ACE-4CE4-9C2F-EE532FD996EB}" dt="2021-04-26T21:37:30.285" v="1843"/>
        <pc:sldMkLst>
          <pc:docMk/>
          <pc:sldMk cId="948137187" sldId="282"/>
        </pc:sldMkLst>
        <pc:graphicFrameChg chg="modGraphic">
          <ac:chgData name="Cristian Chilipirea" userId="34ab170da5908fc4" providerId="LiveId" clId="{0F19A925-2ACE-4CE4-9C2F-EE532FD996EB}" dt="2021-04-26T21:37:30.285" v="1843"/>
          <ac:graphicFrameMkLst>
            <pc:docMk/>
            <pc:sldMk cId="948137187" sldId="282"/>
            <ac:graphicFrameMk id="5" creationId="{6D80712F-B1E2-4F6F-8119-06335C34D4FE}"/>
          </ac:graphicFrameMkLst>
        </pc:graphicFrameChg>
      </pc:sldChg>
      <pc:sldChg chg="new">
        <pc:chgData name="Cristian Chilipirea" userId="34ab170da5908fc4" providerId="LiveId" clId="{0F19A925-2ACE-4CE4-9C2F-EE532FD996EB}" dt="2021-04-26T22:28:18.382" v="1844" actId="680"/>
        <pc:sldMkLst>
          <pc:docMk/>
          <pc:sldMk cId="522048035" sldId="283"/>
        </pc:sldMkLst>
      </pc:sldChg>
      <pc:sldChg chg="addSp delSp modSp new mod">
        <pc:chgData name="Cristian Chilipirea" userId="34ab170da5908fc4" providerId="LiveId" clId="{0F19A925-2ACE-4CE4-9C2F-EE532FD996EB}" dt="2021-04-26T22:37:07.735" v="2008" actId="1076"/>
        <pc:sldMkLst>
          <pc:docMk/>
          <pc:sldMk cId="3241919935" sldId="284"/>
        </pc:sldMkLst>
        <pc:spChg chg="mod">
          <ac:chgData name="Cristian Chilipirea" userId="34ab170da5908fc4" providerId="LiveId" clId="{0F19A925-2ACE-4CE4-9C2F-EE532FD996EB}" dt="2021-04-26T22:28:27.192" v="1855" actId="20577"/>
          <ac:spMkLst>
            <pc:docMk/>
            <pc:sldMk cId="3241919935" sldId="284"/>
            <ac:spMk id="3" creationId="{4F4609B4-8926-42BD-957C-B235913BABAB}"/>
          </ac:spMkLst>
        </pc:spChg>
        <pc:spChg chg="del">
          <ac:chgData name="Cristian Chilipirea" userId="34ab170da5908fc4" providerId="LiveId" clId="{0F19A925-2ACE-4CE4-9C2F-EE532FD996EB}" dt="2021-04-26T22:28:33.601" v="1856" actId="478"/>
          <ac:spMkLst>
            <pc:docMk/>
            <pc:sldMk cId="3241919935" sldId="284"/>
            <ac:spMk id="4" creationId="{E78A5468-7B2D-45E2-B8BA-B367A851505D}"/>
          </ac:spMkLst>
        </pc:spChg>
        <pc:spChg chg="add mod">
          <ac:chgData name="Cristian Chilipirea" userId="34ab170da5908fc4" providerId="LiveId" clId="{0F19A925-2ACE-4CE4-9C2F-EE532FD996EB}" dt="2021-04-26T22:35:42.178" v="1966" actId="1076"/>
          <ac:spMkLst>
            <pc:docMk/>
            <pc:sldMk cId="3241919935" sldId="284"/>
            <ac:spMk id="77" creationId="{BBFD0868-7147-4698-BED2-D655619B1E31}"/>
          </ac:spMkLst>
        </pc:spChg>
        <pc:spChg chg="add mod">
          <ac:chgData name="Cristian Chilipirea" userId="34ab170da5908fc4" providerId="LiveId" clId="{0F19A925-2ACE-4CE4-9C2F-EE532FD996EB}" dt="2021-04-26T22:35:46.169" v="1970" actId="20577"/>
          <ac:spMkLst>
            <pc:docMk/>
            <pc:sldMk cId="3241919935" sldId="284"/>
            <ac:spMk id="78" creationId="{74DA1A48-E415-43BF-9FA9-2AD284DE6158}"/>
          </ac:spMkLst>
        </pc:spChg>
        <pc:spChg chg="add mod">
          <ac:chgData name="Cristian Chilipirea" userId="34ab170da5908fc4" providerId="LiveId" clId="{0F19A925-2ACE-4CE4-9C2F-EE532FD996EB}" dt="2021-04-26T22:36:04.621" v="1978" actId="20577"/>
          <ac:spMkLst>
            <pc:docMk/>
            <pc:sldMk cId="3241919935" sldId="284"/>
            <ac:spMk id="79" creationId="{0993A5A9-A363-4A4C-BC79-B07F40F56DB4}"/>
          </ac:spMkLst>
        </pc:spChg>
        <pc:spChg chg="add mod">
          <ac:chgData name="Cristian Chilipirea" userId="34ab170da5908fc4" providerId="LiveId" clId="{0F19A925-2ACE-4CE4-9C2F-EE532FD996EB}" dt="2021-04-26T22:36:12.640" v="1985" actId="20577"/>
          <ac:spMkLst>
            <pc:docMk/>
            <pc:sldMk cId="3241919935" sldId="284"/>
            <ac:spMk id="80" creationId="{207C4E57-83D1-4AAE-A8F4-6D0030267F67}"/>
          </ac:spMkLst>
        </pc:spChg>
        <pc:spChg chg="add mod">
          <ac:chgData name="Cristian Chilipirea" userId="34ab170da5908fc4" providerId="LiveId" clId="{0F19A925-2ACE-4CE4-9C2F-EE532FD996EB}" dt="2021-04-26T22:37:07.735" v="2008" actId="1076"/>
          <ac:spMkLst>
            <pc:docMk/>
            <pc:sldMk cId="3241919935" sldId="284"/>
            <ac:spMk id="94" creationId="{14A97377-2080-405D-B85A-0B9C11CA8FAD}"/>
          </ac:spMkLst>
        </pc:spChg>
        <pc:graphicFrameChg chg="add mod modGraphic">
          <ac:chgData name="Cristian Chilipirea" userId="34ab170da5908fc4" providerId="LiveId" clId="{0F19A925-2ACE-4CE4-9C2F-EE532FD996EB}" dt="2021-04-26T22:33:24.257" v="1905" actId="1076"/>
          <ac:graphicFrameMkLst>
            <pc:docMk/>
            <pc:sldMk cId="3241919935" sldId="284"/>
            <ac:graphicFrameMk id="5" creationId="{F65AB6D0-EC15-4892-8ADF-EFA229E78051}"/>
          </ac:graphicFrameMkLst>
        </pc:graphicFrameChg>
        <pc:graphicFrameChg chg="add mod">
          <ac:chgData name="Cristian Chilipirea" userId="34ab170da5908fc4" providerId="LiveId" clId="{0F19A925-2ACE-4CE4-9C2F-EE532FD996EB}" dt="2021-04-26T22:33:24.257" v="1905" actId="1076"/>
          <ac:graphicFrameMkLst>
            <pc:docMk/>
            <pc:sldMk cId="3241919935" sldId="284"/>
            <ac:graphicFrameMk id="6" creationId="{95E1BB90-1AFF-4276-95F7-B5407B7524D8}"/>
          </ac:graphicFrameMkLst>
        </pc:graphicFrameChg>
        <pc:graphicFrameChg chg="add mod modGraphic">
          <ac:chgData name="Cristian Chilipirea" userId="34ab170da5908fc4" providerId="LiveId" clId="{0F19A925-2ACE-4CE4-9C2F-EE532FD996EB}" dt="2021-04-26T22:36:21.075" v="1987" actId="14100"/>
          <ac:graphicFrameMkLst>
            <pc:docMk/>
            <pc:sldMk cId="3241919935" sldId="284"/>
            <ac:graphicFrameMk id="16" creationId="{82318E57-0815-4BF1-A58A-06FA9D673D65}"/>
          </ac:graphicFrameMkLst>
        </pc:graphicFrameChg>
        <pc:graphicFrameChg chg="add mod">
          <ac:chgData name="Cristian Chilipirea" userId="34ab170da5908fc4" providerId="LiveId" clId="{0F19A925-2ACE-4CE4-9C2F-EE532FD996EB}" dt="2021-04-26T22:31:56.107" v="1882" actId="571"/>
          <ac:graphicFrameMkLst>
            <pc:docMk/>
            <pc:sldMk cId="3241919935" sldId="284"/>
            <ac:graphicFrameMk id="18" creationId="{71D1EEC1-2D57-4989-951A-30E2B4F3E892}"/>
          </ac:graphicFrameMkLst>
        </pc:graphicFrameChg>
        <pc:graphicFrameChg chg="add mod">
          <ac:chgData name="Cristian Chilipirea" userId="34ab170da5908fc4" providerId="LiveId" clId="{0F19A925-2ACE-4CE4-9C2F-EE532FD996EB}" dt="2021-04-26T22:33:31.738" v="1907" actId="1076"/>
          <ac:graphicFrameMkLst>
            <pc:docMk/>
            <pc:sldMk cId="3241919935" sldId="284"/>
            <ac:graphicFrameMk id="39" creationId="{35603F7F-94D9-427B-84B8-186D896A32E9}"/>
          </ac:graphicFrameMkLst>
        </pc:graphicFrameChg>
        <pc:graphicFrameChg chg="add del mod modGraphic">
          <ac:chgData name="Cristian Chilipirea" userId="34ab170da5908fc4" providerId="LiveId" clId="{0F19A925-2ACE-4CE4-9C2F-EE532FD996EB}" dt="2021-04-26T22:34:07.025" v="1919" actId="1076"/>
          <ac:graphicFrameMkLst>
            <pc:docMk/>
            <pc:sldMk cId="3241919935" sldId="284"/>
            <ac:graphicFrameMk id="45" creationId="{7DBEF32B-C1C4-4EFC-9BF8-2DD0A2A59F93}"/>
          </ac:graphicFrameMkLst>
        </pc:graphicFrameChg>
        <pc:graphicFrameChg chg="add mod">
          <ac:chgData name="Cristian Chilipirea" userId="34ab170da5908fc4" providerId="LiveId" clId="{0F19A925-2ACE-4CE4-9C2F-EE532FD996EB}" dt="2021-04-26T22:35:06.292" v="1945" actId="1076"/>
          <ac:graphicFrameMkLst>
            <pc:docMk/>
            <pc:sldMk cId="3241919935" sldId="284"/>
            <ac:graphicFrameMk id="65" creationId="{691E5EB5-5AC5-49AD-AC2E-CA196E7574D2}"/>
          </ac:graphicFrameMkLst>
        </pc:graphicFrameChg>
        <pc:cxnChg chg="add mod">
          <ac:chgData name="Cristian Chilipirea" userId="34ab170da5908fc4" providerId="LiveId" clId="{0F19A925-2ACE-4CE4-9C2F-EE532FD996EB}" dt="2021-04-26T22:36:31.171" v="1991" actId="14100"/>
          <ac:cxnSpMkLst>
            <pc:docMk/>
            <pc:sldMk cId="3241919935" sldId="284"/>
            <ac:cxnSpMk id="8" creationId="{DF638A28-5324-4E3B-806E-9E8724A0CE0B}"/>
          </ac:cxnSpMkLst>
        </pc:cxnChg>
        <pc:cxnChg chg="add mod">
          <ac:chgData name="Cristian Chilipirea" userId="34ab170da5908fc4" providerId="LiveId" clId="{0F19A925-2ACE-4CE4-9C2F-EE532FD996EB}" dt="2021-04-26T22:34:09.659" v="1921" actId="1076"/>
          <ac:cxnSpMkLst>
            <pc:docMk/>
            <pc:sldMk cId="3241919935" sldId="284"/>
            <ac:cxnSpMk id="9" creationId="{44396835-1A7E-471B-949F-A6CE8D54CA25}"/>
          </ac:cxnSpMkLst>
        </pc:cxnChg>
        <pc:cxnChg chg="add mod">
          <ac:chgData name="Cristian Chilipirea" userId="34ab170da5908fc4" providerId="LiveId" clId="{0F19A925-2ACE-4CE4-9C2F-EE532FD996EB}" dt="2021-04-26T22:33:24.257" v="1905" actId="1076"/>
          <ac:cxnSpMkLst>
            <pc:docMk/>
            <pc:sldMk cId="3241919935" sldId="284"/>
            <ac:cxnSpMk id="10" creationId="{B37D39FA-84D2-47FF-AEE7-F4ABEF2A864D}"/>
          </ac:cxnSpMkLst>
        </pc:cxnChg>
        <pc:cxnChg chg="add mod">
          <ac:chgData name="Cristian Chilipirea" userId="34ab170da5908fc4" providerId="LiveId" clId="{0F19A925-2ACE-4CE4-9C2F-EE532FD996EB}" dt="2021-04-26T22:33:24.257" v="1905" actId="1076"/>
          <ac:cxnSpMkLst>
            <pc:docMk/>
            <pc:sldMk cId="3241919935" sldId="284"/>
            <ac:cxnSpMk id="11" creationId="{E4A5DB8C-A2EF-405F-8D18-9CE5EF92BFB8}"/>
          </ac:cxnSpMkLst>
        </pc:cxnChg>
        <pc:cxnChg chg="add mod">
          <ac:chgData name="Cristian Chilipirea" userId="34ab170da5908fc4" providerId="LiveId" clId="{0F19A925-2ACE-4CE4-9C2F-EE532FD996EB}" dt="2021-04-26T22:33:24.257" v="1905" actId="1076"/>
          <ac:cxnSpMkLst>
            <pc:docMk/>
            <pc:sldMk cId="3241919935" sldId="284"/>
            <ac:cxnSpMk id="12" creationId="{5ACC2F4B-489F-4E31-9178-5BF5EF4BA8B1}"/>
          </ac:cxnSpMkLst>
        </pc:cxnChg>
        <pc:cxnChg chg="add mod">
          <ac:chgData name="Cristian Chilipirea" userId="34ab170da5908fc4" providerId="LiveId" clId="{0F19A925-2ACE-4CE4-9C2F-EE532FD996EB}" dt="2021-04-26T22:33:24.257" v="1905" actId="1076"/>
          <ac:cxnSpMkLst>
            <pc:docMk/>
            <pc:sldMk cId="3241919935" sldId="284"/>
            <ac:cxnSpMk id="13" creationId="{D58FD2CC-C8EF-4314-8FC7-23E666248743}"/>
          </ac:cxnSpMkLst>
        </pc:cxnChg>
        <pc:cxnChg chg="add mod">
          <ac:chgData name="Cristian Chilipirea" userId="34ab170da5908fc4" providerId="LiveId" clId="{0F19A925-2ACE-4CE4-9C2F-EE532FD996EB}" dt="2021-04-26T22:33:24.257" v="1905" actId="1076"/>
          <ac:cxnSpMkLst>
            <pc:docMk/>
            <pc:sldMk cId="3241919935" sldId="284"/>
            <ac:cxnSpMk id="14" creationId="{179DAE09-C456-4D62-AFED-57BD9423AD75}"/>
          </ac:cxnSpMkLst>
        </pc:cxnChg>
        <pc:cxnChg chg="add mod">
          <ac:chgData name="Cristian Chilipirea" userId="34ab170da5908fc4" providerId="LiveId" clId="{0F19A925-2ACE-4CE4-9C2F-EE532FD996EB}" dt="2021-04-26T22:33:24.257" v="1905" actId="1076"/>
          <ac:cxnSpMkLst>
            <pc:docMk/>
            <pc:sldMk cId="3241919935" sldId="284"/>
            <ac:cxnSpMk id="15" creationId="{467ACE53-57DF-4AEC-A7B8-8B931592E6DE}"/>
          </ac:cxnSpMkLst>
        </pc:cxnChg>
        <pc:cxnChg chg="add mod">
          <ac:chgData name="Cristian Chilipirea" userId="34ab170da5908fc4" providerId="LiveId" clId="{0F19A925-2ACE-4CE4-9C2F-EE532FD996EB}" dt="2021-04-26T22:31:56.107" v="1882" actId="571"/>
          <ac:cxnSpMkLst>
            <pc:docMk/>
            <pc:sldMk cId="3241919935" sldId="284"/>
            <ac:cxnSpMk id="17" creationId="{53E67568-3826-4678-9010-55451920D61A}"/>
          </ac:cxnSpMkLst>
        </pc:cxnChg>
        <pc:cxnChg chg="add mod">
          <ac:chgData name="Cristian Chilipirea" userId="34ab170da5908fc4" providerId="LiveId" clId="{0F19A925-2ACE-4CE4-9C2F-EE532FD996EB}" dt="2021-04-26T22:36:34.858" v="1992" actId="14100"/>
          <ac:cxnSpMkLst>
            <pc:docMk/>
            <pc:sldMk cId="3241919935" sldId="284"/>
            <ac:cxnSpMk id="19" creationId="{20D19780-2B98-46F1-8FAD-923C04C0A04E}"/>
          </ac:cxnSpMkLst>
        </pc:cxnChg>
        <pc:cxnChg chg="add mod">
          <ac:chgData name="Cristian Chilipirea" userId="34ab170da5908fc4" providerId="LiveId" clId="{0F19A925-2ACE-4CE4-9C2F-EE532FD996EB}" dt="2021-04-26T22:36:55.425" v="2000" actId="14100"/>
          <ac:cxnSpMkLst>
            <pc:docMk/>
            <pc:sldMk cId="3241919935" sldId="284"/>
            <ac:cxnSpMk id="21" creationId="{DBC8C713-760D-4FAB-A54C-48C4F89B081D}"/>
          </ac:cxnSpMkLst>
        </pc:cxnChg>
        <pc:cxnChg chg="add mod">
          <ac:chgData name="Cristian Chilipirea" userId="34ab170da5908fc4" providerId="LiveId" clId="{0F19A925-2ACE-4CE4-9C2F-EE532FD996EB}" dt="2021-04-26T22:36:46.489" v="1997" actId="14100"/>
          <ac:cxnSpMkLst>
            <pc:docMk/>
            <pc:sldMk cId="3241919935" sldId="284"/>
            <ac:cxnSpMk id="25" creationId="{C38A8A54-7DDF-4D8C-840B-0C6776EA007D}"/>
          </ac:cxnSpMkLst>
        </pc:cxnChg>
        <pc:cxnChg chg="add mod">
          <ac:chgData name="Cristian Chilipirea" userId="34ab170da5908fc4" providerId="LiveId" clId="{0F19A925-2ACE-4CE4-9C2F-EE532FD996EB}" dt="2021-04-26T22:36:37.495" v="1993" actId="14100"/>
          <ac:cxnSpMkLst>
            <pc:docMk/>
            <pc:sldMk cId="3241919935" sldId="284"/>
            <ac:cxnSpMk id="27" creationId="{6823AA75-8397-447F-868D-CFE93F9D3A53}"/>
          </ac:cxnSpMkLst>
        </pc:cxnChg>
        <pc:cxnChg chg="add mod">
          <ac:chgData name="Cristian Chilipirea" userId="34ab170da5908fc4" providerId="LiveId" clId="{0F19A925-2ACE-4CE4-9C2F-EE532FD996EB}" dt="2021-04-26T22:36:41.483" v="1995" actId="14100"/>
          <ac:cxnSpMkLst>
            <pc:docMk/>
            <pc:sldMk cId="3241919935" sldId="284"/>
            <ac:cxnSpMk id="30" creationId="{9E67EB89-A326-4B9B-8B56-9B82591ACF22}"/>
          </ac:cxnSpMkLst>
        </pc:cxnChg>
        <pc:cxnChg chg="add mod">
          <ac:chgData name="Cristian Chilipirea" userId="34ab170da5908fc4" providerId="LiveId" clId="{0F19A925-2ACE-4CE4-9C2F-EE532FD996EB}" dt="2021-04-26T22:33:24.257" v="1905" actId="1076"/>
          <ac:cxnSpMkLst>
            <pc:docMk/>
            <pc:sldMk cId="3241919935" sldId="284"/>
            <ac:cxnSpMk id="31" creationId="{1B73EA41-89DC-4566-9409-C3FB78B62232}"/>
          </ac:cxnSpMkLst>
        </pc:cxnChg>
        <pc:cxnChg chg="add mod">
          <ac:chgData name="Cristian Chilipirea" userId="34ab170da5908fc4" providerId="LiveId" clId="{0F19A925-2ACE-4CE4-9C2F-EE532FD996EB}" dt="2021-04-26T22:36:53.277" v="1999" actId="14100"/>
          <ac:cxnSpMkLst>
            <pc:docMk/>
            <pc:sldMk cId="3241919935" sldId="284"/>
            <ac:cxnSpMk id="32" creationId="{6DAABAE4-12CE-4873-AB55-BD56B5EB9B98}"/>
          </ac:cxnSpMkLst>
        </pc:cxnChg>
        <pc:cxnChg chg="add mod">
          <ac:chgData name="Cristian Chilipirea" userId="34ab170da5908fc4" providerId="LiveId" clId="{0F19A925-2ACE-4CE4-9C2F-EE532FD996EB}" dt="2021-04-26T22:36:49.951" v="1998" actId="14100"/>
          <ac:cxnSpMkLst>
            <pc:docMk/>
            <pc:sldMk cId="3241919935" sldId="284"/>
            <ac:cxnSpMk id="34" creationId="{F8C9C3E2-77F6-4DE9-A5AF-016F33FD9D71}"/>
          </ac:cxnSpMkLst>
        </pc:cxnChg>
        <pc:cxnChg chg="add mod">
          <ac:chgData name="Cristian Chilipirea" userId="34ab170da5908fc4" providerId="LiveId" clId="{0F19A925-2ACE-4CE4-9C2F-EE532FD996EB}" dt="2021-04-26T22:36:39.339" v="1994" actId="14100"/>
          <ac:cxnSpMkLst>
            <pc:docMk/>
            <pc:sldMk cId="3241919935" sldId="284"/>
            <ac:cxnSpMk id="35" creationId="{99DDA0E4-5481-4B1B-86BB-32DA1E5F839D}"/>
          </ac:cxnSpMkLst>
        </pc:cxnChg>
        <pc:cxnChg chg="add mod">
          <ac:chgData name="Cristian Chilipirea" userId="34ab170da5908fc4" providerId="LiveId" clId="{0F19A925-2ACE-4CE4-9C2F-EE532FD996EB}" dt="2021-04-26T22:36:43.033" v="1996" actId="14100"/>
          <ac:cxnSpMkLst>
            <pc:docMk/>
            <pc:sldMk cId="3241919935" sldId="284"/>
            <ac:cxnSpMk id="37" creationId="{745CE70E-5D9A-4BC4-A949-BD31368F92F6}"/>
          </ac:cxnSpMkLst>
        </pc:cxnChg>
        <pc:cxnChg chg="add mod">
          <ac:chgData name="Cristian Chilipirea" userId="34ab170da5908fc4" providerId="LiveId" clId="{0F19A925-2ACE-4CE4-9C2F-EE532FD996EB}" dt="2021-04-26T22:36:28.851" v="1990" actId="14100"/>
          <ac:cxnSpMkLst>
            <pc:docMk/>
            <pc:sldMk cId="3241919935" sldId="284"/>
            <ac:cxnSpMk id="41" creationId="{3103F214-23BF-480F-B66D-33C06DD7724C}"/>
          </ac:cxnSpMkLst>
        </pc:cxnChg>
        <pc:cxnChg chg="add mod">
          <ac:chgData name="Cristian Chilipirea" userId="34ab170da5908fc4" providerId="LiveId" clId="{0F19A925-2ACE-4CE4-9C2F-EE532FD996EB}" dt="2021-04-26T22:33:42.234" v="1911" actId="571"/>
          <ac:cxnSpMkLst>
            <pc:docMk/>
            <pc:sldMk cId="3241919935" sldId="284"/>
            <ac:cxnSpMk id="42" creationId="{C3EB05CF-6CE0-4B58-B86F-59ADF234C772}"/>
          </ac:cxnSpMkLst>
        </pc:cxnChg>
        <pc:cxnChg chg="add mod">
          <ac:chgData name="Cristian Chilipirea" userId="34ab170da5908fc4" providerId="LiveId" clId="{0F19A925-2ACE-4CE4-9C2F-EE532FD996EB}" dt="2021-04-26T22:36:26.183" v="1989" actId="14100"/>
          <ac:cxnSpMkLst>
            <pc:docMk/>
            <pc:sldMk cId="3241919935" sldId="284"/>
            <ac:cxnSpMk id="43" creationId="{1F8CD3EC-1664-4FF3-8293-6057D29ACF96}"/>
          </ac:cxnSpMkLst>
        </pc:cxnChg>
        <pc:cxnChg chg="add mod">
          <ac:chgData name="Cristian Chilipirea" userId="34ab170da5908fc4" providerId="LiveId" clId="{0F19A925-2ACE-4CE4-9C2F-EE532FD996EB}" dt="2021-04-26T22:36:24.601" v="1988" actId="14100"/>
          <ac:cxnSpMkLst>
            <pc:docMk/>
            <pc:sldMk cId="3241919935" sldId="284"/>
            <ac:cxnSpMk id="44" creationId="{92F44073-B3DB-44F1-A35A-26A8B7CF283C}"/>
          </ac:cxnSpMkLst>
        </pc:cxnChg>
        <pc:cxnChg chg="add mod">
          <ac:chgData name="Cristian Chilipirea" userId="34ab170da5908fc4" providerId="LiveId" clId="{0F19A925-2ACE-4CE4-9C2F-EE532FD996EB}" dt="2021-04-26T22:34:13.312" v="1923" actId="1076"/>
          <ac:cxnSpMkLst>
            <pc:docMk/>
            <pc:sldMk cId="3241919935" sldId="284"/>
            <ac:cxnSpMk id="46" creationId="{5D3E12D2-52C5-492D-9935-4B023D64EF98}"/>
          </ac:cxnSpMkLst>
        </pc:cxnChg>
        <pc:cxnChg chg="add mod">
          <ac:chgData name="Cristian Chilipirea" userId="34ab170da5908fc4" providerId="LiveId" clId="{0F19A925-2ACE-4CE4-9C2F-EE532FD996EB}" dt="2021-04-26T22:34:59.007" v="1943" actId="14100"/>
          <ac:cxnSpMkLst>
            <pc:docMk/>
            <pc:sldMk cId="3241919935" sldId="284"/>
            <ac:cxnSpMk id="47" creationId="{A98A2783-4871-4E45-B38B-2BB4AD818AF7}"/>
          </ac:cxnSpMkLst>
        </pc:cxnChg>
        <pc:cxnChg chg="add mod">
          <ac:chgData name="Cristian Chilipirea" userId="34ab170da5908fc4" providerId="LiveId" clId="{0F19A925-2ACE-4CE4-9C2F-EE532FD996EB}" dt="2021-04-26T22:34:57.601" v="1942" actId="14100"/>
          <ac:cxnSpMkLst>
            <pc:docMk/>
            <pc:sldMk cId="3241919935" sldId="284"/>
            <ac:cxnSpMk id="49" creationId="{F8DAF4F3-D624-4CF0-80BA-B07B367F9F2A}"/>
          </ac:cxnSpMkLst>
        </pc:cxnChg>
        <pc:cxnChg chg="add mod">
          <ac:chgData name="Cristian Chilipirea" userId="34ab170da5908fc4" providerId="LiveId" clId="{0F19A925-2ACE-4CE4-9C2F-EE532FD996EB}" dt="2021-04-26T22:34:52.682" v="1941" actId="14100"/>
          <ac:cxnSpMkLst>
            <pc:docMk/>
            <pc:sldMk cId="3241919935" sldId="284"/>
            <ac:cxnSpMk id="51" creationId="{0BA1579D-7122-4F76-B6A4-E8BDDF0CECDA}"/>
          </ac:cxnSpMkLst>
        </pc:cxnChg>
        <pc:cxnChg chg="add mod">
          <ac:chgData name="Cristian Chilipirea" userId="34ab170da5908fc4" providerId="LiveId" clId="{0F19A925-2ACE-4CE4-9C2F-EE532FD996EB}" dt="2021-04-26T22:34:50.161" v="1940" actId="14100"/>
          <ac:cxnSpMkLst>
            <pc:docMk/>
            <pc:sldMk cId="3241919935" sldId="284"/>
            <ac:cxnSpMk id="52" creationId="{0D7A4FCB-99B8-44B0-8392-26033289E7A7}"/>
          </ac:cxnSpMkLst>
        </pc:cxnChg>
        <pc:cxnChg chg="add mod">
          <ac:chgData name="Cristian Chilipirea" userId="34ab170da5908fc4" providerId="LiveId" clId="{0F19A925-2ACE-4CE4-9C2F-EE532FD996EB}" dt="2021-04-26T22:34:48.059" v="1939" actId="14100"/>
          <ac:cxnSpMkLst>
            <pc:docMk/>
            <pc:sldMk cId="3241919935" sldId="284"/>
            <ac:cxnSpMk id="53" creationId="{9D7AFE1B-27A4-4689-8ED0-DB7F09A4DC8D}"/>
          </ac:cxnSpMkLst>
        </pc:cxnChg>
        <pc:cxnChg chg="add mod">
          <ac:chgData name="Cristian Chilipirea" userId="34ab170da5908fc4" providerId="LiveId" clId="{0F19A925-2ACE-4CE4-9C2F-EE532FD996EB}" dt="2021-04-26T22:34:44.509" v="1936" actId="14100"/>
          <ac:cxnSpMkLst>
            <pc:docMk/>
            <pc:sldMk cId="3241919935" sldId="284"/>
            <ac:cxnSpMk id="54" creationId="{71259377-F958-43CD-B98D-DEA54428FCBE}"/>
          </ac:cxnSpMkLst>
        </pc:cxnChg>
        <pc:cxnChg chg="add mod">
          <ac:chgData name="Cristian Chilipirea" userId="34ab170da5908fc4" providerId="LiveId" clId="{0F19A925-2ACE-4CE4-9C2F-EE532FD996EB}" dt="2021-04-26T22:34:42.313" v="1935" actId="14100"/>
          <ac:cxnSpMkLst>
            <pc:docMk/>
            <pc:sldMk cId="3241919935" sldId="284"/>
            <ac:cxnSpMk id="55" creationId="{802AEB89-7A22-4FFF-AA91-0B5C5BA0A8AB}"/>
          </ac:cxnSpMkLst>
        </pc:cxnChg>
        <pc:cxnChg chg="add mod">
          <ac:chgData name="Cristian Chilipirea" userId="34ab170da5908fc4" providerId="LiveId" clId="{0F19A925-2ACE-4CE4-9C2F-EE532FD996EB}" dt="2021-04-26T22:34:39.277" v="1934" actId="14100"/>
          <ac:cxnSpMkLst>
            <pc:docMk/>
            <pc:sldMk cId="3241919935" sldId="284"/>
            <ac:cxnSpMk id="56" creationId="{FD0D4A04-5953-477E-8148-965FD05FF42B}"/>
          </ac:cxnSpMkLst>
        </pc:cxnChg>
        <pc:cxnChg chg="add mod">
          <ac:chgData name="Cristian Chilipirea" userId="34ab170da5908fc4" providerId="LiveId" clId="{0F19A925-2ACE-4CE4-9C2F-EE532FD996EB}" dt="2021-04-26T22:35:11.605" v="1948" actId="14100"/>
          <ac:cxnSpMkLst>
            <pc:docMk/>
            <pc:sldMk cId="3241919935" sldId="284"/>
            <ac:cxnSpMk id="66" creationId="{CE1B9799-5B2E-4A3C-AD6C-26EA0855115C}"/>
          </ac:cxnSpMkLst>
        </pc:cxnChg>
        <pc:cxnChg chg="add mod">
          <ac:chgData name="Cristian Chilipirea" userId="34ab170da5908fc4" providerId="LiveId" clId="{0F19A925-2ACE-4CE4-9C2F-EE532FD996EB}" dt="2021-04-26T22:35:24.105" v="1954" actId="14100"/>
          <ac:cxnSpMkLst>
            <pc:docMk/>
            <pc:sldMk cId="3241919935" sldId="284"/>
            <ac:cxnSpMk id="69" creationId="{0829EABF-5F79-437C-B2A3-D4923B1D0A0C}"/>
          </ac:cxnSpMkLst>
        </pc:cxnChg>
        <pc:cxnChg chg="add mod">
          <ac:chgData name="Cristian Chilipirea" userId="34ab170da5908fc4" providerId="LiveId" clId="{0F19A925-2ACE-4CE4-9C2F-EE532FD996EB}" dt="2021-04-26T22:35:26.396" v="1955" actId="14100"/>
          <ac:cxnSpMkLst>
            <pc:docMk/>
            <pc:sldMk cId="3241919935" sldId="284"/>
            <ac:cxnSpMk id="70" creationId="{06A97694-C979-4A8D-B9D8-2EAAC5655E08}"/>
          </ac:cxnSpMkLst>
        </pc:cxnChg>
        <pc:cxnChg chg="add mod">
          <ac:chgData name="Cristian Chilipirea" userId="34ab170da5908fc4" providerId="LiveId" clId="{0F19A925-2ACE-4CE4-9C2F-EE532FD996EB}" dt="2021-04-26T22:35:28.293" v="1956" actId="14100"/>
          <ac:cxnSpMkLst>
            <pc:docMk/>
            <pc:sldMk cId="3241919935" sldId="284"/>
            <ac:cxnSpMk id="71" creationId="{007C58C0-DB4C-47EB-BEF0-446D0686B338}"/>
          </ac:cxnSpMkLst>
        </pc:cxnChg>
        <pc:cxnChg chg="add mod">
          <ac:chgData name="Cristian Chilipirea" userId="34ab170da5908fc4" providerId="LiveId" clId="{0F19A925-2ACE-4CE4-9C2F-EE532FD996EB}" dt="2021-04-26T22:35:21.671" v="1953" actId="14100"/>
          <ac:cxnSpMkLst>
            <pc:docMk/>
            <pc:sldMk cId="3241919935" sldId="284"/>
            <ac:cxnSpMk id="72" creationId="{C2BB0A3C-E69C-4820-AB4B-ED796C399137}"/>
          </ac:cxnSpMkLst>
        </pc:cxnChg>
      </pc:sldChg>
      <pc:sldChg chg="addSp delSp modSp new mod">
        <pc:chgData name="Cristian Chilipirea" userId="34ab170da5908fc4" providerId="LiveId" clId="{0F19A925-2ACE-4CE4-9C2F-EE532FD996EB}" dt="2021-04-26T22:37:32.947" v="2015" actId="1076"/>
        <pc:sldMkLst>
          <pc:docMk/>
          <pc:sldMk cId="2876362613" sldId="285"/>
        </pc:sldMkLst>
        <pc:spChg chg="del">
          <ac:chgData name="Cristian Chilipirea" userId="34ab170da5908fc4" providerId="LiveId" clId="{0F19A925-2ACE-4CE4-9C2F-EE532FD996EB}" dt="2021-04-26T22:37:26.761" v="2010" actId="478"/>
          <ac:spMkLst>
            <pc:docMk/>
            <pc:sldMk cId="2876362613" sldId="285"/>
            <ac:spMk id="4" creationId="{8F901CC0-6647-479C-907B-7AFBFD6B16BB}"/>
          </ac:spMkLst>
        </pc:spChg>
        <pc:picChg chg="add mod">
          <ac:chgData name="Cristian Chilipirea" userId="34ab170da5908fc4" providerId="LiveId" clId="{0F19A925-2ACE-4CE4-9C2F-EE532FD996EB}" dt="2021-04-26T22:37:32.947" v="2015" actId="1076"/>
          <ac:picMkLst>
            <pc:docMk/>
            <pc:sldMk cId="2876362613" sldId="285"/>
            <ac:picMk id="6" creationId="{D1E2C134-3316-427B-8E13-3532DC187606}"/>
          </ac:picMkLst>
        </pc:picChg>
      </pc:sldChg>
      <pc:sldChg chg="addSp delSp modSp new mod">
        <pc:chgData name="Cristian Chilipirea" userId="34ab170da5908fc4" providerId="LiveId" clId="{0F19A925-2ACE-4CE4-9C2F-EE532FD996EB}" dt="2021-04-26T22:39:07.078" v="2059" actId="20577"/>
        <pc:sldMkLst>
          <pc:docMk/>
          <pc:sldMk cId="1856140273" sldId="286"/>
        </pc:sldMkLst>
        <pc:spChg chg="del">
          <ac:chgData name="Cristian Chilipirea" userId="34ab170da5908fc4" providerId="LiveId" clId="{0F19A925-2ACE-4CE4-9C2F-EE532FD996EB}" dt="2021-04-26T22:37:52.837" v="2017" actId="478"/>
          <ac:spMkLst>
            <pc:docMk/>
            <pc:sldMk cId="1856140273" sldId="286"/>
            <ac:spMk id="4" creationId="{B03710B3-6FDA-4A9E-94B7-B812CF21F917}"/>
          </ac:spMkLst>
        </pc:spChg>
        <pc:spChg chg="add mod">
          <ac:chgData name="Cristian Chilipirea" userId="34ab170da5908fc4" providerId="LiveId" clId="{0F19A925-2ACE-4CE4-9C2F-EE532FD996EB}" dt="2021-04-26T22:38:35.329" v="2039" actId="1076"/>
          <ac:spMkLst>
            <pc:docMk/>
            <pc:sldMk cId="1856140273" sldId="286"/>
            <ac:spMk id="9" creationId="{1CF5FCEF-E6BF-4648-B9B9-A089703CC808}"/>
          </ac:spMkLst>
        </pc:spChg>
        <pc:spChg chg="add mod">
          <ac:chgData name="Cristian Chilipirea" userId="34ab170da5908fc4" providerId="LiveId" clId="{0F19A925-2ACE-4CE4-9C2F-EE532FD996EB}" dt="2021-04-26T22:39:07.078" v="2059" actId="20577"/>
          <ac:spMkLst>
            <pc:docMk/>
            <pc:sldMk cId="1856140273" sldId="286"/>
            <ac:spMk id="12" creationId="{6196C57D-2C23-4682-8D0E-6210CBB67D85}"/>
          </ac:spMkLst>
        </pc:spChg>
        <pc:picChg chg="add mod">
          <ac:chgData name="Cristian Chilipirea" userId="34ab170da5908fc4" providerId="LiveId" clId="{0F19A925-2ACE-4CE4-9C2F-EE532FD996EB}" dt="2021-04-26T22:37:57.113" v="2022" actId="1076"/>
          <ac:picMkLst>
            <pc:docMk/>
            <pc:sldMk cId="1856140273" sldId="286"/>
            <ac:picMk id="6" creationId="{5E1E5B9F-A13D-4A44-A748-45EA84095330}"/>
          </ac:picMkLst>
        </pc:picChg>
        <pc:picChg chg="add mod">
          <ac:chgData name="Cristian Chilipirea" userId="34ab170da5908fc4" providerId="LiveId" clId="{0F19A925-2ACE-4CE4-9C2F-EE532FD996EB}" dt="2021-04-26T22:38:26.952" v="2027" actId="1076"/>
          <ac:picMkLst>
            <pc:docMk/>
            <pc:sldMk cId="1856140273" sldId="286"/>
            <ac:picMk id="8" creationId="{7ED0647D-3ECE-482D-8B86-F404839D3B05}"/>
          </ac:picMkLst>
        </pc:picChg>
        <pc:picChg chg="add mod">
          <ac:chgData name="Cristian Chilipirea" userId="34ab170da5908fc4" providerId="LiveId" clId="{0F19A925-2ACE-4CE4-9C2F-EE532FD996EB}" dt="2021-04-26T22:38:58.589" v="2045" actId="14100"/>
          <ac:picMkLst>
            <pc:docMk/>
            <pc:sldMk cId="1856140273" sldId="286"/>
            <ac:picMk id="11" creationId="{D865643A-E357-4C39-B77C-7E59C2793050}"/>
          </ac:picMkLst>
        </pc:picChg>
      </pc:sldChg>
      <pc:sldChg chg="modSp new mod">
        <pc:chgData name="Cristian Chilipirea" userId="34ab170da5908fc4" providerId="LiveId" clId="{0F19A925-2ACE-4CE4-9C2F-EE532FD996EB}" dt="2021-04-26T22:40:13.803" v="2072" actId="207"/>
        <pc:sldMkLst>
          <pc:docMk/>
          <pc:sldMk cId="3872301924" sldId="287"/>
        </pc:sldMkLst>
        <pc:spChg chg="mod">
          <ac:chgData name="Cristian Chilipirea" userId="34ab170da5908fc4" providerId="LiveId" clId="{0F19A925-2ACE-4CE4-9C2F-EE532FD996EB}" dt="2021-04-26T22:39:19.537" v="2063" actId="20577"/>
          <ac:spMkLst>
            <pc:docMk/>
            <pc:sldMk cId="3872301924" sldId="287"/>
            <ac:spMk id="3" creationId="{B76105AD-F86C-4118-A4D7-D56B19C7B359}"/>
          </ac:spMkLst>
        </pc:spChg>
        <pc:spChg chg="mod">
          <ac:chgData name="Cristian Chilipirea" userId="34ab170da5908fc4" providerId="LiveId" clId="{0F19A925-2ACE-4CE4-9C2F-EE532FD996EB}" dt="2021-04-26T22:40:13.803" v="2072" actId="207"/>
          <ac:spMkLst>
            <pc:docMk/>
            <pc:sldMk cId="3872301924" sldId="287"/>
            <ac:spMk id="4" creationId="{A5C99BA1-DB8B-4BF7-BC78-1F28C6F95B47}"/>
          </ac:spMkLst>
        </pc:spChg>
      </pc:sldChg>
    </pc:docChg>
  </pc:docChgLst>
  <pc:docChgLst>
    <pc:chgData name="Cristian Chilipirea" userId="34ab170da5908fc4" providerId="LiveId" clId="{A54FB5D0-BDA4-4905-8063-E3C1182AC69C}"/>
    <pc:docChg chg="undo custSel delSld modSld">
      <pc:chgData name="Cristian Chilipirea" userId="34ab170da5908fc4" providerId="LiveId" clId="{A54FB5D0-BDA4-4905-8063-E3C1182AC69C}" dt="2021-04-02T00:38:23.705" v="214" actId="20577"/>
      <pc:docMkLst>
        <pc:docMk/>
      </pc:docMkLst>
      <pc:sldChg chg="modSp mod">
        <pc:chgData name="Cristian Chilipirea" userId="34ab170da5908fc4" providerId="LiveId" clId="{A54FB5D0-BDA4-4905-8063-E3C1182AC69C}" dt="2021-04-01T19:47:08.922" v="9" actId="20577"/>
        <pc:sldMkLst>
          <pc:docMk/>
          <pc:sldMk cId="736295071" sldId="256"/>
        </pc:sldMkLst>
        <pc:spChg chg="mod">
          <ac:chgData name="Cristian Chilipirea" userId="34ab170da5908fc4" providerId="LiveId" clId="{A54FB5D0-BDA4-4905-8063-E3C1182AC69C}" dt="2021-04-01T19:47:08.922" v="9" actId="20577"/>
          <ac:spMkLst>
            <pc:docMk/>
            <pc:sldMk cId="736295071" sldId="256"/>
            <ac:spMk id="2" creationId="{634735D9-A889-4FA8-A44B-37C1CAEF2774}"/>
          </ac:spMkLst>
        </pc:spChg>
      </pc:sldChg>
      <pc:sldChg chg="addSp delSp modSp mod">
        <pc:chgData name="Cristian Chilipirea" userId="34ab170da5908fc4" providerId="LiveId" clId="{A54FB5D0-BDA4-4905-8063-E3C1182AC69C}" dt="2021-04-02T00:38:23.705" v="214" actId="20577"/>
        <pc:sldMkLst>
          <pc:docMk/>
          <pc:sldMk cId="3048835138" sldId="571"/>
        </pc:sldMkLst>
        <pc:spChg chg="del">
          <ac:chgData name="Cristian Chilipirea" userId="34ab170da5908fc4" providerId="LiveId" clId="{A54FB5D0-BDA4-4905-8063-E3C1182AC69C}" dt="2021-04-01T19:47:25.774" v="12" actId="478"/>
          <ac:spMkLst>
            <pc:docMk/>
            <pc:sldMk cId="3048835138" sldId="571"/>
            <ac:spMk id="3" creationId="{A8B0A321-EE27-4AC1-BCAA-D039F9A4C086}"/>
          </ac:spMkLst>
        </pc:spChg>
        <pc:spChg chg="del">
          <ac:chgData name="Cristian Chilipirea" userId="34ab170da5908fc4" providerId="LiveId" clId="{A54FB5D0-BDA4-4905-8063-E3C1182AC69C}" dt="2021-04-01T19:47:21.813" v="11" actId="478"/>
          <ac:spMkLst>
            <pc:docMk/>
            <pc:sldMk cId="3048835138" sldId="571"/>
            <ac:spMk id="4" creationId="{5BEC7E2B-1AFE-493E-ABC3-71ECBA6FBB79}"/>
          </ac:spMkLst>
        </pc:spChg>
        <pc:spChg chg="add mod">
          <ac:chgData name="Cristian Chilipirea" userId="34ab170da5908fc4" providerId="LiveId" clId="{A54FB5D0-BDA4-4905-8063-E3C1182AC69C}" dt="2021-04-01T19:54:39.750" v="196" actId="1076"/>
          <ac:spMkLst>
            <pc:docMk/>
            <pc:sldMk cId="3048835138" sldId="571"/>
            <ac:spMk id="5" creationId="{C4D4401D-9496-4D68-BF95-DB0865EDB1A2}"/>
          </ac:spMkLst>
        </pc:spChg>
        <pc:spChg chg="add mod">
          <ac:chgData name="Cristian Chilipirea" userId="34ab170da5908fc4" providerId="LiveId" clId="{A54FB5D0-BDA4-4905-8063-E3C1182AC69C}" dt="2021-04-01T19:54:12.915" v="184" actId="1076"/>
          <ac:spMkLst>
            <pc:docMk/>
            <pc:sldMk cId="3048835138" sldId="571"/>
            <ac:spMk id="6" creationId="{248470EE-7C97-4D30-90DC-A9A27029FBA2}"/>
          </ac:spMkLst>
        </pc:spChg>
        <pc:spChg chg="add mod">
          <ac:chgData name="Cristian Chilipirea" userId="34ab170da5908fc4" providerId="LiveId" clId="{A54FB5D0-BDA4-4905-8063-E3C1182AC69C}" dt="2021-04-02T00:38:23.705" v="214" actId="20577"/>
          <ac:spMkLst>
            <pc:docMk/>
            <pc:sldMk cId="3048835138" sldId="571"/>
            <ac:spMk id="7" creationId="{53EDEFF7-A880-4C30-A206-CDD853664CAC}"/>
          </ac:spMkLst>
        </pc:spChg>
        <pc:spChg chg="add del mod">
          <ac:chgData name="Cristian Chilipirea" userId="34ab170da5908fc4" providerId="LiveId" clId="{A54FB5D0-BDA4-4905-8063-E3C1182AC69C}" dt="2021-04-02T00:37:47.790" v="202" actId="478"/>
          <ac:spMkLst>
            <pc:docMk/>
            <pc:sldMk cId="3048835138" sldId="571"/>
            <ac:spMk id="8" creationId="{B2F55402-C790-432A-8D96-F0A3D676B81F}"/>
          </ac:spMkLst>
        </pc:spChg>
        <pc:spChg chg="add mod">
          <ac:chgData name="Cristian Chilipirea" userId="34ab170da5908fc4" providerId="LiveId" clId="{A54FB5D0-BDA4-4905-8063-E3C1182AC69C}" dt="2021-04-02T00:38:08.231" v="210" actId="1076"/>
          <ac:spMkLst>
            <pc:docMk/>
            <pc:sldMk cId="3048835138" sldId="571"/>
            <ac:spMk id="9" creationId="{44E5BDE3-3EAE-442E-87D4-9E876EE07E4F}"/>
          </ac:spMkLst>
        </pc:spChg>
        <pc:spChg chg="add mod">
          <ac:chgData name="Cristian Chilipirea" userId="34ab170da5908fc4" providerId="LiveId" clId="{A54FB5D0-BDA4-4905-8063-E3C1182AC69C}" dt="2021-04-02T00:38:08.231" v="210" actId="1076"/>
          <ac:spMkLst>
            <pc:docMk/>
            <pc:sldMk cId="3048835138" sldId="571"/>
            <ac:spMk id="10" creationId="{F68B2450-8BE4-4DED-906F-94358F224CD5}"/>
          </ac:spMkLst>
        </pc:spChg>
        <pc:cxnChg chg="add mod">
          <ac:chgData name="Cristian Chilipirea" userId="34ab170da5908fc4" providerId="LiveId" clId="{A54FB5D0-BDA4-4905-8063-E3C1182AC69C}" dt="2021-04-02T00:38:08.231" v="210" actId="1076"/>
          <ac:cxnSpMkLst>
            <pc:docMk/>
            <pc:sldMk cId="3048835138" sldId="571"/>
            <ac:cxnSpMk id="12" creationId="{393CBA3C-F97B-4B26-9868-DFFE9C8D63BC}"/>
          </ac:cxnSpMkLst>
        </pc:cxnChg>
        <pc:cxnChg chg="add mod">
          <ac:chgData name="Cristian Chilipirea" userId="34ab170da5908fc4" providerId="LiveId" clId="{A54FB5D0-BDA4-4905-8063-E3C1182AC69C}" dt="2021-04-02T00:38:11.595" v="211" actId="14100"/>
          <ac:cxnSpMkLst>
            <pc:docMk/>
            <pc:sldMk cId="3048835138" sldId="571"/>
            <ac:cxnSpMk id="13" creationId="{F8CACE6F-5D84-47D1-A7B3-4E064656ADD2}"/>
          </ac:cxnSpMkLst>
        </pc:cxnChg>
        <pc:cxnChg chg="add del mod">
          <ac:chgData name="Cristian Chilipirea" userId="34ab170da5908fc4" providerId="LiveId" clId="{A54FB5D0-BDA4-4905-8063-E3C1182AC69C}" dt="2021-04-02T00:37:55.293" v="206" actId="478"/>
          <ac:cxnSpMkLst>
            <pc:docMk/>
            <pc:sldMk cId="3048835138" sldId="571"/>
            <ac:cxnSpMk id="14" creationId="{532440CC-3998-4A8A-B1F6-B8E8D089F47E}"/>
          </ac:cxnSpMkLst>
        </pc:cxnChg>
        <pc:cxnChg chg="add mod">
          <ac:chgData name="Cristian Chilipirea" userId="34ab170da5908fc4" providerId="LiveId" clId="{A54FB5D0-BDA4-4905-8063-E3C1182AC69C}" dt="2021-04-02T00:38:14.573" v="212" actId="14100"/>
          <ac:cxnSpMkLst>
            <pc:docMk/>
            <pc:sldMk cId="3048835138" sldId="571"/>
            <ac:cxnSpMk id="16" creationId="{F2B01CA5-B975-43CF-B6D7-1963D74CEF54}"/>
          </ac:cxnSpMkLst>
        </pc:cxnChg>
        <pc:cxnChg chg="add del mod">
          <ac:chgData name="Cristian Chilipirea" userId="34ab170da5908fc4" providerId="LiveId" clId="{A54FB5D0-BDA4-4905-8063-E3C1182AC69C}" dt="2021-04-01T19:54:31.109" v="195" actId="478"/>
          <ac:cxnSpMkLst>
            <pc:docMk/>
            <pc:sldMk cId="3048835138" sldId="571"/>
            <ac:cxnSpMk id="20" creationId="{1C6F94B7-589A-4BEC-8D84-16F9F2AFCCAD}"/>
          </ac:cxnSpMkLst>
        </pc:cxnChg>
        <pc:cxnChg chg="add del mod">
          <ac:chgData name="Cristian Chilipirea" userId="34ab170da5908fc4" providerId="LiveId" clId="{A54FB5D0-BDA4-4905-8063-E3C1182AC69C}" dt="2021-04-02T00:37:50.181" v="204" actId="478"/>
          <ac:cxnSpMkLst>
            <pc:docMk/>
            <pc:sldMk cId="3048835138" sldId="571"/>
            <ac:cxnSpMk id="21" creationId="{2837638A-9F8A-479D-928D-A62B447BC5F8}"/>
          </ac:cxnSpMkLst>
        </pc:cxnChg>
        <pc:cxnChg chg="add mod">
          <ac:chgData name="Cristian Chilipirea" userId="34ab170da5908fc4" providerId="LiveId" clId="{A54FB5D0-BDA4-4905-8063-E3C1182AC69C}" dt="2021-04-02T00:38:08.231" v="210" actId="1076"/>
          <ac:cxnSpMkLst>
            <pc:docMk/>
            <pc:sldMk cId="3048835138" sldId="571"/>
            <ac:cxnSpMk id="24" creationId="{F591EB14-FF2F-424E-8527-1BBEF021C3FA}"/>
          </ac:cxnSpMkLst>
        </pc:cxnChg>
        <pc:cxnChg chg="add del mod">
          <ac:chgData name="Cristian Chilipirea" userId="34ab170da5908fc4" providerId="LiveId" clId="{A54FB5D0-BDA4-4905-8063-E3C1182AC69C}" dt="2021-04-02T00:37:48.945" v="203" actId="478"/>
          <ac:cxnSpMkLst>
            <pc:docMk/>
            <pc:sldMk cId="3048835138" sldId="571"/>
            <ac:cxnSpMk id="31" creationId="{39F82B20-4D8A-46D6-8BC1-47FC033C3DBF}"/>
          </ac:cxnSpMkLst>
        </pc:cxnChg>
        <pc:cxnChg chg="add mod">
          <ac:chgData name="Cristian Chilipirea" userId="34ab170da5908fc4" providerId="LiveId" clId="{A54FB5D0-BDA4-4905-8063-E3C1182AC69C}" dt="2021-04-02T00:38:19.123" v="213" actId="1076"/>
          <ac:cxnSpMkLst>
            <pc:docMk/>
            <pc:sldMk cId="3048835138" sldId="571"/>
            <ac:cxnSpMk id="36" creationId="{E162129D-B55A-4CBA-AA1E-7F411BC9567A}"/>
          </ac:cxnSpMkLst>
        </pc:cxnChg>
      </pc:sldChg>
      <pc:sldChg chg="del">
        <pc:chgData name="Cristian Chilipirea" userId="34ab170da5908fc4" providerId="LiveId" clId="{A54FB5D0-BDA4-4905-8063-E3C1182AC69C}" dt="2021-04-01T19:47:12.724" v="10" actId="47"/>
        <pc:sldMkLst>
          <pc:docMk/>
          <pc:sldMk cId="916678409" sldId="572"/>
        </pc:sldMkLst>
      </pc:sldChg>
      <pc:sldChg chg="del">
        <pc:chgData name="Cristian Chilipirea" userId="34ab170da5908fc4" providerId="LiveId" clId="{A54FB5D0-BDA4-4905-8063-E3C1182AC69C}" dt="2021-04-01T19:47:12.724" v="10" actId="47"/>
        <pc:sldMkLst>
          <pc:docMk/>
          <pc:sldMk cId="1324537194" sldId="573"/>
        </pc:sldMkLst>
      </pc:sldChg>
      <pc:sldChg chg="del">
        <pc:chgData name="Cristian Chilipirea" userId="34ab170da5908fc4" providerId="LiveId" clId="{A54FB5D0-BDA4-4905-8063-E3C1182AC69C}" dt="2021-04-01T19:47:12.724" v="10" actId="47"/>
        <pc:sldMkLst>
          <pc:docMk/>
          <pc:sldMk cId="892970613" sldId="574"/>
        </pc:sldMkLst>
      </pc:sldChg>
      <pc:sldChg chg="del">
        <pc:chgData name="Cristian Chilipirea" userId="34ab170da5908fc4" providerId="LiveId" clId="{A54FB5D0-BDA4-4905-8063-E3C1182AC69C}" dt="2021-04-01T19:47:12.724" v="10" actId="47"/>
        <pc:sldMkLst>
          <pc:docMk/>
          <pc:sldMk cId="2087944914" sldId="575"/>
        </pc:sldMkLst>
      </pc:sldChg>
      <pc:sldChg chg="del">
        <pc:chgData name="Cristian Chilipirea" userId="34ab170da5908fc4" providerId="LiveId" clId="{A54FB5D0-BDA4-4905-8063-E3C1182AC69C}" dt="2021-04-01T19:47:12.724" v="10" actId="47"/>
        <pc:sldMkLst>
          <pc:docMk/>
          <pc:sldMk cId="2847738997" sldId="576"/>
        </pc:sldMkLst>
      </pc:sldChg>
      <pc:sldChg chg="del">
        <pc:chgData name="Cristian Chilipirea" userId="34ab170da5908fc4" providerId="LiveId" clId="{A54FB5D0-BDA4-4905-8063-E3C1182AC69C}" dt="2021-04-01T19:47:12.724" v="10" actId="47"/>
        <pc:sldMkLst>
          <pc:docMk/>
          <pc:sldMk cId="4236207472" sldId="577"/>
        </pc:sldMkLst>
      </pc:sldChg>
      <pc:sldChg chg="del">
        <pc:chgData name="Cristian Chilipirea" userId="34ab170da5908fc4" providerId="LiveId" clId="{A54FB5D0-BDA4-4905-8063-E3C1182AC69C}" dt="2021-04-01T19:47:12.724" v="10" actId="47"/>
        <pc:sldMkLst>
          <pc:docMk/>
          <pc:sldMk cId="781201672" sldId="578"/>
        </pc:sldMkLst>
      </pc:sldChg>
      <pc:sldChg chg="del">
        <pc:chgData name="Cristian Chilipirea" userId="34ab170da5908fc4" providerId="LiveId" clId="{A54FB5D0-BDA4-4905-8063-E3C1182AC69C}" dt="2021-04-01T19:47:12.724" v="10" actId="47"/>
        <pc:sldMkLst>
          <pc:docMk/>
          <pc:sldMk cId="3219017049" sldId="579"/>
        </pc:sldMkLst>
      </pc:sldChg>
      <pc:sldChg chg="del">
        <pc:chgData name="Cristian Chilipirea" userId="34ab170da5908fc4" providerId="LiveId" clId="{A54FB5D0-BDA4-4905-8063-E3C1182AC69C}" dt="2021-04-01T19:47:12.724" v="10" actId="47"/>
        <pc:sldMkLst>
          <pc:docMk/>
          <pc:sldMk cId="4091138876" sldId="580"/>
        </pc:sldMkLst>
      </pc:sldChg>
      <pc:sldChg chg="del">
        <pc:chgData name="Cristian Chilipirea" userId="34ab170da5908fc4" providerId="LiveId" clId="{A54FB5D0-BDA4-4905-8063-E3C1182AC69C}" dt="2021-04-01T19:47:12.724" v="10" actId="47"/>
        <pc:sldMkLst>
          <pc:docMk/>
          <pc:sldMk cId="2856614804" sldId="581"/>
        </pc:sldMkLst>
      </pc:sldChg>
      <pc:sldChg chg="del">
        <pc:chgData name="Cristian Chilipirea" userId="34ab170da5908fc4" providerId="LiveId" clId="{A54FB5D0-BDA4-4905-8063-E3C1182AC69C}" dt="2021-04-01T19:47:12.724" v="10" actId="47"/>
        <pc:sldMkLst>
          <pc:docMk/>
          <pc:sldMk cId="4231693870" sldId="582"/>
        </pc:sldMkLst>
      </pc:sldChg>
      <pc:sldChg chg="del">
        <pc:chgData name="Cristian Chilipirea" userId="34ab170da5908fc4" providerId="LiveId" clId="{A54FB5D0-BDA4-4905-8063-E3C1182AC69C}" dt="2021-04-01T19:47:12.724" v="10" actId="47"/>
        <pc:sldMkLst>
          <pc:docMk/>
          <pc:sldMk cId="3351145268" sldId="583"/>
        </pc:sldMkLst>
      </pc:sldChg>
      <pc:sldChg chg="del">
        <pc:chgData name="Cristian Chilipirea" userId="34ab170da5908fc4" providerId="LiveId" clId="{A54FB5D0-BDA4-4905-8063-E3C1182AC69C}" dt="2021-04-01T19:47:12.724" v="10" actId="47"/>
        <pc:sldMkLst>
          <pc:docMk/>
          <pc:sldMk cId="200465049" sldId="584"/>
        </pc:sldMkLst>
      </pc:sldChg>
    </pc:docChg>
  </pc:docChgLst>
  <pc:docChgLst>
    <pc:chgData name="Cristian Chilipirea" userId="34ab170da5908fc4" providerId="LiveId" clId="{1740CB06-B491-48E7-B880-B5C37CA9ECBC}"/>
    <pc:docChg chg="undo redo custSel addSld delSld modSld">
      <pc:chgData name="Cristian Chilipirea" userId="34ab170da5908fc4" providerId="LiveId" clId="{1740CB06-B491-48E7-B880-B5C37CA9ECBC}" dt="2021-03-24T01:49:00.326" v="1099" actId="1076"/>
      <pc:docMkLst>
        <pc:docMk/>
      </pc:docMkLst>
      <pc:sldChg chg="modSp mod">
        <pc:chgData name="Cristian Chilipirea" userId="34ab170da5908fc4" providerId="LiveId" clId="{1740CB06-B491-48E7-B880-B5C37CA9ECBC}" dt="2021-03-10T23:02:35.505" v="290" actId="404"/>
        <pc:sldMkLst>
          <pc:docMk/>
          <pc:sldMk cId="736295071" sldId="256"/>
        </pc:sldMkLst>
        <pc:spChg chg="mod">
          <ac:chgData name="Cristian Chilipirea" userId="34ab170da5908fc4" providerId="LiveId" clId="{1740CB06-B491-48E7-B880-B5C37CA9ECBC}" dt="2021-03-10T23:02:35.505" v="290" actId="404"/>
          <ac:spMkLst>
            <pc:docMk/>
            <pc:sldMk cId="736295071" sldId="256"/>
            <ac:spMk id="2" creationId="{634735D9-A889-4FA8-A44B-37C1CAEF2774}"/>
          </ac:spMkLst>
        </pc:spChg>
      </pc:sldChg>
      <pc:sldChg chg="del">
        <pc:chgData name="Cristian Chilipirea" userId="34ab170da5908fc4" providerId="LiveId" clId="{1740CB06-B491-48E7-B880-B5C37CA9ECBC}" dt="2021-03-10T22:54:04.664" v="19" actId="47"/>
        <pc:sldMkLst>
          <pc:docMk/>
          <pc:sldMk cId="1178492964" sldId="289"/>
        </pc:sldMkLst>
      </pc:sldChg>
      <pc:sldChg chg="del">
        <pc:chgData name="Cristian Chilipirea" userId="34ab170da5908fc4" providerId="LiveId" clId="{1740CB06-B491-48E7-B880-B5C37CA9ECBC}" dt="2021-03-10T22:54:04.664" v="19" actId="47"/>
        <pc:sldMkLst>
          <pc:docMk/>
          <pc:sldMk cId="869090614" sldId="486"/>
        </pc:sldMkLst>
      </pc:sldChg>
      <pc:sldChg chg="del">
        <pc:chgData name="Cristian Chilipirea" userId="34ab170da5908fc4" providerId="LiveId" clId="{1740CB06-B491-48E7-B880-B5C37CA9ECBC}" dt="2021-03-10T22:54:04.664" v="19" actId="47"/>
        <pc:sldMkLst>
          <pc:docMk/>
          <pc:sldMk cId="403985163" sldId="489"/>
        </pc:sldMkLst>
      </pc:sldChg>
      <pc:sldChg chg="del">
        <pc:chgData name="Cristian Chilipirea" userId="34ab170da5908fc4" providerId="LiveId" clId="{1740CB06-B491-48E7-B880-B5C37CA9ECBC}" dt="2021-03-10T22:54:04.664" v="19" actId="47"/>
        <pc:sldMkLst>
          <pc:docMk/>
          <pc:sldMk cId="3351055146" sldId="560"/>
        </pc:sldMkLst>
      </pc:sldChg>
      <pc:sldChg chg="del">
        <pc:chgData name="Cristian Chilipirea" userId="34ab170da5908fc4" providerId="LiveId" clId="{1740CB06-B491-48E7-B880-B5C37CA9ECBC}" dt="2021-03-10T22:54:04.664" v="19" actId="47"/>
        <pc:sldMkLst>
          <pc:docMk/>
          <pc:sldMk cId="3535430760" sldId="562"/>
        </pc:sldMkLst>
      </pc:sldChg>
      <pc:sldChg chg="del">
        <pc:chgData name="Cristian Chilipirea" userId="34ab170da5908fc4" providerId="LiveId" clId="{1740CB06-B491-48E7-B880-B5C37CA9ECBC}" dt="2021-03-10T22:54:04.664" v="19" actId="47"/>
        <pc:sldMkLst>
          <pc:docMk/>
          <pc:sldMk cId="3139707674" sldId="563"/>
        </pc:sldMkLst>
      </pc:sldChg>
      <pc:sldChg chg="del">
        <pc:chgData name="Cristian Chilipirea" userId="34ab170da5908fc4" providerId="LiveId" clId="{1740CB06-B491-48E7-B880-B5C37CA9ECBC}" dt="2021-03-10T22:54:04.664" v="19" actId="47"/>
        <pc:sldMkLst>
          <pc:docMk/>
          <pc:sldMk cId="3565612430" sldId="564"/>
        </pc:sldMkLst>
      </pc:sldChg>
      <pc:sldChg chg="del">
        <pc:chgData name="Cristian Chilipirea" userId="34ab170da5908fc4" providerId="LiveId" clId="{1740CB06-B491-48E7-B880-B5C37CA9ECBC}" dt="2021-03-10T22:54:04.664" v="19" actId="47"/>
        <pc:sldMkLst>
          <pc:docMk/>
          <pc:sldMk cId="1741283148" sldId="565"/>
        </pc:sldMkLst>
      </pc:sldChg>
      <pc:sldChg chg="del">
        <pc:chgData name="Cristian Chilipirea" userId="34ab170da5908fc4" providerId="LiveId" clId="{1740CB06-B491-48E7-B880-B5C37CA9ECBC}" dt="2021-03-10T22:54:04.664" v="19" actId="47"/>
        <pc:sldMkLst>
          <pc:docMk/>
          <pc:sldMk cId="2956950145" sldId="566"/>
        </pc:sldMkLst>
      </pc:sldChg>
      <pc:sldChg chg="del">
        <pc:chgData name="Cristian Chilipirea" userId="34ab170da5908fc4" providerId="LiveId" clId="{1740CB06-B491-48E7-B880-B5C37CA9ECBC}" dt="2021-03-10T22:54:04.664" v="19" actId="47"/>
        <pc:sldMkLst>
          <pc:docMk/>
          <pc:sldMk cId="2759568164" sldId="567"/>
        </pc:sldMkLst>
      </pc:sldChg>
      <pc:sldChg chg="del">
        <pc:chgData name="Cristian Chilipirea" userId="34ab170da5908fc4" providerId="LiveId" clId="{1740CB06-B491-48E7-B880-B5C37CA9ECBC}" dt="2021-03-10T22:54:04.664" v="19" actId="47"/>
        <pc:sldMkLst>
          <pc:docMk/>
          <pc:sldMk cId="488386706" sldId="568"/>
        </pc:sldMkLst>
      </pc:sldChg>
      <pc:sldChg chg="del">
        <pc:chgData name="Cristian Chilipirea" userId="34ab170da5908fc4" providerId="LiveId" clId="{1740CB06-B491-48E7-B880-B5C37CA9ECBC}" dt="2021-03-10T22:54:04.664" v="19" actId="47"/>
        <pc:sldMkLst>
          <pc:docMk/>
          <pc:sldMk cId="1922895996" sldId="569"/>
        </pc:sldMkLst>
      </pc:sldChg>
      <pc:sldChg chg="del">
        <pc:chgData name="Cristian Chilipirea" userId="34ab170da5908fc4" providerId="LiveId" clId="{1740CB06-B491-48E7-B880-B5C37CA9ECBC}" dt="2021-03-10T22:54:04.664" v="19" actId="47"/>
        <pc:sldMkLst>
          <pc:docMk/>
          <pc:sldMk cId="1726842269" sldId="570"/>
        </pc:sldMkLst>
      </pc:sldChg>
      <pc:sldChg chg="del">
        <pc:chgData name="Cristian Chilipirea" userId="34ab170da5908fc4" providerId="LiveId" clId="{1740CB06-B491-48E7-B880-B5C37CA9ECBC}" dt="2021-03-10T22:54:04.664" v="19" actId="47"/>
        <pc:sldMkLst>
          <pc:docMk/>
          <pc:sldMk cId="1366264842" sldId="571"/>
        </pc:sldMkLst>
      </pc:sldChg>
      <pc:sldChg chg="del">
        <pc:chgData name="Cristian Chilipirea" userId="34ab170da5908fc4" providerId="LiveId" clId="{1740CB06-B491-48E7-B880-B5C37CA9ECBC}" dt="2021-03-10T22:54:04.664" v="19" actId="47"/>
        <pc:sldMkLst>
          <pc:docMk/>
          <pc:sldMk cId="3669751550" sldId="572"/>
        </pc:sldMkLst>
      </pc:sldChg>
      <pc:sldChg chg="del">
        <pc:chgData name="Cristian Chilipirea" userId="34ab170da5908fc4" providerId="LiveId" clId="{1740CB06-B491-48E7-B880-B5C37CA9ECBC}" dt="2021-03-10T22:54:04.664" v="19" actId="47"/>
        <pc:sldMkLst>
          <pc:docMk/>
          <pc:sldMk cId="3177038434" sldId="573"/>
        </pc:sldMkLst>
      </pc:sldChg>
      <pc:sldChg chg="addSp delSp modSp add del mod modClrScheme chgLayout">
        <pc:chgData name="Cristian Chilipirea" userId="34ab170da5908fc4" providerId="LiveId" clId="{1740CB06-B491-48E7-B880-B5C37CA9ECBC}" dt="2021-03-10T22:54:52.452" v="127" actId="478"/>
        <pc:sldMkLst>
          <pc:docMk/>
          <pc:sldMk cId="122722494" sldId="574"/>
        </pc:sldMkLst>
        <pc:spChg chg="add del mod ord">
          <ac:chgData name="Cristian Chilipirea" userId="34ab170da5908fc4" providerId="LiveId" clId="{1740CB06-B491-48E7-B880-B5C37CA9ECBC}" dt="2021-03-10T22:54:52.452" v="127" actId="478"/>
          <ac:spMkLst>
            <pc:docMk/>
            <pc:sldMk cId="122722494" sldId="574"/>
            <ac:spMk id="2" creationId="{7FEACEE5-D764-4AB2-A1BE-09DA0F334920}"/>
          </ac:spMkLst>
        </pc:spChg>
        <pc:spChg chg="mod ord">
          <ac:chgData name="Cristian Chilipirea" userId="34ab170da5908fc4" providerId="LiveId" clId="{1740CB06-B491-48E7-B880-B5C37CA9ECBC}" dt="2021-03-10T22:54:21.227" v="72" actId="700"/>
          <ac:spMkLst>
            <pc:docMk/>
            <pc:sldMk cId="122722494" sldId="574"/>
            <ac:spMk id="4" creationId="{C7DE4BF6-7E89-4206-B154-C6CE2F1E1414}"/>
          </ac:spMkLst>
        </pc:spChg>
        <pc:spChg chg="mod ord">
          <ac:chgData name="Cristian Chilipirea" userId="34ab170da5908fc4" providerId="LiveId" clId="{1740CB06-B491-48E7-B880-B5C37CA9ECBC}" dt="2021-03-10T22:54:32.263" v="124" actId="207"/>
          <ac:spMkLst>
            <pc:docMk/>
            <pc:sldMk cId="122722494" sldId="574"/>
            <ac:spMk id="7" creationId="{6F422BB9-6A7F-4BD2-9676-A6410BB10371}"/>
          </ac:spMkLst>
        </pc:spChg>
      </pc:sldChg>
      <pc:sldChg chg="del">
        <pc:chgData name="Cristian Chilipirea" userId="34ab170da5908fc4" providerId="LiveId" clId="{1740CB06-B491-48E7-B880-B5C37CA9ECBC}" dt="2021-03-10T22:54:04.664" v="19" actId="47"/>
        <pc:sldMkLst>
          <pc:docMk/>
          <pc:sldMk cId="2410431790" sldId="575"/>
        </pc:sldMkLst>
      </pc:sldChg>
      <pc:sldChg chg="del">
        <pc:chgData name="Cristian Chilipirea" userId="34ab170da5908fc4" providerId="LiveId" clId="{1740CB06-B491-48E7-B880-B5C37CA9ECBC}" dt="2021-03-10T22:54:04.664" v="19" actId="47"/>
        <pc:sldMkLst>
          <pc:docMk/>
          <pc:sldMk cId="279889900" sldId="576"/>
        </pc:sldMkLst>
      </pc:sldChg>
      <pc:sldChg chg="addSp delSp modSp add mod modClrScheme chgLayout">
        <pc:chgData name="Cristian Chilipirea" userId="34ab170da5908fc4" providerId="LiveId" clId="{1740CB06-B491-48E7-B880-B5C37CA9ECBC}" dt="2021-03-10T22:55:11.944" v="131" actId="478"/>
        <pc:sldMkLst>
          <pc:docMk/>
          <pc:sldMk cId="330564871" sldId="576"/>
        </pc:sldMkLst>
        <pc:spChg chg="add del mod ord">
          <ac:chgData name="Cristian Chilipirea" userId="34ab170da5908fc4" providerId="LiveId" clId="{1740CB06-B491-48E7-B880-B5C37CA9ECBC}" dt="2021-03-10T22:55:11.944" v="131" actId="478"/>
          <ac:spMkLst>
            <pc:docMk/>
            <pc:sldMk cId="330564871" sldId="576"/>
            <ac:spMk id="2" creationId="{90B2162A-EFAC-4928-A599-F4C095C2A483}"/>
          </ac:spMkLst>
        </pc:spChg>
        <pc:spChg chg="mod ord">
          <ac:chgData name="Cristian Chilipirea" userId="34ab170da5908fc4" providerId="LiveId" clId="{1740CB06-B491-48E7-B880-B5C37CA9ECBC}" dt="2021-03-10T22:54:21.227" v="72" actId="700"/>
          <ac:spMkLst>
            <pc:docMk/>
            <pc:sldMk cId="330564871" sldId="576"/>
            <ac:spMk id="4" creationId="{C7DE4BF6-7E89-4206-B154-C6CE2F1E1414}"/>
          </ac:spMkLst>
        </pc:spChg>
        <pc:spChg chg="mod ord">
          <ac:chgData name="Cristian Chilipirea" userId="34ab170da5908fc4" providerId="LiveId" clId="{1740CB06-B491-48E7-B880-B5C37CA9ECBC}" dt="2021-03-10T22:55:08.786" v="130" actId="207"/>
          <ac:spMkLst>
            <pc:docMk/>
            <pc:sldMk cId="330564871" sldId="576"/>
            <ac:spMk id="7" creationId="{6F422BB9-6A7F-4BD2-9676-A6410BB10371}"/>
          </ac:spMkLst>
        </pc:spChg>
      </pc:sldChg>
      <pc:sldChg chg="addSp delSp modSp add mod modClrScheme chgLayout">
        <pc:chgData name="Cristian Chilipirea" userId="34ab170da5908fc4" providerId="LiveId" clId="{1740CB06-B491-48E7-B880-B5C37CA9ECBC}" dt="2021-03-24T01:36:16.401" v="973" actId="20577"/>
        <pc:sldMkLst>
          <pc:docMk/>
          <pc:sldMk cId="1995374878" sldId="577"/>
        </pc:sldMkLst>
        <pc:spChg chg="add del mod ord">
          <ac:chgData name="Cristian Chilipirea" userId="34ab170da5908fc4" providerId="LiveId" clId="{1740CB06-B491-48E7-B880-B5C37CA9ECBC}" dt="2021-03-10T22:55:01.539" v="128" actId="478"/>
          <ac:spMkLst>
            <pc:docMk/>
            <pc:sldMk cId="1995374878" sldId="577"/>
            <ac:spMk id="3" creationId="{1D0DCB13-129F-497D-A15C-EB8C3E11C252}"/>
          </ac:spMkLst>
        </pc:spChg>
        <pc:spChg chg="mod ord">
          <ac:chgData name="Cristian Chilipirea" userId="34ab170da5908fc4" providerId="LiveId" clId="{1740CB06-B491-48E7-B880-B5C37CA9ECBC}" dt="2021-03-10T22:54:21.227" v="72" actId="700"/>
          <ac:spMkLst>
            <pc:docMk/>
            <pc:sldMk cId="1995374878" sldId="577"/>
            <ac:spMk id="4" creationId="{C7DE4BF6-7E89-4206-B154-C6CE2F1E1414}"/>
          </ac:spMkLst>
        </pc:spChg>
        <pc:spChg chg="mod ord">
          <ac:chgData name="Cristian Chilipirea" userId="34ab170da5908fc4" providerId="LiveId" clId="{1740CB06-B491-48E7-B880-B5C37CA9ECBC}" dt="2021-03-24T01:36:16.401" v="973" actId="20577"/>
          <ac:spMkLst>
            <pc:docMk/>
            <pc:sldMk cId="1995374878" sldId="577"/>
            <ac:spMk id="7" creationId="{6F422BB9-6A7F-4BD2-9676-A6410BB10371}"/>
          </ac:spMkLst>
        </pc:spChg>
        <pc:picChg chg="add mod">
          <ac:chgData name="Cristian Chilipirea" userId="34ab170da5908fc4" providerId="LiveId" clId="{1740CB06-B491-48E7-B880-B5C37CA9ECBC}" dt="2021-03-24T01:35:18.464" v="966" actId="14100"/>
          <ac:picMkLst>
            <pc:docMk/>
            <pc:sldMk cId="1995374878" sldId="577"/>
            <ac:picMk id="4" creationId="{A5F785D4-AC57-4D86-9767-EEC35ED50C26}"/>
          </ac:picMkLst>
        </pc:picChg>
      </pc:sldChg>
      <pc:sldChg chg="del">
        <pc:chgData name="Cristian Chilipirea" userId="34ab170da5908fc4" providerId="LiveId" clId="{1740CB06-B491-48E7-B880-B5C37CA9ECBC}" dt="2021-03-10T22:54:04.664" v="19" actId="47"/>
        <pc:sldMkLst>
          <pc:docMk/>
          <pc:sldMk cId="3419999415" sldId="577"/>
        </pc:sldMkLst>
      </pc:sldChg>
      <pc:sldChg chg="addSp delSp modSp add mod modClrScheme chgLayout">
        <pc:chgData name="Cristian Chilipirea" userId="34ab170da5908fc4" providerId="LiveId" clId="{1740CB06-B491-48E7-B880-B5C37CA9ECBC}" dt="2021-03-10T22:57:53.772" v="189" actId="478"/>
        <pc:sldMkLst>
          <pc:docMk/>
          <pc:sldMk cId="709545942" sldId="578"/>
        </pc:sldMkLst>
        <pc:spChg chg="mod ord">
          <ac:chgData name="Cristian Chilipirea" userId="34ab170da5908fc4" providerId="LiveId" clId="{1740CB06-B491-48E7-B880-B5C37CA9ECBC}" dt="2021-03-10T22:57:52.048" v="188" actId="207"/>
          <ac:spMkLst>
            <pc:docMk/>
            <pc:sldMk cId="709545942" sldId="578"/>
            <ac:spMk id="2" creationId="{8876B79C-BBC6-4930-8802-C74656BE8992}"/>
          </ac:spMkLst>
        </pc:spChg>
        <pc:spChg chg="del mod ord">
          <ac:chgData name="Cristian Chilipirea" userId="34ab170da5908fc4" providerId="LiveId" clId="{1740CB06-B491-48E7-B880-B5C37CA9ECBC}" dt="2021-03-10T22:54:21.227" v="72" actId="700"/>
          <ac:spMkLst>
            <pc:docMk/>
            <pc:sldMk cId="709545942" sldId="578"/>
            <ac:spMk id="3" creationId="{6B7C4567-848B-4B98-969C-74153ED2B472}"/>
          </ac:spMkLst>
        </pc:spChg>
        <pc:spChg chg="mod ord">
          <ac:chgData name="Cristian Chilipirea" userId="34ab170da5908fc4" providerId="LiveId" clId="{1740CB06-B491-48E7-B880-B5C37CA9ECBC}" dt="2021-03-10T22:54:21.227" v="72" actId="700"/>
          <ac:spMkLst>
            <pc:docMk/>
            <pc:sldMk cId="709545942" sldId="578"/>
            <ac:spMk id="4" creationId="{06505500-FF3D-4D39-B187-E25EFCAAC197}"/>
          </ac:spMkLst>
        </pc:spChg>
        <pc:spChg chg="add del mod ord">
          <ac:chgData name="Cristian Chilipirea" userId="34ab170da5908fc4" providerId="LiveId" clId="{1740CB06-B491-48E7-B880-B5C37CA9ECBC}" dt="2021-03-10T22:57:53.772" v="189" actId="478"/>
          <ac:spMkLst>
            <pc:docMk/>
            <pc:sldMk cId="709545942" sldId="578"/>
            <ac:spMk id="5" creationId="{80D5A6B4-7B80-4E4B-A0B9-C85D9AFDAD8F}"/>
          </ac:spMkLst>
        </pc:spChg>
      </pc:sldChg>
      <pc:sldChg chg="del">
        <pc:chgData name="Cristian Chilipirea" userId="34ab170da5908fc4" providerId="LiveId" clId="{1740CB06-B491-48E7-B880-B5C37CA9ECBC}" dt="2021-03-10T22:54:04.664" v="19" actId="47"/>
        <pc:sldMkLst>
          <pc:docMk/>
          <pc:sldMk cId="2397723803" sldId="578"/>
        </pc:sldMkLst>
      </pc:sldChg>
      <pc:sldChg chg="modSp add mod modClrScheme chgLayout">
        <pc:chgData name="Cristian Chilipirea" userId="34ab170da5908fc4" providerId="LiveId" clId="{1740CB06-B491-48E7-B880-B5C37CA9ECBC}" dt="2021-03-10T22:58:20.479" v="192" actId="1076"/>
        <pc:sldMkLst>
          <pc:docMk/>
          <pc:sldMk cId="1657442278" sldId="579"/>
        </pc:sldMkLst>
        <pc:spChg chg="mod ord">
          <ac:chgData name="Cristian Chilipirea" userId="34ab170da5908fc4" providerId="LiveId" clId="{1740CB06-B491-48E7-B880-B5C37CA9ECBC}" dt="2021-03-10T22:57:57.726" v="190" actId="207"/>
          <ac:spMkLst>
            <pc:docMk/>
            <pc:sldMk cId="1657442278" sldId="579"/>
            <ac:spMk id="2" creationId="{6D0ED7CC-25B7-4AF9-9197-84EE0C4DF15D}"/>
          </ac:spMkLst>
        </pc:spChg>
        <pc:spChg chg="mod ord">
          <ac:chgData name="Cristian Chilipirea" userId="34ab170da5908fc4" providerId="LiveId" clId="{1740CB06-B491-48E7-B880-B5C37CA9ECBC}" dt="2021-03-10T22:54:21.432" v="104" actId="27636"/>
          <ac:spMkLst>
            <pc:docMk/>
            <pc:sldMk cId="1657442278" sldId="579"/>
            <ac:spMk id="3" creationId="{FC2ADC04-83AF-4944-8131-16654D205F1D}"/>
          </ac:spMkLst>
        </pc:spChg>
        <pc:spChg chg="mod ord">
          <ac:chgData name="Cristian Chilipirea" userId="34ab170da5908fc4" providerId="LiveId" clId="{1740CB06-B491-48E7-B880-B5C37CA9ECBC}" dt="2021-03-10T22:54:21.227" v="72" actId="700"/>
          <ac:spMkLst>
            <pc:docMk/>
            <pc:sldMk cId="1657442278" sldId="579"/>
            <ac:spMk id="4" creationId="{C72CD7C9-EC63-4894-8588-C199918AEBE7}"/>
          </ac:spMkLst>
        </pc:spChg>
        <pc:spChg chg="mod">
          <ac:chgData name="Cristian Chilipirea" userId="34ab170da5908fc4" providerId="LiveId" clId="{1740CB06-B491-48E7-B880-B5C37CA9ECBC}" dt="2021-03-10T22:58:20.479" v="192" actId="1076"/>
          <ac:spMkLst>
            <pc:docMk/>
            <pc:sldMk cId="1657442278" sldId="579"/>
            <ac:spMk id="5" creationId="{DA32E19E-A366-4BB3-99FD-3EC0320A164A}"/>
          </ac:spMkLst>
        </pc:spChg>
        <pc:spChg chg="mod">
          <ac:chgData name="Cristian Chilipirea" userId="34ab170da5908fc4" providerId="LiveId" clId="{1740CB06-B491-48E7-B880-B5C37CA9ECBC}" dt="2021-03-10T22:58:20.479" v="192" actId="1076"/>
          <ac:spMkLst>
            <pc:docMk/>
            <pc:sldMk cId="1657442278" sldId="579"/>
            <ac:spMk id="6" creationId="{CAE41C70-ED39-4AD1-8152-4C37DAEABCA2}"/>
          </ac:spMkLst>
        </pc:spChg>
        <pc:spChg chg="mod">
          <ac:chgData name="Cristian Chilipirea" userId="34ab170da5908fc4" providerId="LiveId" clId="{1740CB06-B491-48E7-B880-B5C37CA9ECBC}" dt="2021-03-10T22:58:20.479" v="192" actId="1076"/>
          <ac:spMkLst>
            <pc:docMk/>
            <pc:sldMk cId="1657442278" sldId="579"/>
            <ac:spMk id="8" creationId="{9934DB9E-A730-4583-BE48-2C0547DE863B}"/>
          </ac:spMkLst>
        </pc:spChg>
        <pc:spChg chg="mod">
          <ac:chgData name="Cristian Chilipirea" userId="34ab170da5908fc4" providerId="LiveId" clId="{1740CB06-B491-48E7-B880-B5C37CA9ECBC}" dt="2021-03-10T22:58:15.763" v="191" actId="1076"/>
          <ac:spMkLst>
            <pc:docMk/>
            <pc:sldMk cId="1657442278" sldId="579"/>
            <ac:spMk id="15" creationId="{A20001A1-C403-4A28-820C-267DF998A419}"/>
          </ac:spMkLst>
        </pc:spChg>
        <pc:spChg chg="mod">
          <ac:chgData name="Cristian Chilipirea" userId="34ab170da5908fc4" providerId="LiveId" clId="{1740CB06-B491-48E7-B880-B5C37CA9ECBC}" dt="2021-03-10T22:58:15.763" v="191" actId="1076"/>
          <ac:spMkLst>
            <pc:docMk/>
            <pc:sldMk cId="1657442278" sldId="579"/>
            <ac:spMk id="16" creationId="{F13F409A-D9B6-4329-BA7D-C8707DFC6FF8}"/>
          </ac:spMkLst>
        </pc:spChg>
        <pc:spChg chg="mod">
          <ac:chgData name="Cristian Chilipirea" userId="34ab170da5908fc4" providerId="LiveId" clId="{1740CB06-B491-48E7-B880-B5C37CA9ECBC}" dt="2021-03-10T22:58:15.763" v="191" actId="1076"/>
          <ac:spMkLst>
            <pc:docMk/>
            <pc:sldMk cId="1657442278" sldId="579"/>
            <ac:spMk id="18" creationId="{1D975518-CD4C-4891-860C-84EB1F0DFFF6}"/>
          </ac:spMkLst>
        </pc:spChg>
        <pc:cxnChg chg="mod">
          <ac:chgData name="Cristian Chilipirea" userId="34ab170da5908fc4" providerId="LiveId" clId="{1740CB06-B491-48E7-B880-B5C37CA9ECBC}" dt="2021-03-10T22:58:20.479" v="192" actId="1076"/>
          <ac:cxnSpMkLst>
            <pc:docMk/>
            <pc:sldMk cId="1657442278" sldId="579"/>
            <ac:cxnSpMk id="7" creationId="{929DA892-AD61-4D75-8F04-C8858A257EBB}"/>
          </ac:cxnSpMkLst>
        </pc:cxnChg>
        <pc:cxnChg chg="mod">
          <ac:chgData name="Cristian Chilipirea" userId="34ab170da5908fc4" providerId="LiveId" clId="{1740CB06-B491-48E7-B880-B5C37CA9ECBC}" dt="2021-03-10T22:58:15.763" v="191" actId="1076"/>
          <ac:cxnSpMkLst>
            <pc:docMk/>
            <pc:sldMk cId="1657442278" sldId="579"/>
            <ac:cxnSpMk id="17" creationId="{01BF2C5C-124D-48F4-AADD-014307F98CBA}"/>
          </ac:cxnSpMkLst>
        </pc:cxnChg>
      </pc:sldChg>
      <pc:sldChg chg="del">
        <pc:chgData name="Cristian Chilipirea" userId="34ab170da5908fc4" providerId="LiveId" clId="{1740CB06-B491-48E7-B880-B5C37CA9ECBC}" dt="2021-03-10T22:54:04.664" v="19" actId="47"/>
        <pc:sldMkLst>
          <pc:docMk/>
          <pc:sldMk cId="1877249178" sldId="579"/>
        </pc:sldMkLst>
      </pc:sldChg>
      <pc:sldChg chg="del">
        <pc:chgData name="Cristian Chilipirea" userId="34ab170da5908fc4" providerId="LiveId" clId="{1740CB06-B491-48E7-B880-B5C37CA9ECBC}" dt="2021-03-10T22:54:04.664" v="19" actId="47"/>
        <pc:sldMkLst>
          <pc:docMk/>
          <pc:sldMk cId="1581255958" sldId="580"/>
        </pc:sldMkLst>
      </pc:sldChg>
      <pc:sldChg chg="modSp add mod modClrScheme chgLayout">
        <pc:chgData name="Cristian Chilipirea" userId="34ab170da5908fc4" providerId="LiveId" clId="{1740CB06-B491-48E7-B880-B5C37CA9ECBC}" dt="2021-03-10T23:00:08.825" v="232" actId="207"/>
        <pc:sldMkLst>
          <pc:docMk/>
          <pc:sldMk cId="3736231120" sldId="580"/>
        </pc:sldMkLst>
        <pc:spChg chg="mod ord">
          <ac:chgData name="Cristian Chilipirea" userId="34ab170da5908fc4" providerId="LiveId" clId="{1740CB06-B491-48E7-B880-B5C37CA9ECBC}" dt="2021-03-10T23:00:08.825" v="232" actId="207"/>
          <ac:spMkLst>
            <pc:docMk/>
            <pc:sldMk cId="3736231120" sldId="580"/>
            <ac:spMk id="2" creationId="{EFD06640-0166-4B85-BEF5-55242F47A58C}"/>
          </ac:spMkLst>
        </pc:spChg>
        <pc:spChg chg="mod ord">
          <ac:chgData name="Cristian Chilipirea" userId="34ab170da5908fc4" providerId="LiveId" clId="{1740CB06-B491-48E7-B880-B5C37CA9ECBC}" dt="2021-03-10T22:54:21.227" v="72" actId="700"/>
          <ac:spMkLst>
            <pc:docMk/>
            <pc:sldMk cId="3736231120" sldId="580"/>
            <ac:spMk id="3" creationId="{63A13975-FF27-4CA3-A2A4-9C0959C7C2BD}"/>
          </ac:spMkLst>
        </pc:spChg>
        <pc:spChg chg="mod ord">
          <ac:chgData name="Cristian Chilipirea" userId="34ab170da5908fc4" providerId="LiveId" clId="{1740CB06-B491-48E7-B880-B5C37CA9ECBC}" dt="2021-03-10T22:54:21.227" v="72" actId="700"/>
          <ac:spMkLst>
            <pc:docMk/>
            <pc:sldMk cId="3736231120" sldId="580"/>
            <ac:spMk id="4" creationId="{86C06DBB-BC64-481F-9B7D-07DA9BDB9BDA}"/>
          </ac:spMkLst>
        </pc:spChg>
      </pc:sldChg>
      <pc:sldChg chg="addSp delSp modSp add mod modClrScheme chgLayout">
        <pc:chgData name="Cristian Chilipirea" userId="34ab170da5908fc4" providerId="LiveId" clId="{1740CB06-B491-48E7-B880-B5C37CA9ECBC}" dt="2021-03-10T23:00:50.252" v="242" actId="478"/>
        <pc:sldMkLst>
          <pc:docMk/>
          <pc:sldMk cId="135493813" sldId="581"/>
        </pc:sldMkLst>
        <pc:spChg chg="mod ord">
          <ac:chgData name="Cristian Chilipirea" userId="34ab170da5908fc4" providerId="LiveId" clId="{1740CB06-B491-48E7-B880-B5C37CA9ECBC}" dt="2021-03-10T23:00:47.996" v="241" actId="207"/>
          <ac:spMkLst>
            <pc:docMk/>
            <pc:sldMk cId="135493813" sldId="581"/>
            <ac:spMk id="2" creationId="{B7ABD33F-E83B-4269-8875-697A077BBC28}"/>
          </ac:spMkLst>
        </pc:spChg>
        <pc:spChg chg="add del mod ord">
          <ac:chgData name="Cristian Chilipirea" userId="34ab170da5908fc4" providerId="LiveId" clId="{1740CB06-B491-48E7-B880-B5C37CA9ECBC}" dt="2021-03-10T23:00:50.252" v="242" actId="478"/>
          <ac:spMkLst>
            <pc:docMk/>
            <pc:sldMk cId="135493813" sldId="581"/>
            <ac:spMk id="3" creationId="{9C557370-48F4-4827-9EB2-8DD2AF3970EF}"/>
          </ac:spMkLst>
        </pc:spChg>
        <pc:spChg chg="mod ord">
          <ac:chgData name="Cristian Chilipirea" userId="34ab170da5908fc4" providerId="LiveId" clId="{1740CB06-B491-48E7-B880-B5C37CA9ECBC}" dt="2021-03-10T22:54:21.227" v="72" actId="700"/>
          <ac:spMkLst>
            <pc:docMk/>
            <pc:sldMk cId="135493813" sldId="581"/>
            <ac:spMk id="4" creationId="{38AA4515-2EA6-4C27-AACA-C2EDDC1DB9DB}"/>
          </ac:spMkLst>
        </pc:spChg>
      </pc:sldChg>
      <pc:sldChg chg="del">
        <pc:chgData name="Cristian Chilipirea" userId="34ab170da5908fc4" providerId="LiveId" clId="{1740CB06-B491-48E7-B880-B5C37CA9ECBC}" dt="2021-03-10T22:54:04.664" v="19" actId="47"/>
        <pc:sldMkLst>
          <pc:docMk/>
          <pc:sldMk cId="500337889" sldId="581"/>
        </pc:sldMkLst>
      </pc:sldChg>
      <pc:sldChg chg="addSp delSp modSp add mod modClrScheme chgLayout">
        <pc:chgData name="Cristian Chilipirea" userId="34ab170da5908fc4" providerId="LiveId" clId="{1740CB06-B491-48E7-B880-B5C37CA9ECBC}" dt="2021-03-10T23:00:20.968" v="235" actId="478"/>
        <pc:sldMkLst>
          <pc:docMk/>
          <pc:sldMk cId="2175892865" sldId="582"/>
        </pc:sldMkLst>
        <pc:spChg chg="mod ord">
          <ac:chgData name="Cristian Chilipirea" userId="34ab170da5908fc4" providerId="LiveId" clId="{1740CB06-B491-48E7-B880-B5C37CA9ECBC}" dt="2021-03-10T23:00:14.715" v="233" actId="207"/>
          <ac:spMkLst>
            <pc:docMk/>
            <pc:sldMk cId="2175892865" sldId="582"/>
            <ac:spMk id="2" creationId="{B7ABD33F-E83B-4269-8875-697A077BBC28}"/>
          </ac:spMkLst>
        </pc:spChg>
        <pc:spChg chg="add del mod ord">
          <ac:chgData name="Cristian Chilipirea" userId="34ab170da5908fc4" providerId="LiveId" clId="{1740CB06-B491-48E7-B880-B5C37CA9ECBC}" dt="2021-03-10T23:00:20.968" v="235" actId="478"/>
          <ac:spMkLst>
            <pc:docMk/>
            <pc:sldMk cId="2175892865" sldId="582"/>
            <ac:spMk id="3" creationId="{E5DBD59B-D4E8-410B-99A7-26518093E50B}"/>
          </ac:spMkLst>
        </pc:spChg>
        <pc:spChg chg="mod ord">
          <ac:chgData name="Cristian Chilipirea" userId="34ab170da5908fc4" providerId="LiveId" clId="{1740CB06-B491-48E7-B880-B5C37CA9ECBC}" dt="2021-03-10T22:54:21.227" v="72" actId="700"/>
          <ac:spMkLst>
            <pc:docMk/>
            <pc:sldMk cId="2175892865" sldId="582"/>
            <ac:spMk id="4" creationId="{38AA4515-2EA6-4C27-AACA-C2EDDC1DB9DB}"/>
          </ac:spMkLst>
        </pc:spChg>
        <pc:picChg chg="mod">
          <ac:chgData name="Cristian Chilipirea" userId="34ab170da5908fc4" providerId="LiveId" clId="{1740CB06-B491-48E7-B880-B5C37CA9ECBC}" dt="2021-03-10T23:00:18.719" v="234" actId="14100"/>
          <ac:picMkLst>
            <pc:docMk/>
            <pc:sldMk cId="2175892865" sldId="582"/>
            <ac:picMk id="6" creationId="{32A09FE3-A6A8-48E2-87EE-75FE5E07268A}"/>
          </ac:picMkLst>
        </pc:picChg>
      </pc:sldChg>
      <pc:sldChg chg="del">
        <pc:chgData name="Cristian Chilipirea" userId="34ab170da5908fc4" providerId="LiveId" clId="{1740CB06-B491-48E7-B880-B5C37CA9ECBC}" dt="2021-03-10T22:54:04.664" v="19" actId="47"/>
        <pc:sldMkLst>
          <pc:docMk/>
          <pc:sldMk cId="2232898974" sldId="582"/>
        </pc:sldMkLst>
      </pc:sldChg>
      <pc:sldChg chg="addSp delSp modSp add mod modClrScheme chgLayout">
        <pc:chgData name="Cristian Chilipirea" userId="34ab170da5908fc4" providerId="LiveId" clId="{1740CB06-B491-48E7-B880-B5C37CA9ECBC}" dt="2021-03-10T23:00:55.492" v="244" actId="478"/>
        <pc:sldMkLst>
          <pc:docMk/>
          <pc:sldMk cId="2649713988" sldId="583"/>
        </pc:sldMkLst>
        <pc:spChg chg="mod ord">
          <ac:chgData name="Cristian Chilipirea" userId="34ab170da5908fc4" providerId="LiveId" clId="{1740CB06-B491-48E7-B880-B5C37CA9ECBC}" dt="2021-03-10T23:00:53.451" v="243" actId="207"/>
          <ac:spMkLst>
            <pc:docMk/>
            <pc:sldMk cId="2649713988" sldId="583"/>
            <ac:spMk id="2" creationId="{B7ABD33F-E83B-4269-8875-697A077BBC28}"/>
          </ac:spMkLst>
        </pc:spChg>
        <pc:spChg chg="add del mod ord">
          <ac:chgData name="Cristian Chilipirea" userId="34ab170da5908fc4" providerId="LiveId" clId="{1740CB06-B491-48E7-B880-B5C37CA9ECBC}" dt="2021-03-10T23:00:55.492" v="244" actId="478"/>
          <ac:spMkLst>
            <pc:docMk/>
            <pc:sldMk cId="2649713988" sldId="583"/>
            <ac:spMk id="3" creationId="{DEB3E0AA-F31B-409C-9C5D-3AA05F165C53}"/>
          </ac:spMkLst>
        </pc:spChg>
        <pc:spChg chg="mod ord">
          <ac:chgData name="Cristian Chilipirea" userId="34ab170da5908fc4" providerId="LiveId" clId="{1740CB06-B491-48E7-B880-B5C37CA9ECBC}" dt="2021-03-10T22:54:21.227" v="72" actId="700"/>
          <ac:spMkLst>
            <pc:docMk/>
            <pc:sldMk cId="2649713988" sldId="583"/>
            <ac:spMk id="4" creationId="{38AA4515-2EA6-4C27-AACA-C2EDDC1DB9DB}"/>
          </ac:spMkLst>
        </pc:spChg>
      </pc:sldChg>
      <pc:sldChg chg="del">
        <pc:chgData name="Cristian Chilipirea" userId="34ab170da5908fc4" providerId="LiveId" clId="{1740CB06-B491-48E7-B880-B5C37CA9ECBC}" dt="2021-03-10T22:54:04.664" v="19" actId="47"/>
        <pc:sldMkLst>
          <pc:docMk/>
          <pc:sldMk cId="4200189439" sldId="583"/>
        </pc:sldMkLst>
      </pc:sldChg>
      <pc:sldChg chg="addSp delSp modSp add mod modClrScheme chgLayout">
        <pc:chgData name="Cristian Chilipirea" userId="34ab170da5908fc4" providerId="LiveId" clId="{1740CB06-B491-48E7-B880-B5C37CA9ECBC}" dt="2021-03-10T23:01:00.532" v="246" actId="478"/>
        <pc:sldMkLst>
          <pc:docMk/>
          <pc:sldMk cId="1995936395" sldId="584"/>
        </pc:sldMkLst>
        <pc:spChg chg="mod ord">
          <ac:chgData name="Cristian Chilipirea" userId="34ab170da5908fc4" providerId="LiveId" clId="{1740CB06-B491-48E7-B880-B5C37CA9ECBC}" dt="2021-03-10T23:00:58.784" v="245" actId="207"/>
          <ac:spMkLst>
            <pc:docMk/>
            <pc:sldMk cId="1995936395" sldId="584"/>
            <ac:spMk id="2" creationId="{9E220790-1608-40D1-8847-973911A67119}"/>
          </ac:spMkLst>
        </pc:spChg>
        <pc:spChg chg="add del mod ord">
          <ac:chgData name="Cristian Chilipirea" userId="34ab170da5908fc4" providerId="LiveId" clId="{1740CB06-B491-48E7-B880-B5C37CA9ECBC}" dt="2021-03-10T23:01:00.532" v="246" actId="478"/>
          <ac:spMkLst>
            <pc:docMk/>
            <pc:sldMk cId="1995936395" sldId="584"/>
            <ac:spMk id="3" creationId="{770EBB81-EB62-4C6F-B486-BC449543B8DE}"/>
          </ac:spMkLst>
        </pc:spChg>
        <pc:spChg chg="mod ord">
          <ac:chgData name="Cristian Chilipirea" userId="34ab170da5908fc4" providerId="LiveId" clId="{1740CB06-B491-48E7-B880-B5C37CA9ECBC}" dt="2021-03-10T22:54:21.227" v="72" actId="700"/>
          <ac:spMkLst>
            <pc:docMk/>
            <pc:sldMk cId="1995936395" sldId="584"/>
            <ac:spMk id="4" creationId="{2B7F907F-D9C0-4219-B1B8-93681E0A872C}"/>
          </ac:spMkLst>
        </pc:spChg>
      </pc:sldChg>
      <pc:sldChg chg="del">
        <pc:chgData name="Cristian Chilipirea" userId="34ab170da5908fc4" providerId="LiveId" clId="{1740CB06-B491-48E7-B880-B5C37CA9ECBC}" dt="2021-03-10T22:54:04.664" v="19" actId="47"/>
        <pc:sldMkLst>
          <pc:docMk/>
          <pc:sldMk cId="4007162756" sldId="584"/>
        </pc:sldMkLst>
      </pc:sldChg>
      <pc:sldChg chg="del">
        <pc:chgData name="Cristian Chilipirea" userId="34ab170da5908fc4" providerId="LiveId" clId="{1740CB06-B491-48E7-B880-B5C37CA9ECBC}" dt="2021-03-10T22:54:04.664" v="19" actId="47"/>
        <pc:sldMkLst>
          <pc:docMk/>
          <pc:sldMk cId="3716022509" sldId="585"/>
        </pc:sldMkLst>
      </pc:sldChg>
      <pc:sldChg chg="addSp delSp modSp add mod modClrScheme chgLayout">
        <pc:chgData name="Cristian Chilipirea" userId="34ab170da5908fc4" providerId="LiveId" clId="{1740CB06-B491-48E7-B880-B5C37CA9ECBC}" dt="2021-03-10T23:01:04.788" v="248" actId="478"/>
        <pc:sldMkLst>
          <pc:docMk/>
          <pc:sldMk cId="3800599658" sldId="585"/>
        </pc:sldMkLst>
        <pc:spChg chg="mod ord">
          <ac:chgData name="Cristian Chilipirea" userId="34ab170da5908fc4" providerId="LiveId" clId="{1740CB06-B491-48E7-B880-B5C37CA9ECBC}" dt="2021-03-10T23:01:03.674" v="247" actId="207"/>
          <ac:spMkLst>
            <pc:docMk/>
            <pc:sldMk cId="3800599658" sldId="585"/>
            <ac:spMk id="2" creationId="{CBA99451-8CC8-4591-9B0E-F415EDF88CE6}"/>
          </ac:spMkLst>
        </pc:spChg>
        <pc:spChg chg="add del mod ord">
          <ac:chgData name="Cristian Chilipirea" userId="34ab170da5908fc4" providerId="LiveId" clId="{1740CB06-B491-48E7-B880-B5C37CA9ECBC}" dt="2021-03-10T23:01:04.788" v="248" actId="478"/>
          <ac:spMkLst>
            <pc:docMk/>
            <pc:sldMk cId="3800599658" sldId="585"/>
            <ac:spMk id="3" creationId="{A20689C3-AF0C-4A71-9510-2A9417900633}"/>
          </ac:spMkLst>
        </pc:spChg>
        <pc:spChg chg="mod ord">
          <ac:chgData name="Cristian Chilipirea" userId="34ab170da5908fc4" providerId="LiveId" clId="{1740CB06-B491-48E7-B880-B5C37CA9ECBC}" dt="2021-03-10T22:54:21.227" v="72" actId="700"/>
          <ac:spMkLst>
            <pc:docMk/>
            <pc:sldMk cId="3800599658" sldId="585"/>
            <ac:spMk id="4" creationId="{24EB96DD-7FE1-4B9D-8972-B9EFCDFC8DA8}"/>
          </ac:spMkLst>
        </pc:spChg>
      </pc:sldChg>
      <pc:sldChg chg="del">
        <pc:chgData name="Cristian Chilipirea" userId="34ab170da5908fc4" providerId="LiveId" clId="{1740CB06-B491-48E7-B880-B5C37CA9ECBC}" dt="2021-03-10T22:54:04.664" v="19" actId="47"/>
        <pc:sldMkLst>
          <pc:docMk/>
          <pc:sldMk cId="466678500" sldId="586"/>
        </pc:sldMkLst>
      </pc:sldChg>
      <pc:sldChg chg="addSp delSp modSp add mod modClrScheme chgLayout">
        <pc:chgData name="Cristian Chilipirea" userId="34ab170da5908fc4" providerId="LiveId" clId="{1740CB06-B491-48E7-B880-B5C37CA9ECBC}" dt="2021-03-10T23:01:09.072" v="250" actId="478"/>
        <pc:sldMkLst>
          <pc:docMk/>
          <pc:sldMk cId="2398383964" sldId="586"/>
        </pc:sldMkLst>
        <pc:spChg chg="mod ord">
          <ac:chgData name="Cristian Chilipirea" userId="34ab170da5908fc4" providerId="LiveId" clId="{1740CB06-B491-48E7-B880-B5C37CA9ECBC}" dt="2021-03-10T23:01:07.835" v="249" actId="207"/>
          <ac:spMkLst>
            <pc:docMk/>
            <pc:sldMk cId="2398383964" sldId="586"/>
            <ac:spMk id="2" creationId="{4BB2339D-3F59-4FFC-8382-1EF977A0A1AF}"/>
          </ac:spMkLst>
        </pc:spChg>
        <pc:spChg chg="add del mod ord">
          <ac:chgData name="Cristian Chilipirea" userId="34ab170da5908fc4" providerId="LiveId" clId="{1740CB06-B491-48E7-B880-B5C37CA9ECBC}" dt="2021-03-10T23:01:09.072" v="250" actId="478"/>
          <ac:spMkLst>
            <pc:docMk/>
            <pc:sldMk cId="2398383964" sldId="586"/>
            <ac:spMk id="3" creationId="{70359BFA-27AC-4FE7-AF2E-A7AFA3A3D79B}"/>
          </ac:spMkLst>
        </pc:spChg>
        <pc:spChg chg="mod ord">
          <ac:chgData name="Cristian Chilipirea" userId="34ab170da5908fc4" providerId="LiveId" clId="{1740CB06-B491-48E7-B880-B5C37CA9ECBC}" dt="2021-03-10T22:54:21.227" v="72" actId="700"/>
          <ac:spMkLst>
            <pc:docMk/>
            <pc:sldMk cId="2398383964" sldId="586"/>
            <ac:spMk id="4" creationId="{863F9308-7183-4514-8283-B616B1CB77F4}"/>
          </ac:spMkLst>
        </pc:spChg>
      </pc:sldChg>
      <pc:sldChg chg="del">
        <pc:chgData name="Cristian Chilipirea" userId="34ab170da5908fc4" providerId="LiveId" clId="{1740CB06-B491-48E7-B880-B5C37CA9ECBC}" dt="2021-03-10T22:54:04.664" v="19" actId="47"/>
        <pc:sldMkLst>
          <pc:docMk/>
          <pc:sldMk cId="1085850107" sldId="587"/>
        </pc:sldMkLst>
      </pc:sldChg>
      <pc:sldChg chg="addSp delSp modSp add mod modClrScheme chgLayout">
        <pc:chgData name="Cristian Chilipirea" userId="34ab170da5908fc4" providerId="LiveId" clId="{1740CB06-B491-48E7-B880-B5C37CA9ECBC}" dt="2021-03-10T23:01:13.352" v="252" actId="478"/>
        <pc:sldMkLst>
          <pc:docMk/>
          <pc:sldMk cId="2884867084" sldId="587"/>
        </pc:sldMkLst>
        <pc:spChg chg="mod ord">
          <ac:chgData name="Cristian Chilipirea" userId="34ab170da5908fc4" providerId="LiveId" clId="{1740CB06-B491-48E7-B880-B5C37CA9ECBC}" dt="2021-03-10T23:01:11.758" v="251" actId="207"/>
          <ac:spMkLst>
            <pc:docMk/>
            <pc:sldMk cId="2884867084" sldId="587"/>
            <ac:spMk id="2" creationId="{6E83D31B-CC2C-4709-892F-F9B1683AC534}"/>
          </ac:spMkLst>
        </pc:spChg>
        <pc:spChg chg="add del mod ord">
          <ac:chgData name="Cristian Chilipirea" userId="34ab170da5908fc4" providerId="LiveId" clId="{1740CB06-B491-48E7-B880-B5C37CA9ECBC}" dt="2021-03-10T23:01:13.352" v="252" actId="478"/>
          <ac:spMkLst>
            <pc:docMk/>
            <pc:sldMk cId="2884867084" sldId="587"/>
            <ac:spMk id="3" creationId="{3CF45B7A-462C-4C66-A481-811D42F7493E}"/>
          </ac:spMkLst>
        </pc:spChg>
        <pc:spChg chg="mod ord">
          <ac:chgData name="Cristian Chilipirea" userId="34ab170da5908fc4" providerId="LiveId" clId="{1740CB06-B491-48E7-B880-B5C37CA9ECBC}" dt="2021-03-10T22:54:21.227" v="72" actId="700"/>
          <ac:spMkLst>
            <pc:docMk/>
            <pc:sldMk cId="2884867084" sldId="587"/>
            <ac:spMk id="4" creationId="{2B20AF27-A97E-47FF-82B7-119A9403BC4D}"/>
          </ac:spMkLst>
        </pc:spChg>
      </pc:sldChg>
      <pc:sldChg chg="del">
        <pc:chgData name="Cristian Chilipirea" userId="34ab170da5908fc4" providerId="LiveId" clId="{1740CB06-B491-48E7-B880-B5C37CA9ECBC}" dt="2021-03-10T22:54:04.664" v="19" actId="47"/>
        <pc:sldMkLst>
          <pc:docMk/>
          <pc:sldMk cId="761443777" sldId="588"/>
        </pc:sldMkLst>
      </pc:sldChg>
      <pc:sldChg chg="modSp add mod modClrScheme chgLayout">
        <pc:chgData name="Cristian Chilipirea" userId="34ab170da5908fc4" providerId="LiveId" clId="{1740CB06-B491-48E7-B880-B5C37CA9ECBC}" dt="2021-03-10T23:01:17.226" v="253" actId="207"/>
        <pc:sldMkLst>
          <pc:docMk/>
          <pc:sldMk cId="2443095236" sldId="588"/>
        </pc:sldMkLst>
        <pc:spChg chg="mod ord">
          <ac:chgData name="Cristian Chilipirea" userId="34ab170da5908fc4" providerId="LiveId" clId="{1740CB06-B491-48E7-B880-B5C37CA9ECBC}" dt="2021-03-10T23:01:17.226" v="253" actId="207"/>
          <ac:spMkLst>
            <pc:docMk/>
            <pc:sldMk cId="2443095236" sldId="588"/>
            <ac:spMk id="2" creationId="{D8447B71-5A36-431D-A239-0710AE3E380A}"/>
          </ac:spMkLst>
        </pc:spChg>
        <pc:spChg chg="mod ord">
          <ac:chgData name="Cristian Chilipirea" userId="34ab170da5908fc4" providerId="LiveId" clId="{1740CB06-B491-48E7-B880-B5C37CA9ECBC}" dt="2021-03-10T22:54:21.227" v="72" actId="700"/>
          <ac:spMkLst>
            <pc:docMk/>
            <pc:sldMk cId="2443095236" sldId="588"/>
            <ac:spMk id="4" creationId="{6AAA0447-74A9-4F24-A84F-F742358474EC}"/>
          </ac:spMkLst>
        </pc:spChg>
        <pc:picChg chg="mod ord">
          <ac:chgData name="Cristian Chilipirea" userId="34ab170da5908fc4" providerId="LiveId" clId="{1740CB06-B491-48E7-B880-B5C37CA9ECBC}" dt="2021-03-10T22:54:21.227" v="72" actId="700"/>
          <ac:picMkLst>
            <pc:docMk/>
            <pc:sldMk cId="2443095236" sldId="588"/>
            <ac:picMk id="8" creationId="{EB6A1AB0-C010-4BAD-88C4-91D4217A7D06}"/>
          </ac:picMkLst>
        </pc:picChg>
      </pc:sldChg>
      <pc:sldChg chg="del">
        <pc:chgData name="Cristian Chilipirea" userId="34ab170da5908fc4" providerId="LiveId" clId="{1740CB06-B491-48E7-B880-B5C37CA9ECBC}" dt="2021-03-10T22:54:04.664" v="19" actId="47"/>
        <pc:sldMkLst>
          <pc:docMk/>
          <pc:sldMk cId="108313471" sldId="589"/>
        </pc:sldMkLst>
      </pc:sldChg>
      <pc:sldChg chg="addSp delSp modSp add mod modClrScheme chgLayout">
        <pc:chgData name="Cristian Chilipirea" userId="34ab170da5908fc4" providerId="LiveId" clId="{1740CB06-B491-48E7-B880-B5C37CA9ECBC}" dt="2021-03-24T01:08:45.717" v="614" actId="1076"/>
        <pc:sldMkLst>
          <pc:docMk/>
          <pc:sldMk cId="3976824638" sldId="589"/>
        </pc:sldMkLst>
        <pc:spChg chg="mod ord">
          <ac:chgData name="Cristian Chilipirea" userId="34ab170da5908fc4" providerId="LiveId" clId="{1740CB06-B491-48E7-B880-B5C37CA9ECBC}" dt="2021-03-10T22:58:29.523" v="193" actId="207"/>
          <ac:spMkLst>
            <pc:docMk/>
            <pc:sldMk cId="3976824638" sldId="589"/>
            <ac:spMk id="2" creationId="{E0E74A9E-AA67-4408-8F5A-83323337430C}"/>
          </ac:spMkLst>
        </pc:spChg>
        <pc:spChg chg="mod ord">
          <ac:chgData name="Cristian Chilipirea" userId="34ab170da5908fc4" providerId="LiveId" clId="{1740CB06-B491-48E7-B880-B5C37CA9ECBC}" dt="2021-03-10T22:54:21.227" v="72" actId="700"/>
          <ac:spMkLst>
            <pc:docMk/>
            <pc:sldMk cId="3976824638" sldId="589"/>
            <ac:spMk id="4" creationId="{140E79F8-B634-4659-909D-D3FB5F560244}"/>
          </ac:spMkLst>
        </pc:spChg>
        <pc:spChg chg="add mod">
          <ac:chgData name="Cristian Chilipirea" userId="34ab170da5908fc4" providerId="LiveId" clId="{1740CB06-B491-48E7-B880-B5C37CA9ECBC}" dt="2021-03-24T01:08:45.717" v="614" actId="1076"/>
          <ac:spMkLst>
            <pc:docMk/>
            <pc:sldMk cId="3976824638" sldId="589"/>
            <ac:spMk id="4" creationId="{C92E03AB-8453-4035-BEFF-91D1C8758BA7}"/>
          </ac:spMkLst>
        </pc:spChg>
        <pc:spChg chg="mod ord">
          <ac:chgData name="Cristian Chilipirea" userId="34ab170da5908fc4" providerId="LiveId" clId="{1740CB06-B491-48E7-B880-B5C37CA9ECBC}" dt="2021-03-10T22:54:21.227" v="72" actId="700"/>
          <ac:spMkLst>
            <pc:docMk/>
            <pc:sldMk cId="3976824638" sldId="589"/>
            <ac:spMk id="7" creationId="{2EE4883D-C4B2-459A-90FD-9B5D52922113}"/>
          </ac:spMkLst>
        </pc:spChg>
        <pc:picChg chg="del mod">
          <ac:chgData name="Cristian Chilipirea" userId="34ab170da5908fc4" providerId="LiveId" clId="{1740CB06-B491-48E7-B880-B5C37CA9ECBC}" dt="2021-03-24T01:08:41.893" v="613" actId="478"/>
          <ac:picMkLst>
            <pc:docMk/>
            <pc:sldMk cId="3976824638" sldId="589"/>
            <ac:picMk id="3" creationId="{2BAF7D12-DC03-4D22-8637-FB49C8160A00}"/>
          </ac:picMkLst>
        </pc:picChg>
      </pc:sldChg>
      <pc:sldChg chg="del">
        <pc:chgData name="Cristian Chilipirea" userId="34ab170da5908fc4" providerId="LiveId" clId="{1740CB06-B491-48E7-B880-B5C37CA9ECBC}" dt="2021-03-10T22:54:04.664" v="19" actId="47"/>
        <pc:sldMkLst>
          <pc:docMk/>
          <pc:sldMk cId="2850108714" sldId="590"/>
        </pc:sldMkLst>
      </pc:sldChg>
      <pc:sldChg chg="addSp delSp modSp add mod modClrScheme chgLayout">
        <pc:chgData name="Cristian Chilipirea" userId="34ab170da5908fc4" providerId="LiveId" clId="{1740CB06-B491-48E7-B880-B5C37CA9ECBC}" dt="2021-03-10T23:00:42.220" v="240" actId="478"/>
        <pc:sldMkLst>
          <pc:docMk/>
          <pc:sldMk cId="3687014004" sldId="590"/>
        </pc:sldMkLst>
        <pc:spChg chg="mod ord">
          <ac:chgData name="Cristian Chilipirea" userId="34ab170da5908fc4" providerId="LiveId" clId="{1740CB06-B491-48E7-B880-B5C37CA9ECBC}" dt="2021-03-10T23:00:40.091" v="239" actId="207"/>
          <ac:spMkLst>
            <pc:docMk/>
            <pc:sldMk cId="3687014004" sldId="590"/>
            <ac:spMk id="2" creationId="{16834C27-D998-446F-860B-05BC73C4554C}"/>
          </ac:spMkLst>
        </pc:spChg>
        <pc:spChg chg="add del mod ord">
          <ac:chgData name="Cristian Chilipirea" userId="34ab170da5908fc4" providerId="LiveId" clId="{1740CB06-B491-48E7-B880-B5C37CA9ECBC}" dt="2021-03-10T23:00:42.220" v="240" actId="478"/>
          <ac:spMkLst>
            <pc:docMk/>
            <pc:sldMk cId="3687014004" sldId="590"/>
            <ac:spMk id="3" creationId="{05C931AF-C5ED-4A07-BA18-8DCFD89A27F5}"/>
          </ac:spMkLst>
        </pc:spChg>
        <pc:spChg chg="mod ord">
          <ac:chgData name="Cristian Chilipirea" userId="34ab170da5908fc4" providerId="LiveId" clId="{1740CB06-B491-48E7-B880-B5C37CA9ECBC}" dt="2021-03-10T22:54:21.227" v="72" actId="700"/>
          <ac:spMkLst>
            <pc:docMk/>
            <pc:sldMk cId="3687014004" sldId="590"/>
            <ac:spMk id="4" creationId="{31639AE5-FFF5-4E75-B66A-F752D9846AC5}"/>
          </ac:spMkLst>
        </pc:spChg>
      </pc:sldChg>
      <pc:sldChg chg="addSp delSp modSp add mod modClrScheme chgLayout">
        <pc:chgData name="Cristian Chilipirea" userId="34ab170da5908fc4" providerId="LiveId" clId="{1740CB06-B491-48E7-B880-B5C37CA9ECBC}" dt="2021-03-10T22:58:36.704" v="195" actId="478"/>
        <pc:sldMkLst>
          <pc:docMk/>
          <pc:sldMk cId="293129863" sldId="591"/>
        </pc:sldMkLst>
        <pc:spChg chg="add del mod ord">
          <ac:chgData name="Cristian Chilipirea" userId="34ab170da5908fc4" providerId="LiveId" clId="{1740CB06-B491-48E7-B880-B5C37CA9ECBC}" dt="2021-03-10T22:58:36.704" v="195" actId="478"/>
          <ac:spMkLst>
            <pc:docMk/>
            <pc:sldMk cId="293129863" sldId="591"/>
            <ac:spMk id="2" creationId="{91C3A6C2-B884-4960-AFAD-EC547668A259}"/>
          </ac:spMkLst>
        </pc:spChg>
        <pc:spChg chg="mod ord">
          <ac:chgData name="Cristian Chilipirea" userId="34ab170da5908fc4" providerId="LiveId" clId="{1740CB06-B491-48E7-B880-B5C37CA9ECBC}" dt="2021-03-10T22:54:21.227" v="72" actId="700"/>
          <ac:spMkLst>
            <pc:docMk/>
            <pc:sldMk cId="293129863" sldId="591"/>
            <ac:spMk id="4" creationId="{C7DE4BF6-7E89-4206-B154-C6CE2F1E1414}"/>
          </ac:spMkLst>
        </pc:spChg>
        <pc:spChg chg="mod ord">
          <ac:chgData name="Cristian Chilipirea" userId="34ab170da5908fc4" providerId="LiveId" clId="{1740CB06-B491-48E7-B880-B5C37CA9ECBC}" dt="2021-03-10T22:58:35.039" v="194" actId="207"/>
          <ac:spMkLst>
            <pc:docMk/>
            <pc:sldMk cId="293129863" sldId="591"/>
            <ac:spMk id="7" creationId="{6F422BB9-6A7F-4BD2-9676-A6410BB10371}"/>
          </ac:spMkLst>
        </pc:spChg>
      </pc:sldChg>
      <pc:sldChg chg="del">
        <pc:chgData name="Cristian Chilipirea" userId="34ab170da5908fc4" providerId="LiveId" clId="{1740CB06-B491-48E7-B880-B5C37CA9ECBC}" dt="2021-03-10T22:54:04.664" v="19" actId="47"/>
        <pc:sldMkLst>
          <pc:docMk/>
          <pc:sldMk cId="321793941" sldId="591"/>
        </pc:sldMkLst>
      </pc:sldChg>
      <pc:sldChg chg="del">
        <pc:chgData name="Cristian Chilipirea" userId="34ab170da5908fc4" providerId="LiveId" clId="{1740CB06-B491-48E7-B880-B5C37CA9ECBC}" dt="2021-03-10T22:54:04.664" v="19" actId="47"/>
        <pc:sldMkLst>
          <pc:docMk/>
          <pc:sldMk cId="1634983897" sldId="592"/>
        </pc:sldMkLst>
      </pc:sldChg>
      <pc:sldChg chg="addSp delSp modSp add mod modClrScheme chgLayout">
        <pc:chgData name="Cristian Chilipirea" userId="34ab170da5908fc4" providerId="LiveId" clId="{1740CB06-B491-48E7-B880-B5C37CA9ECBC}" dt="2021-03-10T22:58:43.436" v="197" actId="478"/>
        <pc:sldMkLst>
          <pc:docMk/>
          <pc:sldMk cId="3338914257" sldId="592"/>
        </pc:sldMkLst>
        <pc:spChg chg="add del mod ord">
          <ac:chgData name="Cristian Chilipirea" userId="34ab170da5908fc4" providerId="LiveId" clId="{1740CB06-B491-48E7-B880-B5C37CA9ECBC}" dt="2021-03-10T22:58:43.436" v="197" actId="478"/>
          <ac:spMkLst>
            <pc:docMk/>
            <pc:sldMk cId="3338914257" sldId="592"/>
            <ac:spMk id="2" creationId="{9AAF02A0-A86C-4FBB-9D91-CFFE373C9539}"/>
          </ac:spMkLst>
        </pc:spChg>
        <pc:spChg chg="mod ord">
          <ac:chgData name="Cristian Chilipirea" userId="34ab170da5908fc4" providerId="LiveId" clId="{1740CB06-B491-48E7-B880-B5C37CA9ECBC}" dt="2021-03-10T22:54:21.227" v="72" actId="700"/>
          <ac:spMkLst>
            <pc:docMk/>
            <pc:sldMk cId="3338914257" sldId="592"/>
            <ac:spMk id="4" creationId="{C7DE4BF6-7E89-4206-B154-C6CE2F1E1414}"/>
          </ac:spMkLst>
        </pc:spChg>
        <pc:spChg chg="mod ord">
          <ac:chgData name="Cristian Chilipirea" userId="34ab170da5908fc4" providerId="LiveId" clId="{1740CB06-B491-48E7-B880-B5C37CA9ECBC}" dt="2021-03-10T22:58:41.910" v="196" actId="207"/>
          <ac:spMkLst>
            <pc:docMk/>
            <pc:sldMk cId="3338914257" sldId="592"/>
            <ac:spMk id="7" creationId="{6F422BB9-6A7F-4BD2-9676-A6410BB10371}"/>
          </ac:spMkLst>
        </pc:spChg>
      </pc:sldChg>
      <pc:sldChg chg="del">
        <pc:chgData name="Cristian Chilipirea" userId="34ab170da5908fc4" providerId="LiveId" clId="{1740CB06-B491-48E7-B880-B5C37CA9ECBC}" dt="2021-03-10T22:54:04.664" v="19" actId="47"/>
        <pc:sldMkLst>
          <pc:docMk/>
          <pc:sldMk cId="1149418056" sldId="593"/>
        </pc:sldMkLst>
      </pc:sldChg>
      <pc:sldChg chg="addSp delSp modSp add mod modClrScheme chgLayout">
        <pc:chgData name="Cristian Chilipirea" userId="34ab170da5908fc4" providerId="LiveId" clId="{1740CB06-B491-48E7-B880-B5C37CA9ECBC}" dt="2021-03-10T22:58:49.392" v="199" actId="207"/>
        <pc:sldMkLst>
          <pc:docMk/>
          <pc:sldMk cId="2880334560" sldId="593"/>
        </pc:sldMkLst>
        <pc:spChg chg="add del mod ord">
          <ac:chgData name="Cristian Chilipirea" userId="34ab170da5908fc4" providerId="LiveId" clId="{1740CB06-B491-48E7-B880-B5C37CA9ECBC}" dt="2021-03-10T22:58:47.291" v="198" actId="478"/>
          <ac:spMkLst>
            <pc:docMk/>
            <pc:sldMk cId="2880334560" sldId="593"/>
            <ac:spMk id="2" creationId="{76AA6045-54BD-4CCF-BC85-E654C4609212}"/>
          </ac:spMkLst>
        </pc:spChg>
        <pc:spChg chg="mod ord">
          <ac:chgData name="Cristian Chilipirea" userId="34ab170da5908fc4" providerId="LiveId" clId="{1740CB06-B491-48E7-B880-B5C37CA9ECBC}" dt="2021-03-10T22:54:21.227" v="72" actId="700"/>
          <ac:spMkLst>
            <pc:docMk/>
            <pc:sldMk cId="2880334560" sldId="593"/>
            <ac:spMk id="4" creationId="{C7DE4BF6-7E89-4206-B154-C6CE2F1E1414}"/>
          </ac:spMkLst>
        </pc:spChg>
        <pc:spChg chg="mod ord">
          <ac:chgData name="Cristian Chilipirea" userId="34ab170da5908fc4" providerId="LiveId" clId="{1740CB06-B491-48E7-B880-B5C37CA9ECBC}" dt="2021-03-10T22:58:49.392" v="199" actId="207"/>
          <ac:spMkLst>
            <pc:docMk/>
            <pc:sldMk cId="2880334560" sldId="593"/>
            <ac:spMk id="7" creationId="{6F422BB9-6A7F-4BD2-9676-A6410BB10371}"/>
          </ac:spMkLst>
        </pc:spChg>
      </pc:sldChg>
      <pc:sldChg chg="del">
        <pc:chgData name="Cristian Chilipirea" userId="34ab170da5908fc4" providerId="LiveId" clId="{1740CB06-B491-48E7-B880-B5C37CA9ECBC}" dt="2021-03-10T22:54:04.664" v="19" actId="47"/>
        <pc:sldMkLst>
          <pc:docMk/>
          <pc:sldMk cId="1649685948" sldId="594"/>
        </pc:sldMkLst>
      </pc:sldChg>
      <pc:sldChg chg="addSp delSp modSp add mod modClrScheme chgLayout">
        <pc:chgData name="Cristian Chilipirea" userId="34ab170da5908fc4" providerId="LiveId" clId="{1740CB06-B491-48E7-B880-B5C37CA9ECBC}" dt="2021-03-10T22:58:55.108" v="201" actId="478"/>
        <pc:sldMkLst>
          <pc:docMk/>
          <pc:sldMk cId="2953851819" sldId="594"/>
        </pc:sldMkLst>
        <pc:spChg chg="add del mod ord">
          <ac:chgData name="Cristian Chilipirea" userId="34ab170da5908fc4" providerId="LiveId" clId="{1740CB06-B491-48E7-B880-B5C37CA9ECBC}" dt="2021-03-10T22:58:55.108" v="201" actId="478"/>
          <ac:spMkLst>
            <pc:docMk/>
            <pc:sldMk cId="2953851819" sldId="594"/>
            <ac:spMk id="2" creationId="{B1ACD472-924B-4374-9811-D0C493935764}"/>
          </ac:spMkLst>
        </pc:spChg>
        <pc:spChg chg="mod ord">
          <ac:chgData name="Cristian Chilipirea" userId="34ab170da5908fc4" providerId="LiveId" clId="{1740CB06-B491-48E7-B880-B5C37CA9ECBC}" dt="2021-03-10T22:54:21.227" v="72" actId="700"/>
          <ac:spMkLst>
            <pc:docMk/>
            <pc:sldMk cId="2953851819" sldId="594"/>
            <ac:spMk id="4" creationId="{C7DE4BF6-7E89-4206-B154-C6CE2F1E1414}"/>
          </ac:spMkLst>
        </pc:spChg>
        <pc:spChg chg="mod ord">
          <ac:chgData name="Cristian Chilipirea" userId="34ab170da5908fc4" providerId="LiveId" clId="{1740CB06-B491-48E7-B880-B5C37CA9ECBC}" dt="2021-03-10T22:58:53.397" v="200" actId="207"/>
          <ac:spMkLst>
            <pc:docMk/>
            <pc:sldMk cId="2953851819" sldId="594"/>
            <ac:spMk id="7" creationId="{6F422BB9-6A7F-4BD2-9676-A6410BB10371}"/>
          </ac:spMkLst>
        </pc:spChg>
      </pc:sldChg>
      <pc:sldChg chg="del">
        <pc:chgData name="Cristian Chilipirea" userId="34ab170da5908fc4" providerId="LiveId" clId="{1740CB06-B491-48E7-B880-B5C37CA9ECBC}" dt="2021-03-10T22:54:04.664" v="19" actId="47"/>
        <pc:sldMkLst>
          <pc:docMk/>
          <pc:sldMk cId="2926480314" sldId="595"/>
        </pc:sldMkLst>
      </pc:sldChg>
      <pc:sldChg chg="addSp delSp modSp add mod modClrScheme chgLayout">
        <pc:chgData name="Cristian Chilipirea" userId="34ab170da5908fc4" providerId="LiveId" clId="{1740CB06-B491-48E7-B880-B5C37CA9ECBC}" dt="2021-03-10T22:59:01.804" v="203" actId="478"/>
        <pc:sldMkLst>
          <pc:docMk/>
          <pc:sldMk cId="3335380451" sldId="595"/>
        </pc:sldMkLst>
        <pc:spChg chg="add del mod ord">
          <ac:chgData name="Cristian Chilipirea" userId="34ab170da5908fc4" providerId="LiveId" clId="{1740CB06-B491-48E7-B880-B5C37CA9ECBC}" dt="2021-03-10T22:59:01.804" v="203" actId="478"/>
          <ac:spMkLst>
            <pc:docMk/>
            <pc:sldMk cId="3335380451" sldId="595"/>
            <ac:spMk id="2" creationId="{6984C718-914E-4CDC-99B0-6D13044117A4}"/>
          </ac:spMkLst>
        </pc:spChg>
        <pc:spChg chg="mod ord">
          <ac:chgData name="Cristian Chilipirea" userId="34ab170da5908fc4" providerId="LiveId" clId="{1740CB06-B491-48E7-B880-B5C37CA9ECBC}" dt="2021-03-10T22:54:21.227" v="72" actId="700"/>
          <ac:spMkLst>
            <pc:docMk/>
            <pc:sldMk cId="3335380451" sldId="595"/>
            <ac:spMk id="4" creationId="{C7DE4BF6-7E89-4206-B154-C6CE2F1E1414}"/>
          </ac:spMkLst>
        </pc:spChg>
        <pc:spChg chg="mod ord">
          <ac:chgData name="Cristian Chilipirea" userId="34ab170da5908fc4" providerId="LiveId" clId="{1740CB06-B491-48E7-B880-B5C37CA9ECBC}" dt="2021-03-10T22:58:58.866" v="202" actId="207"/>
          <ac:spMkLst>
            <pc:docMk/>
            <pc:sldMk cId="3335380451" sldId="595"/>
            <ac:spMk id="7" creationId="{6F422BB9-6A7F-4BD2-9676-A6410BB10371}"/>
          </ac:spMkLst>
        </pc:spChg>
      </pc:sldChg>
      <pc:sldChg chg="del">
        <pc:chgData name="Cristian Chilipirea" userId="34ab170da5908fc4" providerId="LiveId" clId="{1740CB06-B491-48E7-B880-B5C37CA9ECBC}" dt="2021-03-10T22:54:04.664" v="19" actId="47"/>
        <pc:sldMkLst>
          <pc:docMk/>
          <pc:sldMk cId="432684937" sldId="596"/>
        </pc:sldMkLst>
      </pc:sldChg>
      <pc:sldChg chg="addSp delSp modSp add mod modClrScheme chgLayout">
        <pc:chgData name="Cristian Chilipirea" userId="34ab170da5908fc4" providerId="LiveId" clId="{1740CB06-B491-48E7-B880-B5C37CA9ECBC}" dt="2021-03-10T22:59:06.420" v="205" actId="478"/>
        <pc:sldMkLst>
          <pc:docMk/>
          <pc:sldMk cId="4035322081" sldId="596"/>
        </pc:sldMkLst>
        <pc:spChg chg="add del mod ord">
          <ac:chgData name="Cristian Chilipirea" userId="34ab170da5908fc4" providerId="LiveId" clId="{1740CB06-B491-48E7-B880-B5C37CA9ECBC}" dt="2021-03-10T22:59:06.420" v="205" actId="478"/>
          <ac:spMkLst>
            <pc:docMk/>
            <pc:sldMk cId="4035322081" sldId="596"/>
            <ac:spMk id="2" creationId="{51A92750-5FBC-4BC0-9684-D4BBDA2FD8BF}"/>
          </ac:spMkLst>
        </pc:spChg>
        <pc:spChg chg="mod ord">
          <ac:chgData name="Cristian Chilipirea" userId="34ab170da5908fc4" providerId="LiveId" clId="{1740CB06-B491-48E7-B880-B5C37CA9ECBC}" dt="2021-03-10T22:54:21.227" v="72" actId="700"/>
          <ac:spMkLst>
            <pc:docMk/>
            <pc:sldMk cId="4035322081" sldId="596"/>
            <ac:spMk id="4" creationId="{C7DE4BF6-7E89-4206-B154-C6CE2F1E1414}"/>
          </ac:spMkLst>
        </pc:spChg>
        <pc:spChg chg="mod ord">
          <ac:chgData name="Cristian Chilipirea" userId="34ab170da5908fc4" providerId="LiveId" clId="{1740CB06-B491-48E7-B880-B5C37CA9ECBC}" dt="2021-03-10T22:59:05.088" v="204" actId="207"/>
          <ac:spMkLst>
            <pc:docMk/>
            <pc:sldMk cId="4035322081" sldId="596"/>
            <ac:spMk id="7" creationId="{6F422BB9-6A7F-4BD2-9676-A6410BB10371}"/>
          </ac:spMkLst>
        </pc:spChg>
      </pc:sldChg>
      <pc:sldChg chg="del">
        <pc:chgData name="Cristian Chilipirea" userId="34ab170da5908fc4" providerId="LiveId" clId="{1740CB06-B491-48E7-B880-B5C37CA9ECBC}" dt="2021-03-10T22:54:04.664" v="19" actId="47"/>
        <pc:sldMkLst>
          <pc:docMk/>
          <pc:sldMk cId="9955651" sldId="597"/>
        </pc:sldMkLst>
      </pc:sldChg>
      <pc:sldChg chg="addSp delSp modSp add mod modClrScheme chgLayout">
        <pc:chgData name="Cristian Chilipirea" userId="34ab170da5908fc4" providerId="LiveId" clId="{1740CB06-B491-48E7-B880-B5C37CA9ECBC}" dt="2021-03-10T22:59:15.305" v="209" actId="478"/>
        <pc:sldMkLst>
          <pc:docMk/>
          <pc:sldMk cId="963632365" sldId="597"/>
        </pc:sldMkLst>
        <pc:spChg chg="add del mod ord">
          <ac:chgData name="Cristian Chilipirea" userId="34ab170da5908fc4" providerId="LiveId" clId="{1740CB06-B491-48E7-B880-B5C37CA9ECBC}" dt="2021-03-10T22:59:15.305" v="209" actId="478"/>
          <ac:spMkLst>
            <pc:docMk/>
            <pc:sldMk cId="963632365" sldId="597"/>
            <ac:spMk id="2" creationId="{73BDD47A-CE39-4847-AD73-ED5255F752EB}"/>
          </ac:spMkLst>
        </pc:spChg>
        <pc:spChg chg="mod ord">
          <ac:chgData name="Cristian Chilipirea" userId="34ab170da5908fc4" providerId="LiveId" clId="{1740CB06-B491-48E7-B880-B5C37CA9ECBC}" dt="2021-03-10T22:54:21.227" v="72" actId="700"/>
          <ac:spMkLst>
            <pc:docMk/>
            <pc:sldMk cId="963632365" sldId="597"/>
            <ac:spMk id="4" creationId="{C7DE4BF6-7E89-4206-B154-C6CE2F1E1414}"/>
          </ac:spMkLst>
        </pc:spChg>
        <pc:spChg chg="mod ord">
          <ac:chgData name="Cristian Chilipirea" userId="34ab170da5908fc4" providerId="LiveId" clId="{1740CB06-B491-48E7-B880-B5C37CA9ECBC}" dt="2021-03-10T22:59:13.821" v="208" actId="207"/>
          <ac:spMkLst>
            <pc:docMk/>
            <pc:sldMk cId="963632365" sldId="597"/>
            <ac:spMk id="7" creationId="{6F422BB9-6A7F-4BD2-9676-A6410BB10371}"/>
          </ac:spMkLst>
        </pc:spChg>
      </pc:sldChg>
      <pc:sldChg chg="del">
        <pc:chgData name="Cristian Chilipirea" userId="34ab170da5908fc4" providerId="LiveId" clId="{1740CB06-B491-48E7-B880-B5C37CA9ECBC}" dt="2021-03-10T22:54:04.664" v="19" actId="47"/>
        <pc:sldMkLst>
          <pc:docMk/>
          <pc:sldMk cId="3021993017" sldId="598"/>
        </pc:sldMkLst>
      </pc:sldChg>
      <pc:sldChg chg="addSp delSp modSp add mod modClrScheme chgLayout">
        <pc:chgData name="Cristian Chilipirea" userId="34ab170da5908fc4" providerId="LiveId" clId="{1740CB06-B491-48E7-B880-B5C37CA9ECBC}" dt="2021-03-10T22:59:19.160" v="211" actId="478"/>
        <pc:sldMkLst>
          <pc:docMk/>
          <pc:sldMk cId="3115533983" sldId="598"/>
        </pc:sldMkLst>
        <pc:spChg chg="add del mod ord">
          <ac:chgData name="Cristian Chilipirea" userId="34ab170da5908fc4" providerId="LiveId" clId="{1740CB06-B491-48E7-B880-B5C37CA9ECBC}" dt="2021-03-10T22:59:19.160" v="211" actId="478"/>
          <ac:spMkLst>
            <pc:docMk/>
            <pc:sldMk cId="3115533983" sldId="598"/>
            <ac:spMk id="2" creationId="{DFA471AC-9723-4A6B-A523-17B57B95F38A}"/>
          </ac:spMkLst>
        </pc:spChg>
        <pc:spChg chg="mod ord">
          <ac:chgData name="Cristian Chilipirea" userId="34ab170da5908fc4" providerId="LiveId" clId="{1740CB06-B491-48E7-B880-B5C37CA9ECBC}" dt="2021-03-10T22:54:21.227" v="72" actId="700"/>
          <ac:spMkLst>
            <pc:docMk/>
            <pc:sldMk cId="3115533983" sldId="598"/>
            <ac:spMk id="4" creationId="{C7DE4BF6-7E89-4206-B154-C6CE2F1E1414}"/>
          </ac:spMkLst>
        </pc:spChg>
        <pc:spChg chg="mod ord">
          <ac:chgData name="Cristian Chilipirea" userId="34ab170da5908fc4" providerId="LiveId" clId="{1740CB06-B491-48E7-B880-B5C37CA9ECBC}" dt="2021-03-10T22:59:17.934" v="210" actId="207"/>
          <ac:spMkLst>
            <pc:docMk/>
            <pc:sldMk cId="3115533983" sldId="598"/>
            <ac:spMk id="7" creationId="{6F422BB9-6A7F-4BD2-9676-A6410BB10371}"/>
          </ac:spMkLst>
        </pc:spChg>
      </pc:sldChg>
      <pc:sldChg chg="del">
        <pc:chgData name="Cristian Chilipirea" userId="34ab170da5908fc4" providerId="LiveId" clId="{1740CB06-B491-48E7-B880-B5C37CA9ECBC}" dt="2021-03-10T22:54:04.664" v="19" actId="47"/>
        <pc:sldMkLst>
          <pc:docMk/>
          <pc:sldMk cId="1062709435" sldId="599"/>
        </pc:sldMkLst>
      </pc:sldChg>
      <pc:sldChg chg="addSp delSp modSp add mod modClrScheme chgLayout">
        <pc:chgData name="Cristian Chilipirea" userId="34ab170da5908fc4" providerId="LiveId" clId="{1740CB06-B491-48E7-B880-B5C37CA9ECBC}" dt="2021-03-10T22:59:23.128" v="213" actId="478"/>
        <pc:sldMkLst>
          <pc:docMk/>
          <pc:sldMk cId="3939766554" sldId="599"/>
        </pc:sldMkLst>
        <pc:spChg chg="add del mod ord">
          <ac:chgData name="Cristian Chilipirea" userId="34ab170da5908fc4" providerId="LiveId" clId="{1740CB06-B491-48E7-B880-B5C37CA9ECBC}" dt="2021-03-10T22:59:23.128" v="213" actId="478"/>
          <ac:spMkLst>
            <pc:docMk/>
            <pc:sldMk cId="3939766554" sldId="599"/>
            <ac:spMk id="2" creationId="{0C3CF106-5540-4B3C-B897-B0FE9C7EA84E}"/>
          </ac:spMkLst>
        </pc:spChg>
        <pc:spChg chg="mod ord">
          <ac:chgData name="Cristian Chilipirea" userId="34ab170da5908fc4" providerId="LiveId" clId="{1740CB06-B491-48E7-B880-B5C37CA9ECBC}" dt="2021-03-10T22:54:21.227" v="72" actId="700"/>
          <ac:spMkLst>
            <pc:docMk/>
            <pc:sldMk cId="3939766554" sldId="599"/>
            <ac:spMk id="4" creationId="{C7DE4BF6-7E89-4206-B154-C6CE2F1E1414}"/>
          </ac:spMkLst>
        </pc:spChg>
        <pc:spChg chg="mod ord">
          <ac:chgData name="Cristian Chilipirea" userId="34ab170da5908fc4" providerId="LiveId" clId="{1740CB06-B491-48E7-B880-B5C37CA9ECBC}" dt="2021-03-10T22:59:22.044" v="212" actId="207"/>
          <ac:spMkLst>
            <pc:docMk/>
            <pc:sldMk cId="3939766554" sldId="599"/>
            <ac:spMk id="7" creationId="{6F422BB9-6A7F-4BD2-9676-A6410BB10371}"/>
          </ac:spMkLst>
        </pc:spChg>
      </pc:sldChg>
      <pc:sldChg chg="addSp delSp modSp add mod modClrScheme chgLayout">
        <pc:chgData name="Cristian Chilipirea" userId="34ab170da5908fc4" providerId="LiveId" clId="{1740CB06-B491-48E7-B880-B5C37CA9ECBC}" dt="2021-03-10T22:59:27.456" v="215" actId="478"/>
        <pc:sldMkLst>
          <pc:docMk/>
          <pc:sldMk cId="922788198" sldId="600"/>
        </pc:sldMkLst>
        <pc:spChg chg="add del mod ord">
          <ac:chgData name="Cristian Chilipirea" userId="34ab170da5908fc4" providerId="LiveId" clId="{1740CB06-B491-48E7-B880-B5C37CA9ECBC}" dt="2021-03-10T22:59:27.456" v="215" actId="478"/>
          <ac:spMkLst>
            <pc:docMk/>
            <pc:sldMk cId="922788198" sldId="600"/>
            <ac:spMk id="2" creationId="{D9704122-FD51-4BDD-AD78-6D0B7C1502B2}"/>
          </ac:spMkLst>
        </pc:spChg>
        <pc:spChg chg="mod ord">
          <ac:chgData name="Cristian Chilipirea" userId="34ab170da5908fc4" providerId="LiveId" clId="{1740CB06-B491-48E7-B880-B5C37CA9ECBC}" dt="2021-03-10T22:54:21.227" v="72" actId="700"/>
          <ac:spMkLst>
            <pc:docMk/>
            <pc:sldMk cId="922788198" sldId="600"/>
            <ac:spMk id="4" creationId="{C7DE4BF6-7E89-4206-B154-C6CE2F1E1414}"/>
          </ac:spMkLst>
        </pc:spChg>
        <pc:spChg chg="mod ord">
          <ac:chgData name="Cristian Chilipirea" userId="34ab170da5908fc4" providerId="LiveId" clId="{1740CB06-B491-48E7-B880-B5C37CA9ECBC}" dt="2021-03-10T22:59:25.997" v="214" actId="207"/>
          <ac:spMkLst>
            <pc:docMk/>
            <pc:sldMk cId="922788198" sldId="600"/>
            <ac:spMk id="7" creationId="{6F422BB9-6A7F-4BD2-9676-A6410BB10371}"/>
          </ac:spMkLst>
        </pc:spChg>
      </pc:sldChg>
      <pc:sldChg chg="del">
        <pc:chgData name="Cristian Chilipirea" userId="34ab170da5908fc4" providerId="LiveId" clId="{1740CB06-B491-48E7-B880-B5C37CA9ECBC}" dt="2021-03-10T22:54:04.664" v="19" actId="47"/>
        <pc:sldMkLst>
          <pc:docMk/>
          <pc:sldMk cId="2107148739" sldId="600"/>
        </pc:sldMkLst>
      </pc:sldChg>
      <pc:sldChg chg="del">
        <pc:chgData name="Cristian Chilipirea" userId="34ab170da5908fc4" providerId="LiveId" clId="{1740CB06-B491-48E7-B880-B5C37CA9ECBC}" dt="2021-03-10T22:54:04.664" v="19" actId="47"/>
        <pc:sldMkLst>
          <pc:docMk/>
          <pc:sldMk cId="586504043" sldId="601"/>
        </pc:sldMkLst>
      </pc:sldChg>
      <pc:sldChg chg="addSp delSp modSp add mod modClrScheme chgLayout">
        <pc:chgData name="Cristian Chilipirea" userId="34ab170da5908fc4" providerId="LiveId" clId="{1740CB06-B491-48E7-B880-B5C37CA9ECBC}" dt="2021-03-10T22:59:32.065" v="217" actId="478"/>
        <pc:sldMkLst>
          <pc:docMk/>
          <pc:sldMk cId="3778638910" sldId="601"/>
        </pc:sldMkLst>
        <pc:spChg chg="add del mod ord">
          <ac:chgData name="Cristian Chilipirea" userId="34ab170da5908fc4" providerId="LiveId" clId="{1740CB06-B491-48E7-B880-B5C37CA9ECBC}" dt="2021-03-10T22:59:32.065" v="217" actId="478"/>
          <ac:spMkLst>
            <pc:docMk/>
            <pc:sldMk cId="3778638910" sldId="601"/>
            <ac:spMk id="2" creationId="{67D0BDE5-DF9E-40D4-84B3-BF3AFC430EF2}"/>
          </ac:spMkLst>
        </pc:spChg>
        <pc:spChg chg="mod ord">
          <ac:chgData name="Cristian Chilipirea" userId="34ab170da5908fc4" providerId="LiveId" clId="{1740CB06-B491-48E7-B880-B5C37CA9ECBC}" dt="2021-03-10T22:54:21.227" v="72" actId="700"/>
          <ac:spMkLst>
            <pc:docMk/>
            <pc:sldMk cId="3778638910" sldId="601"/>
            <ac:spMk id="4" creationId="{C7DE4BF6-7E89-4206-B154-C6CE2F1E1414}"/>
          </ac:spMkLst>
        </pc:spChg>
        <pc:spChg chg="mod ord">
          <ac:chgData name="Cristian Chilipirea" userId="34ab170da5908fc4" providerId="LiveId" clId="{1740CB06-B491-48E7-B880-B5C37CA9ECBC}" dt="2021-03-10T22:59:30.273" v="216" actId="207"/>
          <ac:spMkLst>
            <pc:docMk/>
            <pc:sldMk cId="3778638910" sldId="601"/>
            <ac:spMk id="7" creationId="{6F422BB9-6A7F-4BD2-9676-A6410BB10371}"/>
          </ac:spMkLst>
        </pc:spChg>
      </pc:sldChg>
      <pc:sldChg chg="addSp delSp modSp add mod modClrScheme chgLayout">
        <pc:chgData name="Cristian Chilipirea" userId="34ab170da5908fc4" providerId="LiveId" clId="{1740CB06-B491-48E7-B880-B5C37CA9ECBC}" dt="2021-03-10T22:59:36.872" v="219" actId="478"/>
        <pc:sldMkLst>
          <pc:docMk/>
          <pc:sldMk cId="1162376984" sldId="602"/>
        </pc:sldMkLst>
        <pc:spChg chg="add del mod ord">
          <ac:chgData name="Cristian Chilipirea" userId="34ab170da5908fc4" providerId="LiveId" clId="{1740CB06-B491-48E7-B880-B5C37CA9ECBC}" dt="2021-03-10T22:59:36.872" v="219" actId="478"/>
          <ac:spMkLst>
            <pc:docMk/>
            <pc:sldMk cId="1162376984" sldId="602"/>
            <ac:spMk id="2" creationId="{897F52A2-E46F-4B92-9F0A-0FE1B0811C7E}"/>
          </ac:spMkLst>
        </pc:spChg>
        <pc:spChg chg="mod ord">
          <ac:chgData name="Cristian Chilipirea" userId="34ab170da5908fc4" providerId="LiveId" clId="{1740CB06-B491-48E7-B880-B5C37CA9ECBC}" dt="2021-03-10T22:54:21.227" v="72" actId="700"/>
          <ac:spMkLst>
            <pc:docMk/>
            <pc:sldMk cId="1162376984" sldId="602"/>
            <ac:spMk id="4" creationId="{C7DE4BF6-7E89-4206-B154-C6CE2F1E1414}"/>
          </ac:spMkLst>
        </pc:spChg>
        <pc:spChg chg="mod ord">
          <ac:chgData name="Cristian Chilipirea" userId="34ab170da5908fc4" providerId="LiveId" clId="{1740CB06-B491-48E7-B880-B5C37CA9ECBC}" dt="2021-03-10T22:59:35.040" v="218" actId="207"/>
          <ac:spMkLst>
            <pc:docMk/>
            <pc:sldMk cId="1162376984" sldId="602"/>
            <ac:spMk id="7" creationId="{6F422BB9-6A7F-4BD2-9676-A6410BB10371}"/>
          </ac:spMkLst>
        </pc:spChg>
      </pc:sldChg>
      <pc:sldChg chg="del">
        <pc:chgData name="Cristian Chilipirea" userId="34ab170da5908fc4" providerId="LiveId" clId="{1740CB06-B491-48E7-B880-B5C37CA9ECBC}" dt="2021-03-10T22:54:04.664" v="19" actId="47"/>
        <pc:sldMkLst>
          <pc:docMk/>
          <pc:sldMk cId="2661395145" sldId="602"/>
        </pc:sldMkLst>
      </pc:sldChg>
      <pc:sldChg chg="del">
        <pc:chgData name="Cristian Chilipirea" userId="34ab170da5908fc4" providerId="LiveId" clId="{1740CB06-B491-48E7-B880-B5C37CA9ECBC}" dt="2021-03-10T22:54:04.664" v="19" actId="47"/>
        <pc:sldMkLst>
          <pc:docMk/>
          <pc:sldMk cId="3601361384" sldId="603"/>
        </pc:sldMkLst>
      </pc:sldChg>
      <pc:sldChg chg="addSp delSp modSp add mod modClrScheme chgLayout">
        <pc:chgData name="Cristian Chilipirea" userId="34ab170da5908fc4" providerId="LiveId" clId="{1740CB06-B491-48E7-B880-B5C37CA9ECBC}" dt="2021-03-10T22:59:41.948" v="221" actId="478"/>
        <pc:sldMkLst>
          <pc:docMk/>
          <pc:sldMk cId="3850400233" sldId="603"/>
        </pc:sldMkLst>
        <pc:spChg chg="add del mod ord">
          <ac:chgData name="Cristian Chilipirea" userId="34ab170da5908fc4" providerId="LiveId" clId="{1740CB06-B491-48E7-B880-B5C37CA9ECBC}" dt="2021-03-10T22:59:41.948" v="221" actId="478"/>
          <ac:spMkLst>
            <pc:docMk/>
            <pc:sldMk cId="3850400233" sldId="603"/>
            <ac:spMk id="2" creationId="{12F2B5D5-7DF5-4801-9C5C-5003BCA8C729}"/>
          </ac:spMkLst>
        </pc:spChg>
        <pc:spChg chg="mod ord">
          <ac:chgData name="Cristian Chilipirea" userId="34ab170da5908fc4" providerId="LiveId" clId="{1740CB06-B491-48E7-B880-B5C37CA9ECBC}" dt="2021-03-10T22:54:21.227" v="72" actId="700"/>
          <ac:spMkLst>
            <pc:docMk/>
            <pc:sldMk cId="3850400233" sldId="603"/>
            <ac:spMk id="4" creationId="{C7DE4BF6-7E89-4206-B154-C6CE2F1E1414}"/>
          </ac:spMkLst>
        </pc:spChg>
        <pc:spChg chg="mod ord">
          <ac:chgData name="Cristian Chilipirea" userId="34ab170da5908fc4" providerId="LiveId" clId="{1740CB06-B491-48E7-B880-B5C37CA9ECBC}" dt="2021-03-10T22:59:39.464" v="220" actId="207"/>
          <ac:spMkLst>
            <pc:docMk/>
            <pc:sldMk cId="3850400233" sldId="603"/>
            <ac:spMk id="7" creationId="{6F422BB9-6A7F-4BD2-9676-A6410BB10371}"/>
          </ac:spMkLst>
        </pc:spChg>
      </pc:sldChg>
      <pc:sldChg chg="addSp delSp modSp add mod modClrScheme chgLayout">
        <pc:chgData name="Cristian Chilipirea" userId="34ab170da5908fc4" providerId="LiveId" clId="{1740CB06-B491-48E7-B880-B5C37CA9ECBC}" dt="2021-03-10T22:59:46.515" v="223" actId="478"/>
        <pc:sldMkLst>
          <pc:docMk/>
          <pc:sldMk cId="1590448401" sldId="604"/>
        </pc:sldMkLst>
        <pc:spChg chg="add del mod ord">
          <ac:chgData name="Cristian Chilipirea" userId="34ab170da5908fc4" providerId="LiveId" clId="{1740CB06-B491-48E7-B880-B5C37CA9ECBC}" dt="2021-03-10T22:59:46.515" v="223" actId="478"/>
          <ac:spMkLst>
            <pc:docMk/>
            <pc:sldMk cId="1590448401" sldId="604"/>
            <ac:spMk id="2" creationId="{846DD326-99B2-4400-9277-E68496D3B891}"/>
          </ac:spMkLst>
        </pc:spChg>
        <pc:spChg chg="mod ord">
          <ac:chgData name="Cristian Chilipirea" userId="34ab170da5908fc4" providerId="LiveId" clId="{1740CB06-B491-48E7-B880-B5C37CA9ECBC}" dt="2021-03-10T22:54:21.227" v="72" actId="700"/>
          <ac:spMkLst>
            <pc:docMk/>
            <pc:sldMk cId="1590448401" sldId="604"/>
            <ac:spMk id="4" creationId="{C7DE4BF6-7E89-4206-B154-C6CE2F1E1414}"/>
          </ac:spMkLst>
        </pc:spChg>
        <pc:spChg chg="mod ord">
          <ac:chgData name="Cristian Chilipirea" userId="34ab170da5908fc4" providerId="LiveId" clId="{1740CB06-B491-48E7-B880-B5C37CA9ECBC}" dt="2021-03-10T22:59:45.075" v="222" actId="207"/>
          <ac:spMkLst>
            <pc:docMk/>
            <pc:sldMk cId="1590448401" sldId="604"/>
            <ac:spMk id="7" creationId="{6F422BB9-6A7F-4BD2-9676-A6410BB10371}"/>
          </ac:spMkLst>
        </pc:spChg>
      </pc:sldChg>
      <pc:sldChg chg="del">
        <pc:chgData name="Cristian Chilipirea" userId="34ab170da5908fc4" providerId="LiveId" clId="{1740CB06-B491-48E7-B880-B5C37CA9ECBC}" dt="2021-03-10T22:54:04.664" v="19" actId="47"/>
        <pc:sldMkLst>
          <pc:docMk/>
          <pc:sldMk cId="3653230811" sldId="604"/>
        </pc:sldMkLst>
      </pc:sldChg>
      <pc:sldChg chg="del">
        <pc:chgData name="Cristian Chilipirea" userId="34ab170da5908fc4" providerId="LiveId" clId="{1740CB06-B491-48E7-B880-B5C37CA9ECBC}" dt="2021-03-10T22:54:04.664" v="19" actId="47"/>
        <pc:sldMkLst>
          <pc:docMk/>
          <pc:sldMk cId="3022098502" sldId="605"/>
        </pc:sldMkLst>
      </pc:sldChg>
      <pc:sldChg chg="del">
        <pc:chgData name="Cristian Chilipirea" userId="34ab170da5908fc4" providerId="LiveId" clId="{1740CB06-B491-48E7-B880-B5C37CA9ECBC}" dt="2021-03-10T22:54:04.664" v="19" actId="47"/>
        <pc:sldMkLst>
          <pc:docMk/>
          <pc:sldMk cId="2472077983" sldId="606"/>
        </pc:sldMkLst>
      </pc:sldChg>
      <pc:sldChg chg="addSp delSp modSp add mod modClrScheme chgLayout">
        <pc:chgData name="Cristian Chilipirea" userId="34ab170da5908fc4" providerId="LiveId" clId="{1740CB06-B491-48E7-B880-B5C37CA9ECBC}" dt="2021-03-10T22:59:50.492" v="225" actId="478"/>
        <pc:sldMkLst>
          <pc:docMk/>
          <pc:sldMk cId="2688480340" sldId="606"/>
        </pc:sldMkLst>
        <pc:spChg chg="add del mod ord">
          <ac:chgData name="Cristian Chilipirea" userId="34ab170da5908fc4" providerId="LiveId" clId="{1740CB06-B491-48E7-B880-B5C37CA9ECBC}" dt="2021-03-10T22:59:50.492" v="225" actId="478"/>
          <ac:spMkLst>
            <pc:docMk/>
            <pc:sldMk cId="2688480340" sldId="606"/>
            <ac:spMk id="2" creationId="{5DD3492D-F843-4972-9307-DA7C9D791FE0}"/>
          </ac:spMkLst>
        </pc:spChg>
        <pc:spChg chg="mod ord">
          <ac:chgData name="Cristian Chilipirea" userId="34ab170da5908fc4" providerId="LiveId" clId="{1740CB06-B491-48E7-B880-B5C37CA9ECBC}" dt="2021-03-10T22:54:21.227" v="72" actId="700"/>
          <ac:spMkLst>
            <pc:docMk/>
            <pc:sldMk cId="2688480340" sldId="606"/>
            <ac:spMk id="4" creationId="{C7DE4BF6-7E89-4206-B154-C6CE2F1E1414}"/>
          </ac:spMkLst>
        </pc:spChg>
        <pc:spChg chg="mod ord">
          <ac:chgData name="Cristian Chilipirea" userId="34ab170da5908fc4" providerId="LiveId" clId="{1740CB06-B491-48E7-B880-B5C37CA9ECBC}" dt="2021-03-10T22:59:49.061" v="224" actId="207"/>
          <ac:spMkLst>
            <pc:docMk/>
            <pc:sldMk cId="2688480340" sldId="606"/>
            <ac:spMk id="7" creationId="{6F422BB9-6A7F-4BD2-9676-A6410BB10371}"/>
          </ac:spMkLst>
        </pc:spChg>
      </pc:sldChg>
      <pc:sldChg chg="del">
        <pc:chgData name="Cristian Chilipirea" userId="34ab170da5908fc4" providerId="LiveId" clId="{1740CB06-B491-48E7-B880-B5C37CA9ECBC}" dt="2021-03-10T22:54:04.664" v="19" actId="47"/>
        <pc:sldMkLst>
          <pc:docMk/>
          <pc:sldMk cId="365110367" sldId="607"/>
        </pc:sldMkLst>
      </pc:sldChg>
      <pc:sldChg chg="addSp delSp modSp add mod modClrScheme chgLayout">
        <pc:chgData name="Cristian Chilipirea" userId="34ab170da5908fc4" providerId="LiveId" clId="{1740CB06-B491-48E7-B880-B5C37CA9ECBC}" dt="2021-03-10T22:59:54.668" v="227" actId="478"/>
        <pc:sldMkLst>
          <pc:docMk/>
          <pc:sldMk cId="3260968984" sldId="607"/>
        </pc:sldMkLst>
        <pc:spChg chg="add del mod ord">
          <ac:chgData name="Cristian Chilipirea" userId="34ab170da5908fc4" providerId="LiveId" clId="{1740CB06-B491-48E7-B880-B5C37CA9ECBC}" dt="2021-03-10T22:59:54.668" v="227" actId="478"/>
          <ac:spMkLst>
            <pc:docMk/>
            <pc:sldMk cId="3260968984" sldId="607"/>
            <ac:spMk id="2" creationId="{000F6656-7A5A-4C41-BBED-184DBAEDE3C9}"/>
          </ac:spMkLst>
        </pc:spChg>
        <pc:spChg chg="mod ord">
          <ac:chgData name="Cristian Chilipirea" userId="34ab170da5908fc4" providerId="LiveId" clId="{1740CB06-B491-48E7-B880-B5C37CA9ECBC}" dt="2021-03-10T22:54:21.227" v="72" actId="700"/>
          <ac:spMkLst>
            <pc:docMk/>
            <pc:sldMk cId="3260968984" sldId="607"/>
            <ac:spMk id="4" creationId="{C7DE4BF6-7E89-4206-B154-C6CE2F1E1414}"/>
          </ac:spMkLst>
        </pc:spChg>
        <pc:spChg chg="mod ord">
          <ac:chgData name="Cristian Chilipirea" userId="34ab170da5908fc4" providerId="LiveId" clId="{1740CB06-B491-48E7-B880-B5C37CA9ECBC}" dt="2021-03-10T22:59:53.488" v="226" actId="207"/>
          <ac:spMkLst>
            <pc:docMk/>
            <pc:sldMk cId="3260968984" sldId="607"/>
            <ac:spMk id="7" creationId="{6F422BB9-6A7F-4BD2-9676-A6410BB10371}"/>
          </ac:spMkLst>
        </pc:spChg>
      </pc:sldChg>
      <pc:sldChg chg="addSp delSp modSp add mod modClrScheme chgLayout">
        <pc:chgData name="Cristian Chilipirea" userId="34ab170da5908fc4" providerId="LiveId" clId="{1740CB06-B491-48E7-B880-B5C37CA9ECBC}" dt="2021-03-10T22:59:59.156" v="229" actId="478"/>
        <pc:sldMkLst>
          <pc:docMk/>
          <pc:sldMk cId="148707726" sldId="608"/>
        </pc:sldMkLst>
        <pc:spChg chg="add del mod ord">
          <ac:chgData name="Cristian Chilipirea" userId="34ab170da5908fc4" providerId="LiveId" clId="{1740CB06-B491-48E7-B880-B5C37CA9ECBC}" dt="2021-03-10T22:59:59.156" v="229" actId="478"/>
          <ac:spMkLst>
            <pc:docMk/>
            <pc:sldMk cId="148707726" sldId="608"/>
            <ac:spMk id="2" creationId="{95D670B1-A093-4AA5-AE5F-C4CA09E3542E}"/>
          </ac:spMkLst>
        </pc:spChg>
        <pc:spChg chg="mod ord">
          <ac:chgData name="Cristian Chilipirea" userId="34ab170da5908fc4" providerId="LiveId" clId="{1740CB06-B491-48E7-B880-B5C37CA9ECBC}" dt="2021-03-10T22:54:21.227" v="72" actId="700"/>
          <ac:spMkLst>
            <pc:docMk/>
            <pc:sldMk cId="148707726" sldId="608"/>
            <ac:spMk id="4" creationId="{C7DE4BF6-7E89-4206-B154-C6CE2F1E1414}"/>
          </ac:spMkLst>
        </pc:spChg>
        <pc:spChg chg="mod ord">
          <ac:chgData name="Cristian Chilipirea" userId="34ab170da5908fc4" providerId="LiveId" clId="{1740CB06-B491-48E7-B880-B5C37CA9ECBC}" dt="2021-03-10T22:59:57.339" v="228" actId="207"/>
          <ac:spMkLst>
            <pc:docMk/>
            <pc:sldMk cId="148707726" sldId="608"/>
            <ac:spMk id="7" creationId="{6F422BB9-6A7F-4BD2-9676-A6410BB10371}"/>
          </ac:spMkLst>
        </pc:spChg>
      </pc:sldChg>
      <pc:sldChg chg="del">
        <pc:chgData name="Cristian Chilipirea" userId="34ab170da5908fc4" providerId="LiveId" clId="{1740CB06-B491-48E7-B880-B5C37CA9ECBC}" dt="2021-03-10T22:54:04.664" v="19" actId="47"/>
        <pc:sldMkLst>
          <pc:docMk/>
          <pc:sldMk cId="552847108" sldId="608"/>
        </pc:sldMkLst>
      </pc:sldChg>
      <pc:sldChg chg="addSp delSp modSp add mod modClrScheme chgLayout">
        <pc:chgData name="Cristian Chilipirea" userId="34ab170da5908fc4" providerId="LiveId" clId="{1740CB06-B491-48E7-B880-B5C37CA9ECBC}" dt="2021-03-24T01:16:30.360" v="661" actId="1076"/>
        <pc:sldMkLst>
          <pc:docMk/>
          <pc:sldMk cId="806950188" sldId="609"/>
        </pc:sldMkLst>
        <pc:spChg chg="add del mod ord">
          <ac:chgData name="Cristian Chilipirea" userId="34ab170da5908fc4" providerId="LiveId" clId="{1740CB06-B491-48E7-B880-B5C37CA9ECBC}" dt="2021-03-10T23:00:06.209" v="231" actId="478"/>
          <ac:spMkLst>
            <pc:docMk/>
            <pc:sldMk cId="806950188" sldId="609"/>
            <ac:spMk id="2" creationId="{5ACA1D77-7E23-4486-A033-6EE7D9D99DE2}"/>
          </ac:spMkLst>
        </pc:spChg>
        <pc:spChg chg="mod ord">
          <ac:chgData name="Cristian Chilipirea" userId="34ab170da5908fc4" providerId="LiveId" clId="{1740CB06-B491-48E7-B880-B5C37CA9ECBC}" dt="2021-03-10T22:54:21.227" v="72" actId="700"/>
          <ac:spMkLst>
            <pc:docMk/>
            <pc:sldMk cId="806950188" sldId="609"/>
            <ac:spMk id="4" creationId="{C7DE4BF6-7E89-4206-B154-C6CE2F1E1414}"/>
          </ac:spMkLst>
        </pc:spChg>
        <pc:spChg chg="mod ord">
          <ac:chgData name="Cristian Chilipirea" userId="34ab170da5908fc4" providerId="LiveId" clId="{1740CB06-B491-48E7-B880-B5C37CA9ECBC}" dt="2021-03-10T23:00:03.593" v="230" actId="207"/>
          <ac:spMkLst>
            <pc:docMk/>
            <pc:sldMk cId="806950188" sldId="609"/>
            <ac:spMk id="7" creationId="{6F422BB9-6A7F-4BD2-9676-A6410BB10371}"/>
          </ac:spMkLst>
        </pc:spChg>
        <pc:spChg chg="mod">
          <ac:chgData name="Cristian Chilipirea" userId="34ab170da5908fc4" providerId="LiveId" clId="{1740CB06-B491-48E7-B880-B5C37CA9ECBC}" dt="2021-03-24T01:16:30.360" v="661" actId="1076"/>
          <ac:spMkLst>
            <pc:docMk/>
            <pc:sldMk cId="806950188" sldId="609"/>
            <ac:spMk id="16" creationId="{2C2BB258-7F61-47F3-83FF-B2B79C5346B5}"/>
          </ac:spMkLst>
        </pc:spChg>
        <pc:cxnChg chg="mod">
          <ac:chgData name="Cristian Chilipirea" userId="34ab170da5908fc4" providerId="LiveId" clId="{1740CB06-B491-48E7-B880-B5C37CA9ECBC}" dt="2021-03-24T01:16:30.360" v="661" actId="1076"/>
          <ac:cxnSpMkLst>
            <pc:docMk/>
            <pc:sldMk cId="806950188" sldId="609"/>
            <ac:cxnSpMk id="17" creationId="{F9C1B811-70F4-43BE-8227-71A98FD546F7}"/>
          </ac:cxnSpMkLst>
        </pc:cxnChg>
        <pc:cxnChg chg="mod">
          <ac:chgData name="Cristian Chilipirea" userId="34ab170da5908fc4" providerId="LiveId" clId="{1740CB06-B491-48E7-B880-B5C37CA9ECBC}" dt="2021-03-24T01:16:30.360" v="661" actId="1076"/>
          <ac:cxnSpMkLst>
            <pc:docMk/>
            <pc:sldMk cId="806950188" sldId="609"/>
            <ac:cxnSpMk id="18" creationId="{1293B9C4-59B7-496F-8549-F8DD3AF9D3F4}"/>
          </ac:cxnSpMkLst>
        </pc:cxnChg>
      </pc:sldChg>
      <pc:sldChg chg="del">
        <pc:chgData name="Cristian Chilipirea" userId="34ab170da5908fc4" providerId="LiveId" clId="{1740CB06-B491-48E7-B880-B5C37CA9ECBC}" dt="2021-03-10T22:54:04.664" v="19" actId="47"/>
        <pc:sldMkLst>
          <pc:docMk/>
          <pc:sldMk cId="3467661663" sldId="609"/>
        </pc:sldMkLst>
      </pc:sldChg>
      <pc:sldChg chg="addSp delSp modSp add mod modClrScheme chgLayout">
        <pc:chgData name="Cristian Chilipirea" userId="34ab170da5908fc4" providerId="LiveId" clId="{1740CB06-B491-48E7-B880-B5C37CA9ECBC}" dt="2021-03-10T22:59:10.961" v="207" actId="478"/>
        <pc:sldMkLst>
          <pc:docMk/>
          <pc:sldMk cId="2969547115" sldId="610"/>
        </pc:sldMkLst>
        <pc:spChg chg="add del mod ord">
          <ac:chgData name="Cristian Chilipirea" userId="34ab170da5908fc4" providerId="LiveId" clId="{1740CB06-B491-48E7-B880-B5C37CA9ECBC}" dt="2021-03-10T22:59:10.961" v="207" actId="478"/>
          <ac:spMkLst>
            <pc:docMk/>
            <pc:sldMk cId="2969547115" sldId="610"/>
            <ac:spMk id="2" creationId="{96D31670-3730-4B1B-8361-7F8A31AA4811}"/>
          </ac:spMkLst>
        </pc:spChg>
        <pc:spChg chg="mod ord">
          <ac:chgData name="Cristian Chilipirea" userId="34ab170da5908fc4" providerId="LiveId" clId="{1740CB06-B491-48E7-B880-B5C37CA9ECBC}" dt="2021-03-10T22:54:21.227" v="72" actId="700"/>
          <ac:spMkLst>
            <pc:docMk/>
            <pc:sldMk cId="2969547115" sldId="610"/>
            <ac:spMk id="4" creationId="{C7DE4BF6-7E89-4206-B154-C6CE2F1E1414}"/>
          </ac:spMkLst>
        </pc:spChg>
        <pc:spChg chg="mod ord">
          <ac:chgData name="Cristian Chilipirea" userId="34ab170da5908fc4" providerId="LiveId" clId="{1740CB06-B491-48E7-B880-B5C37CA9ECBC}" dt="2021-03-10T22:59:09.387" v="206" actId="207"/>
          <ac:spMkLst>
            <pc:docMk/>
            <pc:sldMk cId="2969547115" sldId="610"/>
            <ac:spMk id="7" creationId="{6F422BB9-6A7F-4BD2-9676-A6410BB10371}"/>
          </ac:spMkLst>
        </pc:spChg>
      </pc:sldChg>
      <pc:sldChg chg="addSp delSp modSp add mod modClrScheme chgLayout">
        <pc:chgData name="Cristian Chilipirea" userId="34ab170da5908fc4" providerId="LiveId" clId="{1740CB06-B491-48E7-B880-B5C37CA9ECBC}" dt="2021-03-10T22:55:17.692" v="133" actId="478"/>
        <pc:sldMkLst>
          <pc:docMk/>
          <pc:sldMk cId="3772095760" sldId="611"/>
        </pc:sldMkLst>
        <pc:spChg chg="add del mod ord">
          <ac:chgData name="Cristian Chilipirea" userId="34ab170da5908fc4" providerId="LiveId" clId="{1740CB06-B491-48E7-B880-B5C37CA9ECBC}" dt="2021-03-10T22:55:17.692" v="133" actId="478"/>
          <ac:spMkLst>
            <pc:docMk/>
            <pc:sldMk cId="3772095760" sldId="611"/>
            <ac:spMk id="2" creationId="{0EF83EF9-3452-49CF-A192-B12EE657A9EC}"/>
          </ac:spMkLst>
        </pc:spChg>
        <pc:spChg chg="mod ord">
          <ac:chgData name="Cristian Chilipirea" userId="34ab170da5908fc4" providerId="LiveId" clId="{1740CB06-B491-48E7-B880-B5C37CA9ECBC}" dt="2021-03-10T22:54:21.227" v="72" actId="700"/>
          <ac:spMkLst>
            <pc:docMk/>
            <pc:sldMk cId="3772095760" sldId="611"/>
            <ac:spMk id="4" creationId="{C7DE4BF6-7E89-4206-B154-C6CE2F1E1414}"/>
          </ac:spMkLst>
        </pc:spChg>
        <pc:spChg chg="mod ord">
          <ac:chgData name="Cristian Chilipirea" userId="34ab170da5908fc4" providerId="LiveId" clId="{1740CB06-B491-48E7-B880-B5C37CA9ECBC}" dt="2021-03-10T22:55:15.665" v="132" actId="207"/>
          <ac:spMkLst>
            <pc:docMk/>
            <pc:sldMk cId="3772095760" sldId="611"/>
            <ac:spMk id="7" creationId="{6F422BB9-6A7F-4BD2-9676-A6410BB10371}"/>
          </ac:spMkLst>
        </pc:spChg>
      </pc:sldChg>
      <pc:sldChg chg="addSp delSp modSp add mod modClrScheme chgLayout">
        <pc:chgData name="Cristian Chilipirea" userId="34ab170da5908fc4" providerId="LiveId" clId="{1740CB06-B491-48E7-B880-B5C37CA9ECBC}" dt="2021-03-10T22:55:23.511" v="135" actId="478"/>
        <pc:sldMkLst>
          <pc:docMk/>
          <pc:sldMk cId="547638149" sldId="612"/>
        </pc:sldMkLst>
        <pc:spChg chg="add del mod ord">
          <ac:chgData name="Cristian Chilipirea" userId="34ab170da5908fc4" providerId="LiveId" clId="{1740CB06-B491-48E7-B880-B5C37CA9ECBC}" dt="2021-03-10T22:55:23.511" v="135" actId="478"/>
          <ac:spMkLst>
            <pc:docMk/>
            <pc:sldMk cId="547638149" sldId="612"/>
            <ac:spMk id="2" creationId="{4AA10604-D4E0-4C84-80B8-E3DE9353E4EC}"/>
          </ac:spMkLst>
        </pc:spChg>
        <pc:spChg chg="mod ord">
          <ac:chgData name="Cristian Chilipirea" userId="34ab170da5908fc4" providerId="LiveId" clId="{1740CB06-B491-48E7-B880-B5C37CA9ECBC}" dt="2021-03-10T22:54:21.227" v="72" actId="700"/>
          <ac:spMkLst>
            <pc:docMk/>
            <pc:sldMk cId="547638149" sldId="612"/>
            <ac:spMk id="4" creationId="{C7DE4BF6-7E89-4206-B154-C6CE2F1E1414}"/>
          </ac:spMkLst>
        </pc:spChg>
        <pc:spChg chg="mod ord">
          <ac:chgData name="Cristian Chilipirea" userId="34ab170da5908fc4" providerId="LiveId" clId="{1740CB06-B491-48E7-B880-B5C37CA9ECBC}" dt="2021-03-10T22:55:21.824" v="134" actId="207"/>
          <ac:spMkLst>
            <pc:docMk/>
            <pc:sldMk cId="547638149" sldId="612"/>
            <ac:spMk id="7" creationId="{6F422BB9-6A7F-4BD2-9676-A6410BB10371}"/>
          </ac:spMkLst>
        </pc:spChg>
      </pc:sldChg>
      <pc:sldChg chg="del">
        <pc:chgData name="Cristian Chilipirea" userId="34ab170da5908fc4" providerId="LiveId" clId="{1740CB06-B491-48E7-B880-B5C37CA9ECBC}" dt="2021-03-10T22:54:04.664" v="19" actId="47"/>
        <pc:sldMkLst>
          <pc:docMk/>
          <pc:sldMk cId="837216158" sldId="612"/>
        </pc:sldMkLst>
      </pc:sldChg>
      <pc:sldChg chg="del">
        <pc:chgData name="Cristian Chilipirea" userId="34ab170da5908fc4" providerId="LiveId" clId="{1740CB06-B491-48E7-B880-B5C37CA9ECBC}" dt="2021-03-10T22:54:04.664" v="19" actId="47"/>
        <pc:sldMkLst>
          <pc:docMk/>
          <pc:sldMk cId="1883209142" sldId="613"/>
        </pc:sldMkLst>
      </pc:sldChg>
      <pc:sldChg chg="addSp delSp modSp add mod modClrScheme chgLayout">
        <pc:chgData name="Cristian Chilipirea" userId="34ab170da5908fc4" providerId="LiveId" clId="{1740CB06-B491-48E7-B880-B5C37CA9ECBC}" dt="2021-03-10T22:55:30.066" v="137" actId="207"/>
        <pc:sldMkLst>
          <pc:docMk/>
          <pc:sldMk cId="3699323308" sldId="613"/>
        </pc:sldMkLst>
        <pc:spChg chg="add del mod ord">
          <ac:chgData name="Cristian Chilipirea" userId="34ab170da5908fc4" providerId="LiveId" clId="{1740CB06-B491-48E7-B880-B5C37CA9ECBC}" dt="2021-03-10T22:55:28.247" v="136" actId="478"/>
          <ac:spMkLst>
            <pc:docMk/>
            <pc:sldMk cId="3699323308" sldId="613"/>
            <ac:spMk id="2" creationId="{52A254F8-BC23-4DC0-8E13-F51AF777C59B}"/>
          </ac:spMkLst>
        </pc:spChg>
        <pc:spChg chg="mod ord">
          <ac:chgData name="Cristian Chilipirea" userId="34ab170da5908fc4" providerId="LiveId" clId="{1740CB06-B491-48E7-B880-B5C37CA9ECBC}" dt="2021-03-10T22:54:21.227" v="72" actId="700"/>
          <ac:spMkLst>
            <pc:docMk/>
            <pc:sldMk cId="3699323308" sldId="613"/>
            <ac:spMk id="4" creationId="{C7DE4BF6-7E89-4206-B154-C6CE2F1E1414}"/>
          </ac:spMkLst>
        </pc:spChg>
        <pc:spChg chg="mod ord">
          <ac:chgData name="Cristian Chilipirea" userId="34ab170da5908fc4" providerId="LiveId" clId="{1740CB06-B491-48E7-B880-B5C37CA9ECBC}" dt="2021-03-10T22:55:30.066" v="137" actId="207"/>
          <ac:spMkLst>
            <pc:docMk/>
            <pc:sldMk cId="3699323308" sldId="613"/>
            <ac:spMk id="7" creationId="{6F422BB9-6A7F-4BD2-9676-A6410BB10371}"/>
          </ac:spMkLst>
        </pc:spChg>
      </pc:sldChg>
      <pc:sldChg chg="addSp delSp modSp add mod modClrScheme chgLayout">
        <pc:chgData name="Cristian Chilipirea" userId="34ab170da5908fc4" providerId="LiveId" clId="{1740CB06-B491-48E7-B880-B5C37CA9ECBC}" dt="2021-03-10T22:55:37.555" v="139" actId="207"/>
        <pc:sldMkLst>
          <pc:docMk/>
          <pc:sldMk cId="2777553767" sldId="614"/>
        </pc:sldMkLst>
        <pc:spChg chg="add del mod ord">
          <ac:chgData name="Cristian Chilipirea" userId="34ab170da5908fc4" providerId="LiveId" clId="{1740CB06-B491-48E7-B880-B5C37CA9ECBC}" dt="2021-03-10T22:55:35.088" v="138" actId="478"/>
          <ac:spMkLst>
            <pc:docMk/>
            <pc:sldMk cId="2777553767" sldId="614"/>
            <ac:spMk id="2" creationId="{E24E922F-34AA-4493-8735-5AC609E6BBFD}"/>
          </ac:spMkLst>
        </pc:spChg>
        <pc:spChg chg="mod ord">
          <ac:chgData name="Cristian Chilipirea" userId="34ab170da5908fc4" providerId="LiveId" clId="{1740CB06-B491-48E7-B880-B5C37CA9ECBC}" dt="2021-03-10T22:54:21.227" v="72" actId="700"/>
          <ac:spMkLst>
            <pc:docMk/>
            <pc:sldMk cId="2777553767" sldId="614"/>
            <ac:spMk id="4" creationId="{C7DE4BF6-7E89-4206-B154-C6CE2F1E1414}"/>
          </ac:spMkLst>
        </pc:spChg>
        <pc:spChg chg="mod ord">
          <ac:chgData name="Cristian Chilipirea" userId="34ab170da5908fc4" providerId="LiveId" clId="{1740CB06-B491-48E7-B880-B5C37CA9ECBC}" dt="2021-03-10T22:55:37.555" v="139" actId="207"/>
          <ac:spMkLst>
            <pc:docMk/>
            <pc:sldMk cId="2777553767" sldId="614"/>
            <ac:spMk id="7" creationId="{6F422BB9-6A7F-4BD2-9676-A6410BB10371}"/>
          </ac:spMkLst>
        </pc:spChg>
      </pc:sldChg>
      <pc:sldChg chg="addSp delSp modSp add mod modClrScheme chgLayout">
        <pc:chgData name="Cristian Chilipirea" userId="34ab170da5908fc4" providerId="LiveId" clId="{1740CB06-B491-48E7-B880-B5C37CA9ECBC}" dt="2021-03-10T22:55:43.955" v="141" actId="207"/>
        <pc:sldMkLst>
          <pc:docMk/>
          <pc:sldMk cId="1985903460" sldId="615"/>
        </pc:sldMkLst>
        <pc:spChg chg="add del mod ord">
          <ac:chgData name="Cristian Chilipirea" userId="34ab170da5908fc4" providerId="LiveId" clId="{1740CB06-B491-48E7-B880-B5C37CA9ECBC}" dt="2021-03-10T22:55:41.704" v="140" actId="478"/>
          <ac:spMkLst>
            <pc:docMk/>
            <pc:sldMk cId="1985903460" sldId="615"/>
            <ac:spMk id="2" creationId="{369CE086-A6CF-489E-9448-CABF015F2CB9}"/>
          </ac:spMkLst>
        </pc:spChg>
        <pc:spChg chg="mod ord">
          <ac:chgData name="Cristian Chilipirea" userId="34ab170da5908fc4" providerId="LiveId" clId="{1740CB06-B491-48E7-B880-B5C37CA9ECBC}" dt="2021-03-10T22:54:21.227" v="72" actId="700"/>
          <ac:spMkLst>
            <pc:docMk/>
            <pc:sldMk cId="1985903460" sldId="615"/>
            <ac:spMk id="4" creationId="{C7DE4BF6-7E89-4206-B154-C6CE2F1E1414}"/>
          </ac:spMkLst>
        </pc:spChg>
        <pc:spChg chg="mod ord">
          <ac:chgData name="Cristian Chilipirea" userId="34ab170da5908fc4" providerId="LiveId" clId="{1740CB06-B491-48E7-B880-B5C37CA9ECBC}" dt="2021-03-10T22:55:43.955" v="141" actId="207"/>
          <ac:spMkLst>
            <pc:docMk/>
            <pc:sldMk cId="1985903460" sldId="615"/>
            <ac:spMk id="7" creationId="{6F422BB9-6A7F-4BD2-9676-A6410BB10371}"/>
          </ac:spMkLst>
        </pc:spChg>
      </pc:sldChg>
      <pc:sldChg chg="addSp delSp modSp add mod modClrScheme chgLayout">
        <pc:chgData name="Cristian Chilipirea" userId="34ab170da5908fc4" providerId="LiveId" clId="{1740CB06-B491-48E7-B880-B5C37CA9ECBC}" dt="2021-03-10T22:55:52.362" v="143" actId="207"/>
        <pc:sldMkLst>
          <pc:docMk/>
          <pc:sldMk cId="2620218381" sldId="616"/>
        </pc:sldMkLst>
        <pc:spChg chg="add del mod ord">
          <ac:chgData name="Cristian Chilipirea" userId="34ab170da5908fc4" providerId="LiveId" clId="{1740CB06-B491-48E7-B880-B5C37CA9ECBC}" dt="2021-03-10T22:55:49.547" v="142" actId="478"/>
          <ac:spMkLst>
            <pc:docMk/>
            <pc:sldMk cId="2620218381" sldId="616"/>
            <ac:spMk id="2" creationId="{14B71D3E-8323-4CBD-AAF5-5F3432E739AA}"/>
          </ac:spMkLst>
        </pc:spChg>
        <pc:spChg chg="mod ord">
          <ac:chgData name="Cristian Chilipirea" userId="34ab170da5908fc4" providerId="LiveId" clId="{1740CB06-B491-48E7-B880-B5C37CA9ECBC}" dt="2021-03-10T22:54:21.227" v="72" actId="700"/>
          <ac:spMkLst>
            <pc:docMk/>
            <pc:sldMk cId="2620218381" sldId="616"/>
            <ac:spMk id="4" creationId="{C7DE4BF6-7E89-4206-B154-C6CE2F1E1414}"/>
          </ac:spMkLst>
        </pc:spChg>
        <pc:spChg chg="mod ord">
          <ac:chgData name="Cristian Chilipirea" userId="34ab170da5908fc4" providerId="LiveId" clId="{1740CB06-B491-48E7-B880-B5C37CA9ECBC}" dt="2021-03-10T22:55:52.362" v="143" actId="207"/>
          <ac:spMkLst>
            <pc:docMk/>
            <pc:sldMk cId="2620218381" sldId="616"/>
            <ac:spMk id="7" creationId="{6F422BB9-6A7F-4BD2-9676-A6410BB10371}"/>
          </ac:spMkLst>
        </pc:spChg>
      </pc:sldChg>
      <pc:sldChg chg="del">
        <pc:chgData name="Cristian Chilipirea" userId="34ab170da5908fc4" providerId="LiveId" clId="{1740CB06-B491-48E7-B880-B5C37CA9ECBC}" dt="2021-03-10T22:54:04.664" v="19" actId="47"/>
        <pc:sldMkLst>
          <pc:docMk/>
          <pc:sldMk cId="3348847876" sldId="616"/>
        </pc:sldMkLst>
      </pc:sldChg>
      <pc:sldChg chg="addSp delSp modSp add mod modClrScheme chgLayout">
        <pc:chgData name="Cristian Chilipirea" userId="34ab170da5908fc4" providerId="LiveId" clId="{1740CB06-B491-48E7-B880-B5C37CA9ECBC}" dt="2021-03-10T22:55:57.924" v="145" actId="478"/>
        <pc:sldMkLst>
          <pc:docMk/>
          <pc:sldMk cId="1636220163" sldId="617"/>
        </pc:sldMkLst>
        <pc:spChg chg="add del mod ord">
          <ac:chgData name="Cristian Chilipirea" userId="34ab170da5908fc4" providerId="LiveId" clId="{1740CB06-B491-48E7-B880-B5C37CA9ECBC}" dt="2021-03-10T22:55:57.924" v="145" actId="478"/>
          <ac:spMkLst>
            <pc:docMk/>
            <pc:sldMk cId="1636220163" sldId="617"/>
            <ac:spMk id="2" creationId="{220735F8-AB4C-484F-ADAE-18562E8446CC}"/>
          </ac:spMkLst>
        </pc:spChg>
        <pc:spChg chg="mod ord">
          <ac:chgData name="Cristian Chilipirea" userId="34ab170da5908fc4" providerId="LiveId" clId="{1740CB06-B491-48E7-B880-B5C37CA9ECBC}" dt="2021-03-10T22:54:21.227" v="72" actId="700"/>
          <ac:spMkLst>
            <pc:docMk/>
            <pc:sldMk cId="1636220163" sldId="617"/>
            <ac:spMk id="4" creationId="{C7DE4BF6-7E89-4206-B154-C6CE2F1E1414}"/>
          </ac:spMkLst>
        </pc:spChg>
        <pc:spChg chg="mod ord">
          <ac:chgData name="Cristian Chilipirea" userId="34ab170da5908fc4" providerId="LiveId" clId="{1740CB06-B491-48E7-B880-B5C37CA9ECBC}" dt="2021-03-10T22:55:56.252" v="144" actId="207"/>
          <ac:spMkLst>
            <pc:docMk/>
            <pc:sldMk cId="1636220163" sldId="617"/>
            <ac:spMk id="7" creationId="{6F422BB9-6A7F-4BD2-9676-A6410BB10371}"/>
          </ac:spMkLst>
        </pc:spChg>
      </pc:sldChg>
      <pc:sldChg chg="addSp delSp modSp add mod modClrScheme chgLayout">
        <pc:chgData name="Cristian Chilipirea" userId="34ab170da5908fc4" providerId="LiveId" clId="{1740CB06-B491-48E7-B880-B5C37CA9ECBC}" dt="2021-03-10T22:56:04.252" v="147" actId="478"/>
        <pc:sldMkLst>
          <pc:docMk/>
          <pc:sldMk cId="1260025266" sldId="618"/>
        </pc:sldMkLst>
        <pc:spChg chg="add del mod ord">
          <ac:chgData name="Cristian Chilipirea" userId="34ab170da5908fc4" providerId="LiveId" clId="{1740CB06-B491-48E7-B880-B5C37CA9ECBC}" dt="2021-03-10T22:56:04.252" v="147" actId="478"/>
          <ac:spMkLst>
            <pc:docMk/>
            <pc:sldMk cId="1260025266" sldId="618"/>
            <ac:spMk id="2" creationId="{42FCA605-0188-4BCC-9AC7-FF8113680106}"/>
          </ac:spMkLst>
        </pc:spChg>
        <pc:spChg chg="mod ord">
          <ac:chgData name="Cristian Chilipirea" userId="34ab170da5908fc4" providerId="LiveId" clId="{1740CB06-B491-48E7-B880-B5C37CA9ECBC}" dt="2021-03-10T22:54:21.227" v="72" actId="700"/>
          <ac:spMkLst>
            <pc:docMk/>
            <pc:sldMk cId="1260025266" sldId="618"/>
            <ac:spMk id="4" creationId="{C7DE4BF6-7E89-4206-B154-C6CE2F1E1414}"/>
          </ac:spMkLst>
        </pc:spChg>
        <pc:spChg chg="mod ord">
          <ac:chgData name="Cristian Chilipirea" userId="34ab170da5908fc4" providerId="LiveId" clId="{1740CB06-B491-48E7-B880-B5C37CA9ECBC}" dt="2021-03-10T22:56:02.104" v="146" actId="207"/>
          <ac:spMkLst>
            <pc:docMk/>
            <pc:sldMk cId="1260025266" sldId="618"/>
            <ac:spMk id="7" creationId="{6F422BB9-6A7F-4BD2-9676-A6410BB10371}"/>
          </ac:spMkLst>
        </pc:spChg>
      </pc:sldChg>
      <pc:sldChg chg="addSp delSp modSp add mod modClrScheme chgLayout">
        <pc:chgData name="Cristian Chilipirea" userId="34ab170da5908fc4" providerId="LiveId" clId="{1740CB06-B491-48E7-B880-B5C37CA9ECBC}" dt="2021-03-10T22:56:09.836" v="149" actId="478"/>
        <pc:sldMkLst>
          <pc:docMk/>
          <pc:sldMk cId="1535392577" sldId="619"/>
        </pc:sldMkLst>
        <pc:spChg chg="add del mod ord">
          <ac:chgData name="Cristian Chilipirea" userId="34ab170da5908fc4" providerId="LiveId" clId="{1740CB06-B491-48E7-B880-B5C37CA9ECBC}" dt="2021-03-10T22:56:09.836" v="149" actId="478"/>
          <ac:spMkLst>
            <pc:docMk/>
            <pc:sldMk cId="1535392577" sldId="619"/>
            <ac:spMk id="2" creationId="{908E62CF-DD76-479E-BAC7-629D698043E7}"/>
          </ac:spMkLst>
        </pc:spChg>
        <pc:spChg chg="mod ord">
          <ac:chgData name="Cristian Chilipirea" userId="34ab170da5908fc4" providerId="LiveId" clId="{1740CB06-B491-48E7-B880-B5C37CA9ECBC}" dt="2021-03-10T22:54:21.227" v="72" actId="700"/>
          <ac:spMkLst>
            <pc:docMk/>
            <pc:sldMk cId="1535392577" sldId="619"/>
            <ac:spMk id="4" creationId="{C7DE4BF6-7E89-4206-B154-C6CE2F1E1414}"/>
          </ac:spMkLst>
        </pc:spChg>
        <pc:spChg chg="mod ord">
          <ac:chgData name="Cristian Chilipirea" userId="34ab170da5908fc4" providerId="LiveId" clId="{1740CB06-B491-48E7-B880-B5C37CA9ECBC}" dt="2021-03-10T22:56:07.870" v="148" actId="207"/>
          <ac:spMkLst>
            <pc:docMk/>
            <pc:sldMk cId="1535392577" sldId="619"/>
            <ac:spMk id="7" creationId="{6F422BB9-6A7F-4BD2-9676-A6410BB10371}"/>
          </ac:spMkLst>
        </pc:spChg>
      </pc:sldChg>
      <pc:sldChg chg="addSp delSp modSp add mod modClrScheme chgLayout">
        <pc:chgData name="Cristian Chilipirea" userId="34ab170da5908fc4" providerId="LiveId" clId="{1740CB06-B491-48E7-B880-B5C37CA9ECBC}" dt="2021-03-10T22:56:16.436" v="151" actId="207"/>
        <pc:sldMkLst>
          <pc:docMk/>
          <pc:sldMk cId="2982334505" sldId="620"/>
        </pc:sldMkLst>
        <pc:spChg chg="add del mod ord">
          <ac:chgData name="Cristian Chilipirea" userId="34ab170da5908fc4" providerId="LiveId" clId="{1740CB06-B491-48E7-B880-B5C37CA9ECBC}" dt="2021-03-10T22:56:14.561" v="150" actId="478"/>
          <ac:spMkLst>
            <pc:docMk/>
            <pc:sldMk cId="2982334505" sldId="620"/>
            <ac:spMk id="2" creationId="{66D837F1-85A3-49C0-8420-F1647389336A}"/>
          </ac:spMkLst>
        </pc:spChg>
        <pc:spChg chg="mod ord">
          <ac:chgData name="Cristian Chilipirea" userId="34ab170da5908fc4" providerId="LiveId" clId="{1740CB06-B491-48E7-B880-B5C37CA9ECBC}" dt="2021-03-10T22:54:21.227" v="72" actId="700"/>
          <ac:spMkLst>
            <pc:docMk/>
            <pc:sldMk cId="2982334505" sldId="620"/>
            <ac:spMk id="4" creationId="{C7DE4BF6-7E89-4206-B154-C6CE2F1E1414}"/>
          </ac:spMkLst>
        </pc:spChg>
        <pc:spChg chg="mod ord">
          <ac:chgData name="Cristian Chilipirea" userId="34ab170da5908fc4" providerId="LiveId" clId="{1740CB06-B491-48E7-B880-B5C37CA9ECBC}" dt="2021-03-10T22:56:16.436" v="151" actId="207"/>
          <ac:spMkLst>
            <pc:docMk/>
            <pc:sldMk cId="2982334505" sldId="620"/>
            <ac:spMk id="7" creationId="{6F422BB9-6A7F-4BD2-9676-A6410BB10371}"/>
          </ac:spMkLst>
        </pc:spChg>
      </pc:sldChg>
      <pc:sldChg chg="del">
        <pc:chgData name="Cristian Chilipirea" userId="34ab170da5908fc4" providerId="LiveId" clId="{1740CB06-B491-48E7-B880-B5C37CA9ECBC}" dt="2021-03-10T22:54:04.664" v="19" actId="47"/>
        <pc:sldMkLst>
          <pc:docMk/>
          <pc:sldMk cId="3155245931" sldId="620"/>
        </pc:sldMkLst>
      </pc:sldChg>
      <pc:sldChg chg="del">
        <pc:chgData name="Cristian Chilipirea" userId="34ab170da5908fc4" providerId="LiveId" clId="{1740CB06-B491-48E7-B880-B5C37CA9ECBC}" dt="2021-03-10T22:54:04.664" v="19" actId="47"/>
        <pc:sldMkLst>
          <pc:docMk/>
          <pc:sldMk cId="278621425" sldId="621"/>
        </pc:sldMkLst>
      </pc:sldChg>
      <pc:sldChg chg="addSp delSp modSp add mod modClrScheme chgLayout">
        <pc:chgData name="Cristian Chilipirea" userId="34ab170da5908fc4" providerId="LiveId" clId="{1740CB06-B491-48E7-B880-B5C37CA9ECBC}" dt="2021-03-10T22:56:22.954" v="153" actId="207"/>
        <pc:sldMkLst>
          <pc:docMk/>
          <pc:sldMk cId="4178164913" sldId="621"/>
        </pc:sldMkLst>
        <pc:spChg chg="add del mod ord">
          <ac:chgData name="Cristian Chilipirea" userId="34ab170da5908fc4" providerId="LiveId" clId="{1740CB06-B491-48E7-B880-B5C37CA9ECBC}" dt="2021-03-10T22:56:20.968" v="152" actId="478"/>
          <ac:spMkLst>
            <pc:docMk/>
            <pc:sldMk cId="4178164913" sldId="621"/>
            <ac:spMk id="2" creationId="{296357CC-4B81-4154-9BB1-F777EE4B2C6C}"/>
          </ac:spMkLst>
        </pc:spChg>
        <pc:spChg chg="mod ord">
          <ac:chgData name="Cristian Chilipirea" userId="34ab170da5908fc4" providerId="LiveId" clId="{1740CB06-B491-48E7-B880-B5C37CA9ECBC}" dt="2021-03-10T22:54:21.227" v="72" actId="700"/>
          <ac:spMkLst>
            <pc:docMk/>
            <pc:sldMk cId="4178164913" sldId="621"/>
            <ac:spMk id="4" creationId="{C7DE4BF6-7E89-4206-B154-C6CE2F1E1414}"/>
          </ac:spMkLst>
        </pc:spChg>
        <pc:spChg chg="mod ord">
          <ac:chgData name="Cristian Chilipirea" userId="34ab170da5908fc4" providerId="LiveId" clId="{1740CB06-B491-48E7-B880-B5C37CA9ECBC}" dt="2021-03-10T22:56:22.954" v="153" actId="207"/>
          <ac:spMkLst>
            <pc:docMk/>
            <pc:sldMk cId="4178164913" sldId="621"/>
            <ac:spMk id="7" creationId="{6F422BB9-6A7F-4BD2-9676-A6410BB10371}"/>
          </ac:spMkLst>
        </pc:spChg>
      </pc:sldChg>
      <pc:sldChg chg="del">
        <pc:chgData name="Cristian Chilipirea" userId="34ab170da5908fc4" providerId="LiveId" clId="{1740CB06-B491-48E7-B880-B5C37CA9ECBC}" dt="2021-03-10T22:54:04.664" v="19" actId="47"/>
        <pc:sldMkLst>
          <pc:docMk/>
          <pc:sldMk cId="414989700" sldId="622"/>
        </pc:sldMkLst>
      </pc:sldChg>
      <pc:sldChg chg="addSp delSp modSp add mod modClrScheme chgLayout">
        <pc:chgData name="Cristian Chilipirea" userId="34ab170da5908fc4" providerId="LiveId" clId="{1740CB06-B491-48E7-B880-B5C37CA9ECBC}" dt="2021-03-10T22:56:29.391" v="155" actId="478"/>
        <pc:sldMkLst>
          <pc:docMk/>
          <pc:sldMk cId="2829829877" sldId="622"/>
        </pc:sldMkLst>
        <pc:spChg chg="add del mod ord">
          <ac:chgData name="Cristian Chilipirea" userId="34ab170da5908fc4" providerId="LiveId" clId="{1740CB06-B491-48E7-B880-B5C37CA9ECBC}" dt="2021-03-10T22:56:29.391" v="155" actId="478"/>
          <ac:spMkLst>
            <pc:docMk/>
            <pc:sldMk cId="2829829877" sldId="622"/>
            <ac:spMk id="2" creationId="{4EFDCB4B-F40B-4FB5-96DC-4D63EE1E939E}"/>
          </ac:spMkLst>
        </pc:spChg>
        <pc:spChg chg="mod ord">
          <ac:chgData name="Cristian Chilipirea" userId="34ab170da5908fc4" providerId="LiveId" clId="{1740CB06-B491-48E7-B880-B5C37CA9ECBC}" dt="2021-03-10T22:54:21.227" v="72" actId="700"/>
          <ac:spMkLst>
            <pc:docMk/>
            <pc:sldMk cId="2829829877" sldId="622"/>
            <ac:spMk id="4" creationId="{C7DE4BF6-7E89-4206-B154-C6CE2F1E1414}"/>
          </ac:spMkLst>
        </pc:spChg>
        <pc:spChg chg="mod ord">
          <ac:chgData name="Cristian Chilipirea" userId="34ab170da5908fc4" providerId="LiveId" clId="{1740CB06-B491-48E7-B880-B5C37CA9ECBC}" dt="2021-03-10T22:56:27.293" v="154" actId="207"/>
          <ac:spMkLst>
            <pc:docMk/>
            <pc:sldMk cId="2829829877" sldId="622"/>
            <ac:spMk id="7" creationId="{6F422BB9-6A7F-4BD2-9676-A6410BB10371}"/>
          </ac:spMkLst>
        </pc:spChg>
      </pc:sldChg>
      <pc:sldChg chg="addSp delSp modSp add mod modClrScheme chgLayout">
        <pc:chgData name="Cristian Chilipirea" userId="34ab170da5908fc4" providerId="LiveId" clId="{1740CB06-B491-48E7-B880-B5C37CA9ECBC}" dt="2021-03-10T22:56:35.024" v="157" actId="478"/>
        <pc:sldMkLst>
          <pc:docMk/>
          <pc:sldMk cId="1066996635" sldId="623"/>
        </pc:sldMkLst>
        <pc:spChg chg="add del mod ord">
          <ac:chgData name="Cristian Chilipirea" userId="34ab170da5908fc4" providerId="LiveId" clId="{1740CB06-B491-48E7-B880-B5C37CA9ECBC}" dt="2021-03-10T22:56:35.024" v="157" actId="478"/>
          <ac:spMkLst>
            <pc:docMk/>
            <pc:sldMk cId="1066996635" sldId="623"/>
            <ac:spMk id="2" creationId="{CC90920A-F787-448A-A88D-D67B8E3DF79B}"/>
          </ac:spMkLst>
        </pc:spChg>
        <pc:spChg chg="mod ord">
          <ac:chgData name="Cristian Chilipirea" userId="34ab170da5908fc4" providerId="LiveId" clId="{1740CB06-B491-48E7-B880-B5C37CA9ECBC}" dt="2021-03-10T22:54:21.227" v="72" actId="700"/>
          <ac:spMkLst>
            <pc:docMk/>
            <pc:sldMk cId="1066996635" sldId="623"/>
            <ac:spMk id="4" creationId="{C7DE4BF6-7E89-4206-B154-C6CE2F1E1414}"/>
          </ac:spMkLst>
        </pc:spChg>
        <pc:spChg chg="mod ord">
          <ac:chgData name="Cristian Chilipirea" userId="34ab170da5908fc4" providerId="LiveId" clId="{1740CB06-B491-48E7-B880-B5C37CA9ECBC}" dt="2021-03-10T22:56:32.580" v="156" actId="207"/>
          <ac:spMkLst>
            <pc:docMk/>
            <pc:sldMk cId="1066996635" sldId="623"/>
            <ac:spMk id="7" creationId="{6F422BB9-6A7F-4BD2-9676-A6410BB10371}"/>
          </ac:spMkLst>
        </pc:spChg>
      </pc:sldChg>
      <pc:sldChg chg="del">
        <pc:chgData name="Cristian Chilipirea" userId="34ab170da5908fc4" providerId="LiveId" clId="{1740CB06-B491-48E7-B880-B5C37CA9ECBC}" dt="2021-03-10T22:54:04.664" v="19" actId="47"/>
        <pc:sldMkLst>
          <pc:docMk/>
          <pc:sldMk cId="4096181791" sldId="623"/>
        </pc:sldMkLst>
      </pc:sldChg>
      <pc:sldChg chg="del">
        <pc:chgData name="Cristian Chilipirea" userId="34ab170da5908fc4" providerId="LiveId" clId="{1740CB06-B491-48E7-B880-B5C37CA9ECBC}" dt="2021-03-10T22:54:04.664" v="19" actId="47"/>
        <pc:sldMkLst>
          <pc:docMk/>
          <pc:sldMk cId="36634983" sldId="624"/>
        </pc:sldMkLst>
      </pc:sldChg>
      <pc:sldChg chg="addSp delSp modSp add mod modClrScheme chgLayout">
        <pc:chgData name="Cristian Chilipirea" userId="34ab170da5908fc4" providerId="LiveId" clId="{1740CB06-B491-48E7-B880-B5C37CA9ECBC}" dt="2021-03-10T22:56:39.528" v="159" actId="478"/>
        <pc:sldMkLst>
          <pc:docMk/>
          <pc:sldMk cId="4228065725" sldId="624"/>
        </pc:sldMkLst>
        <pc:spChg chg="add del mod ord">
          <ac:chgData name="Cristian Chilipirea" userId="34ab170da5908fc4" providerId="LiveId" clId="{1740CB06-B491-48E7-B880-B5C37CA9ECBC}" dt="2021-03-10T22:56:39.528" v="159" actId="478"/>
          <ac:spMkLst>
            <pc:docMk/>
            <pc:sldMk cId="4228065725" sldId="624"/>
            <ac:spMk id="2" creationId="{1D715C9D-746D-4B13-AFAB-D365F98B67B2}"/>
          </ac:spMkLst>
        </pc:spChg>
        <pc:spChg chg="mod ord">
          <ac:chgData name="Cristian Chilipirea" userId="34ab170da5908fc4" providerId="LiveId" clId="{1740CB06-B491-48E7-B880-B5C37CA9ECBC}" dt="2021-03-10T22:54:21.227" v="72" actId="700"/>
          <ac:spMkLst>
            <pc:docMk/>
            <pc:sldMk cId="4228065725" sldId="624"/>
            <ac:spMk id="4" creationId="{C7DE4BF6-7E89-4206-B154-C6CE2F1E1414}"/>
          </ac:spMkLst>
        </pc:spChg>
        <pc:spChg chg="mod ord">
          <ac:chgData name="Cristian Chilipirea" userId="34ab170da5908fc4" providerId="LiveId" clId="{1740CB06-B491-48E7-B880-B5C37CA9ECBC}" dt="2021-03-10T22:56:37.806" v="158" actId="207"/>
          <ac:spMkLst>
            <pc:docMk/>
            <pc:sldMk cId="4228065725" sldId="624"/>
            <ac:spMk id="7" creationId="{6F422BB9-6A7F-4BD2-9676-A6410BB10371}"/>
          </ac:spMkLst>
        </pc:spChg>
      </pc:sldChg>
      <pc:sldChg chg="addSp delSp modSp add mod modClrScheme chgLayout">
        <pc:chgData name="Cristian Chilipirea" userId="34ab170da5908fc4" providerId="LiveId" clId="{1740CB06-B491-48E7-B880-B5C37CA9ECBC}" dt="2021-03-10T22:56:44.311" v="161" actId="478"/>
        <pc:sldMkLst>
          <pc:docMk/>
          <pc:sldMk cId="3183625135" sldId="625"/>
        </pc:sldMkLst>
        <pc:spChg chg="add del mod ord">
          <ac:chgData name="Cristian Chilipirea" userId="34ab170da5908fc4" providerId="LiveId" clId="{1740CB06-B491-48E7-B880-B5C37CA9ECBC}" dt="2021-03-10T22:56:44.311" v="161" actId="478"/>
          <ac:spMkLst>
            <pc:docMk/>
            <pc:sldMk cId="3183625135" sldId="625"/>
            <ac:spMk id="2" creationId="{0AB650C5-CD14-4898-9C5F-60BD96D634B6}"/>
          </ac:spMkLst>
        </pc:spChg>
        <pc:spChg chg="mod ord">
          <ac:chgData name="Cristian Chilipirea" userId="34ab170da5908fc4" providerId="LiveId" clId="{1740CB06-B491-48E7-B880-B5C37CA9ECBC}" dt="2021-03-10T22:54:21.227" v="72" actId="700"/>
          <ac:spMkLst>
            <pc:docMk/>
            <pc:sldMk cId="3183625135" sldId="625"/>
            <ac:spMk id="4" creationId="{C7DE4BF6-7E89-4206-B154-C6CE2F1E1414}"/>
          </ac:spMkLst>
        </pc:spChg>
        <pc:spChg chg="mod ord">
          <ac:chgData name="Cristian Chilipirea" userId="34ab170da5908fc4" providerId="LiveId" clId="{1740CB06-B491-48E7-B880-B5C37CA9ECBC}" dt="2021-03-10T22:56:42.773" v="160" actId="207"/>
          <ac:spMkLst>
            <pc:docMk/>
            <pc:sldMk cId="3183625135" sldId="625"/>
            <ac:spMk id="7" creationId="{6F422BB9-6A7F-4BD2-9676-A6410BB10371}"/>
          </ac:spMkLst>
        </pc:spChg>
      </pc:sldChg>
      <pc:sldChg chg="del">
        <pc:chgData name="Cristian Chilipirea" userId="34ab170da5908fc4" providerId="LiveId" clId="{1740CB06-B491-48E7-B880-B5C37CA9ECBC}" dt="2021-03-10T22:54:04.664" v="19" actId="47"/>
        <pc:sldMkLst>
          <pc:docMk/>
          <pc:sldMk cId="3518888551" sldId="625"/>
        </pc:sldMkLst>
      </pc:sldChg>
      <pc:sldChg chg="addSp delSp modSp add mod modClrScheme chgLayout">
        <pc:chgData name="Cristian Chilipirea" userId="34ab170da5908fc4" providerId="LiveId" clId="{1740CB06-B491-48E7-B880-B5C37CA9ECBC}" dt="2021-03-10T22:56:48.328" v="163" actId="478"/>
        <pc:sldMkLst>
          <pc:docMk/>
          <pc:sldMk cId="858363654" sldId="626"/>
        </pc:sldMkLst>
        <pc:spChg chg="add del mod ord">
          <ac:chgData name="Cristian Chilipirea" userId="34ab170da5908fc4" providerId="LiveId" clId="{1740CB06-B491-48E7-B880-B5C37CA9ECBC}" dt="2021-03-10T22:56:48.328" v="163" actId="478"/>
          <ac:spMkLst>
            <pc:docMk/>
            <pc:sldMk cId="858363654" sldId="626"/>
            <ac:spMk id="2" creationId="{8320B8BA-706A-4498-9264-13A7EC343CD4}"/>
          </ac:spMkLst>
        </pc:spChg>
        <pc:spChg chg="mod ord">
          <ac:chgData name="Cristian Chilipirea" userId="34ab170da5908fc4" providerId="LiveId" clId="{1740CB06-B491-48E7-B880-B5C37CA9ECBC}" dt="2021-03-10T22:54:21.227" v="72" actId="700"/>
          <ac:spMkLst>
            <pc:docMk/>
            <pc:sldMk cId="858363654" sldId="626"/>
            <ac:spMk id="4" creationId="{C7DE4BF6-7E89-4206-B154-C6CE2F1E1414}"/>
          </ac:spMkLst>
        </pc:spChg>
        <pc:spChg chg="mod ord">
          <ac:chgData name="Cristian Chilipirea" userId="34ab170da5908fc4" providerId="LiveId" clId="{1740CB06-B491-48E7-B880-B5C37CA9ECBC}" dt="2021-03-10T22:56:47.179" v="162" actId="207"/>
          <ac:spMkLst>
            <pc:docMk/>
            <pc:sldMk cId="858363654" sldId="626"/>
            <ac:spMk id="7" creationId="{6F422BB9-6A7F-4BD2-9676-A6410BB10371}"/>
          </ac:spMkLst>
        </pc:spChg>
      </pc:sldChg>
      <pc:sldChg chg="del">
        <pc:chgData name="Cristian Chilipirea" userId="34ab170da5908fc4" providerId="LiveId" clId="{1740CB06-B491-48E7-B880-B5C37CA9ECBC}" dt="2021-03-10T22:54:04.664" v="19" actId="47"/>
        <pc:sldMkLst>
          <pc:docMk/>
          <pc:sldMk cId="1897459120" sldId="626"/>
        </pc:sldMkLst>
      </pc:sldChg>
      <pc:sldChg chg="del">
        <pc:chgData name="Cristian Chilipirea" userId="34ab170da5908fc4" providerId="LiveId" clId="{1740CB06-B491-48E7-B880-B5C37CA9ECBC}" dt="2021-03-10T22:54:04.664" v="19" actId="47"/>
        <pc:sldMkLst>
          <pc:docMk/>
          <pc:sldMk cId="883812" sldId="627"/>
        </pc:sldMkLst>
      </pc:sldChg>
      <pc:sldChg chg="addSp delSp modSp add mod modClrScheme chgLayout">
        <pc:chgData name="Cristian Chilipirea" userId="34ab170da5908fc4" providerId="LiveId" clId="{1740CB06-B491-48E7-B880-B5C37CA9ECBC}" dt="2021-03-10T22:56:53.964" v="165" actId="478"/>
        <pc:sldMkLst>
          <pc:docMk/>
          <pc:sldMk cId="1648907280" sldId="627"/>
        </pc:sldMkLst>
        <pc:spChg chg="add del mod ord">
          <ac:chgData name="Cristian Chilipirea" userId="34ab170da5908fc4" providerId="LiveId" clId="{1740CB06-B491-48E7-B880-B5C37CA9ECBC}" dt="2021-03-10T22:56:53.964" v="165" actId="478"/>
          <ac:spMkLst>
            <pc:docMk/>
            <pc:sldMk cId="1648907280" sldId="627"/>
            <ac:spMk id="2" creationId="{C0DD945E-B94E-4D53-881C-A7BB9A3CFDEE}"/>
          </ac:spMkLst>
        </pc:spChg>
        <pc:spChg chg="mod ord">
          <ac:chgData name="Cristian Chilipirea" userId="34ab170da5908fc4" providerId="LiveId" clId="{1740CB06-B491-48E7-B880-B5C37CA9ECBC}" dt="2021-03-10T22:54:21.227" v="72" actId="700"/>
          <ac:spMkLst>
            <pc:docMk/>
            <pc:sldMk cId="1648907280" sldId="627"/>
            <ac:spMk id="4" creationId="{C7DE4BF6-7E89-4206-B154-C6CE2F1E1414}"/>
          </ac:spMkLst>
        </pc:spChg>
        <pc:spChg chg="mod ord">
          <ac:chgData name="Cristian Chilipirea" userId="34ab170da5908fc4" providerId="LiveId" clId="{1740CB06-B491-48E7-B880-B5C37CA9ECBC}" dt="2021-03-10T22:56:51.794" v="164" actId="207"/>
          <ac:spMkLst>
            <pc:docMk/>
            <pc:sldMk cId="1648907280" sldId="627"/>
            <ac:spMk id="7" creationId="{6F422BB9-6A7F-4BD2-9676-A6410BB10371}"/>
          </ac:spMkLst>
        </pc:spChg>
      </pc:sldChg>
      <pc:sldChg chg="addSp delSp modSp add mod modClrScheme chgLayout">
        <pc:chgData name="Cristian Chilipirea" userId="34ab170da5908fc4" providerId="LiveId" clId="{1740CB06-B491-48E7-B880-B5C37CA9ECBC}" dt="2021-03-10T22:56:58.828" v="167" actId="478"/>
        <pc:sldMkLst>
          <pc:docMk/>
          <pc:sldMk cId="2421707044" sldId="628"/>
        </pc:sldMkLst>
        <pc:spChg chg="add del mod ord">
          <ac:chgData name="Cristian Chilipirea" userId="34ab170da5908fc4" providerId="LiveId" clId="{1740CB06-B491-48E7-B880-B5C37CA9ECBC}" dt="2021-03-10T22:56:58.828" v="167" actId="478"/>
          <ac:spMkLst>
            <pc:docMk/>
            <pc:sldMk cId="2421707044" sldId="628"/>
            <ac:spMk id="2" creationId="{2B5BC7E8-D821-44DF-9782-81805FB2C6AA}"/>
          </ac:spMkLst>
        </pc:spChg>
        <pc:spChg chg="mod ord">
          <ac:chgData name="Cristian Chilipirea" userId="34ab170da5908fc4" providerId="LiveId" clId="{1740CB06-B491-48E7-B880-B5C37CA9ECBC}" dt="2021-03-10T22:54:21.227" v="72" actId="700"/>
          <ac:spMkLst>
            <pc:docMk/>
            <pc:sldMk cId="2421707044" sldId="628"/>
            <ac:spMk id="4" creationId="{C7DE4BF6-7E89-4206-B154-C6CE2F1E1414}"/>
          </ac:spMkLst>
        </pc:spChg>
        <pc:spChg chg="mod ord">
          <ac:chgData name="Cristian Chilipirea" userId="34ab170da5908fc4" providerId="LiveId" clId="{1740CB06-B491-48E7-B880-B5C37CA9ECBC}" dt="2021-03-10T22:56:57.535" v="166" actId="207"/>
          <ac:spMkLst>
            <pc:docMk/>
            <pc:sldMk cId="2421707044" sldId="628"/>
            <ac:spMk id="7" creationId="{6F422BB9-6A7F-4BD2-9676-A6410BB10371}"/>
          </ac:spMkLst>
        </pc:spChg>
      </pc:sldChg>
      <pc:sldChg chg="del">
        <pc:chgData name="Cristian Chilipirea" userId="34ab170da5908fc4" providerId="LiveId" clId="{1740CB06-B491-48E7-B880-B5C37CA9ECBC}" dt="2021-03-10T22:54:04.664" v="19" actId="47"/>
        <pc:sldMkLst>
          <pc:docMk/>
          <pc:sldMk cId="3199807861" sldId="628"/>
        </pc:sldMkLst>
      </pc:sldChg>
      <pc:sldChg chg="addSp delSp modSp add mod modClrScheme chgLayout">
        <pc:chgData name="Cristian Chilipirea" userId="34ab170da5908fc4" providerId="LiveId" clId="{1740CB06-B491-48E7-B880-B5C37CA9ECBC}" dt="2021-03-10T22:57:02.956" v="169" actId="478"/>
        <pc:sldMkLst>
          <pc:docMk/>
          <pc:sldMk cId="1011313958" sldId="629"/>
        </pc:sldMkLst>
        <pc:spChg chg="add del mod ord">
          <ac:chgData name="Cristian Chilipirea" userId="34ab170da5908fc4" providerId="LiveId" clId="{1740CB06-B491-48E7-B880-B5C37CA9ECBC}" dt="2021-03-10T22:57:02.956" v="169" actId="478"/>
          <ac:spMkLst>
            <pc:docMk/>
            <pc:sldMk cId="1011313958" sldId="629"/>
            <ac:spMk id="2" creationId="{DB4A3DA7-DB9F-4649-8FB3-27531352A958}"/>
          </ac:spMkLst>
        </pc:spChg>
        <pc:spChg chg="mod ord">
          <ac:chgData name="Cristian Chilipirea" userId="34ab170da5908fc4" providerId="LiveId" clId="{1740CB06-B491-48E7-B880-B5C37CA9ECBC}" dt="2021-03-10T22:54:21.227" v="72" actId="700"/>
          <ac:spMkLst>
            <pc:docMk/>
            <pc:sldMk cId="1011313958" sldId="629"/>
            <ac:spMk id="4" creationId="{C7DE4BF6-7E89-4206-B154-C6CE2F1E1414}"/>
          </ac:spMkLst>
        </pc:spChg>
        <pc:spChg chg="mod ord">
          <ac:chgData name="Cristian Chilipirea" userId="34ab170da5908fc4" providerId="LiveId" clId="{1740CB06-B491-48E7-B880-B5C37CA9ECBC}" dt="2021-03-10T22:57:01.462" v="168" actId="207"/>
          <ac:spMkLst>
            <pc:docMk/>
            <pc:sldMk cId="1011313958" sldId="629"/>
            <ac:spMk id="7" creationId="{6F422BB9-6A7F-4BD2-9676-A6410BB10371}"/>
          </ac:spMkLst>
        </pc:spChg>
      </pc:sldChg>
      <pc:sldChg chg="del">
        <pc:chgData name="Cristian Chilipirea" userId="34ab170da5908fc4" providerId="LiveId" clId="{1740CB06-B491-48E7-B880-B5C37CA9ECBC}" dt="2021-03-10T22:54:04.664" v="19" actId="47"/>
        <pc:sldMkLst>
          <pc:docMk/>
          <pc:sldMk cId="2872142653" sldId="630"/>
        </pc:sldMkLst>
      </pc:sldChg>
      <pc:sldChg chg="addSp delSp modSp add mod modClrScheme chgLayout">
        <pc:chgData name="Cristian Chilipirea" userId="34ab170da5908fc4" providerId="LiveId" clId="{1740CB06-B491-48E7-B880-B5C37CA9ECBC}" dt="2021-03-10T22:57:15.888" v="173" actId="478"/>
        <pc:sldMkLst>
          <pc:docMk/>
          <pc:sldMk cId="3693783994" sldId="630"/>
        </pc:sldMkLst>
        <pc:spChg chg="add del mod ord">
          <ac:chgData name="Cristian Chilipirea" userId="34ab170da5908fc4" providerId="LiveId" clId="{1740CB06-B491-48E7-B880-B5C37CA9ECBC}" dt="2021-03-10T22:57:15.888" v="173" actId="478"/>
          <ac:spMkLst>
            <pc:docMk/>
            <pc:sldMk cId="3693783994" sldId="630"/>
            <ac:spMk id="2" creationId="{C2E78495-B6C9-479E-A57B-B02288DD7B03}"/>
          </ac:spMkLst>
        </pc:spChg>
        <pc:spChg chg="mod ord">
          <ac:chgData name="Cristian Chilipirea" userId="34ab170da5908fc4" providerId="LiveId" clId="{1740CB06-B491-48E7-B880-B5C37CA9ECBC}" dt="2021-03-10T22:54:21.227" v="72" actId="700"/>
          <ac:spMkLst>
            <pc:docMk/>
            <pc:sldMk cId="3693783994" sldId="630"/>
            <ac:spMk id="4" creationId="{C7DE4BF6-7E89-4206-B154-C6CE2F1E1414}"/>
          </ac:spMkLst>
        </pc:spChg>
        <pc:spChg chg="mod ord">
          <ac:chgData name="Cristian Chilipirea" userId="34ab170da5908fc4" providerId="LiveId" clId="{1740CB06-B491-48E7-B880-B5C37CA9ECBC}" dt="2021-03-10T22:57:09.480" v="170" actId="207"/>
          <ac:spMkLst>
            <pc:docMk/>
            <pc:sldMk cId="3693783994" sldId="630"/>
            <ac:spMk id="7" creationId="{6F422BB9-6A7F-4BD2-9676-A6410BB10371}"/>
          </ac:spMkLst>
        </pc:spChg>
      </pc:sldChg>
      <pc:sldChg chg="addSp delSp modSp add mod modClrScheme chgLayout">
        <pc:chgData name="Cristian Chilipirea" userId="34ab170da5908fc4" providerId="LiveId" clId="{1740CB06-B491-48E7-B880-B5C37CA9ECBC}" dt="2021-03-10T22:57:14.060" v="172" actId="478"/>
        <pc:sldMkLst>
          <pc:docMk/>
          <pc:sldMk cId="2091186788" sldId="631"/>
        </pc:sldMkLst>
        <pc:spChg chg="add del mod ord">
          <ac:chgData name="Cristian Chilipirea" userId="34ab170da5908fc4" providerId="LiveId" clId="{1740CB06-B491-48E7-B880-B5C37CA9ECBC}" dt="2021-03-10T22:57:14.060" v="172" actId="478"/>
          <ac:spMkLst>
            <pc:docMk/>
            <pc:sldMk cId="2091186788" sldId="631"/>
            <ac:spMk id="2" creationId="{847C0DE9-0985-4597-A52A-1C11A174C844}"/>
          </ac:spMkLst>
        </pc:spChg>
        <pc:spChg chg="mod ord">
          <ac:chgData name="Cristian Chilipirea" userId="34ab170da5908fc4" providerId="LiveId" clId="{1740CB06-B491-48E7-B880-B5C37CA9ECBC}" dt="2021-03-10T22:54:21.227" v="72" actId="700"/>
          <ac:spMkLst>
            <pc:docMk/>
            <pc:sldMk cId="2091186788" sldId="631"/>
            <ac:spMk id="4" creationId="{C7DE4BF6-7E89-4206-B154-C6CE2F1E1414}"/>
          </ac:spMkLst>
        </pc:spChg>
        <pc:spChg chg="mod ord">
          <ac:chgData name="Cristian Chilipirea" userId="34ab170da5908fc4" providerId="LiveId" clId="{1740CB06-B491-48E7-B880-B5C37CA9ECBC}" dt="2021-03-10T22:57:12.413" v="171" actId="207"/>
          <ac:spMkLst>
            <pc:docMk/>
            <pc:sldMk cId="2091186788" sldId="631"/>
            <ac:spMk id="7" creationId="{6F422BB9-6A7F-4BD2-9676-A6410BB10371}"/>
          </ac:spMkLst>
        </pc:spChg>
      </pc:sldChg>
      <pc:sldChg chg="del">
        <pc:chgData name="Cristian Chilipirea" userId="34ab170da5908fc4" providerId="LiveId" clId="{1740CB06-B491-48E7-B880-B5C37CA9ECBC}" dt="2021-03-10T22:54:04.664" v="19" actId="47"/>
        <pc:sldMkLst>
          <pc:docMk/>
          <pc:sldMk cId="4141000406" sldId="631"/>
        </pc:sldMkLst>
      </pc:sldChg>
      <pc:sldChg chg="del">
        <pc:chgData name="Cristian Chilipirea" userId="34ab170da5908fc4" providerId="LiveId" clId="{1740CB06-B491-48E7-B880-B5C37CA9ECBC}" dt="2021-03-10T22:54:04.664" v="19" actId="47"/>
        <pc:sldMkLst>
          <pc:docMk/>
          <pc:sldMk cId="2427518392" sldId="632"/>
        </pc:sldMkLst>
      </pc:sldChg>
      <pc:sldChg chg="addSp delSp modSp add mod modClrScheme chgLayout">
        <pc:chgData name="Cristian Chilipirea" userId="34ab170da5908fc4" providerId="LiveId" clId="{1740CB06-B491-48E7-B880-B5C37CA9ECBC}" dt="2021-03-10T22:57:24.184" v="177" actId="478"/>
        <pc:sldMkLst>
          <pc:docMk/>
          <pc:sldMk cId="3635869917" sldId="632"/>
        </pc:sldMkLst>
        <pc:spChg chg="add del mod ord">
          <ac:chgData name="Cristian Chilipirea" userId="34ab170da5908fc4" providerId="LiveId" clId="{1740CB06-B491-48E7-B880-B5C37CA9ECBC}" dt="2021-03-10T22:57:24.184" v="177" actId="478"/>
          <ac:spMkLst>
            <pc:docMk/>
            <pc:sldMk cId="3635869917" sldId="632"/>
            <ac:spMk id="2" creationId="{90EAA411-D279-47E5-B4D2-46CC587405ED}"/>
          </ac:spMkLst>
        </pc:spChg>
        <pc:spChg chg="mod ord">
          <ac:chgData name="Cristian Chilipirea" userId="34ab170da5908fc4" providerId="LiveId" clId="{1740CB06-B491-48E7-B880-B5C37CA9ECBC}" dt="2021-03-10T22:54:21.227" v="72" actId="700"/>
          <ac:spMkLst>
            <pc:docMk/>
            <pc:sldMk cId="3635869917" sldId="632"/>
            <ac:spMk id="4" creationId="{C7DE4BF6-7E89-4206-B154-C6CE2F1E1414}"/>
          </ac:spMkLst>
        </pc:spChg>
        <pc:spChg chg="mod ord">
          <ac:chgData name="Cristian Chilipirea" userId="34ab170da5908fc4" providerId="LiveId" clId="{1740CB06-B491-48E7-B880-B5C37CA9ECBC}" dt="2021-03-10T22:57:22.163" v="176" actId="1076"/>
          <ac:spMkLst>
            <pc:docMk/>
            <pc:sldMk cId="3635869917" sldId="632"/>
            <ac:spMk id="7" creationId="{6F422BB9-6A7F-4BD2-9676-A6410BB10371}"/>
          </ac:spMkLst>
        </pc:spChg>
      </pc:sldChg>
      <pc:sldChg chg="addSp delSp modSp add mod modClrScheme chgLayout">
        <pc:chgData name="Cristian Chilipirea" userId="34ab170da5908fc4" providerId="LiveId" clId="{1740CB06-B491-48E7-B880-B5C37CA9ECBC}" dt="2021-03-10T22:57:29.984" v="179" actId="478"/>
        <pc:sldMkLst>
          <pc:docMk/>
          <pc:sldMk cId="807767835" sldId="633"/>
        </pc:sldMkLst>
        <pc:spChg chg="add del mod ord">
          <ac:chgData name="Cristian Chilipirea" userId="34ab170da5908fc4" providerId="LiveId" clId="{1740CB06-B491-48E7-B880-B5C37CA9ECBC}" dt="2021-03-10T22:57:29.984" v="179" actId="478"/>
          <ac:spMkLst>
            <pc:docMk/>
            <pc:sldMk cId="807767835" sldId="633"/>
            <ac:spMk id="2" creationId="{2CC33D81-D68F-4F80-A9DB-8672F644A0AC}"/>
          </ac:spMkLst>
        </pc:spChg>
        <pc:spChg chg="mod ord">
          <ac:chgData name="Cristian Chilipirea" userId="34ab170da5908fc4" providerId="LiveId" clId="{1740CB06-B491-48E7-B880-B5C37CA9ECBC}" dt="2021-03-10T22:54:21.227" v="72" actId="700"/>
          <ac:spMkLst>
            <pc:docMk/>
            <pc:sldMk cId="807767835" sldId="633"/>
            <ac:spMk id="4" creationId="{C7DE4BF6-7E89-4206-B154-C6CE2F1E1414}"/>
          </ac:spMkLst>
        </pc:spChg>
        <pc:spChg chg="mod ord">
          <ac:chgData name="Cristian Chilipirea" userId="34ab170da5908fc4" providerId="LiveId" clId="{1740CB06-B491-48E7-B880-B5C37CA9ECBC}" dt="2021-03-10T22:57:28.146" v="178" actId="207"/>
          <ac:spMkLst>
            <pc:docMk/>
            <pc:sldMk cId="807767835" sldId="633"/>
            <ac:spMk id="7" creationId="{6F422BB9-6A7F-4BD2-9676-A6410BB10371}"/>
          </ac:spMkLst>
        </pc:spChg>
      </pc:sldChg>
      <pc:sldChg chg="del">
        <pc:chgData name="Cristian Chilipirea" userId="34ab170da5908fc4" providerId="LiveId" clId="{1740CB06-B491-48E7-B880-B5C37CA9ECBC}" dt="2021-03-10T22:54:04.664" v="19" actId="47"/>
        <pc:sldMkLst>
          <pc:docMk/>
          <pc:sldMk cId="2681444780" sldId="633"/>
        </pc:sldMkLst>
      </pc:sldChg>
      <pc:sldChg chg="addSp delSp modSp add mod modClrScheme chgLayout">
        <pc:chgData name="Cristian Chilipirea" userId="34ab170da5908fc4" providerId="LiveId" clId="{1740CB06-B491-48E7-B880-B5C37CA9ECBC}" dt="2021-03-10T22:57:34.383" v="181" actId="478"/>
        <pc:sldMkLst>
          <pc:docMk/>
          <pc:sldMk cId="21447422" sldId="634"/>
        </pc:sldMkLst>
        <pc:spChg chg="add del mod ord">
          <ac:chgData name="Cristian Chilipirea" userId="34ab170da5908fc4" providerId="LiveId" clId="{1740CB06-B491-48E7-B880-B5C37CA9ECBC}" dt="2021-03-10T22:57:34.383" v="181" actId="478"/>
          <ac:spMkLst>
            <pc:docMk/>
            <pc:sldMk cId="21447422" sldId="634"/>
            <ac:spMk id="2" creationId="{94157524-8F5E-4F24-B82F-5A95534E9B85}"/>
          </ac:spMkLst>
        </pc:spChg>
        <pc:spChg chg="mod ord">
          <ac:chgData name="Cristian Chilipirea" userId="34ab170da5908fc4" providerId="LiveId" clId="{1740CB06-B491-48E7-B880-B5C37CA9ECBC}" dt="2021-03-10T22:54:21.227" v="72" actId="700"/>
          <ac:spMkLst>
            <pc:docMk/>
            <pc:sldMk cId="21447422" sldId="634"/>
            <ac:spMk id="4" creationId="{C7DE4BF6-7E89-4206-B154-C6CE2F1E1414}"/>
          </ac:spMkLst>
        </pc:spChg>
        <pc:spChg chg="mod ord">
          <ac:chgData name="Cristian Chilipirea" userId="34ab170da5908fc4" providerId="LiveId" clId="{1740CB06-B491-48E7-B880-B5C37CA9ECBC}" dt="2021-03-10T22:57:32.724" v="180" actId="207"/>
          <ac:spMkLst>
            <pc:docMk/>
            <pc:sldMk cId="21447422" sldId="634"/>
            <ac:spMk id="7" creationId="{6F422BB9-6A7F-4BD2-9676-A6410BB10371}"/>
          </ac:spMkLst>
        </pc:spChg>
      </pc:sldChg>
      <pc:sldChg chg="del">
        <pc:chgData name="Cristian Chilipirea" userId="34ab170da5908fc4" providerId="LiveId" clId="{1740CB06-B491-48E7-B880-B5C37CA9ECBC}" dt="2021-03-10T22:54:04.664" v="19" actId="47"/>
        <pc:sldMkLst>
          <pc:docMk/>
          <pc:sldMk cId="223322367" sldId="635"/>
        </pc:sldMkLst>
      </pc:sldChg>
      <pc:sldChg chg="addSp delSp modSp add mod modClrScheme chgLayout">
        <pc:chgData name="Cristian Chilipirea" userId="34ab170da5908fc4" providerId="LiveId" clId="{1740CB06-B491-48E7-B880-B5C37CA9ECBC}" dt="2021-03-10T22:57:39.127" v="183" actId="478"/>
        <pc:sldMkLst>
          <pc:docMk/>
          <pc:sldMk cId="2569742237" sldId="635"/>
        </pc:sldMkLst>
        <pc:spChg chg="add del mod ord">
          <ac:chgData name="Cristian Chilipirea" userId="34ab170da5908fc4" providerId="LiveId" clId="{1740CB06-B491-48E7-B880-B5C37CA9ECBC}" dt="2021-03-10T22:57:39.127" v="183" actId="478"/>
          <ac:spMkLst>
            <pc:docMk/>
            <pc:sldMk cId="2569742237" sldId="635"/>
            <ac:spMk id="2" creationId="{CEFA6593-C6B2-4985-A659-C7F435125CC0}"/>
          </ac:spMkLst>
        </pc:spChg>
        <pc:spChg chg="mod ord">
          <ac:chgData name="Cristian Chilipirea" userId="34ab170da5908fc4" providerId="LiveId" clId="{1740CB06-B491-48E7-B880-B5C37CA9ECBC}" dt="2021-03-10T22:54:21.227" v="72" actId="700"/>
          <ac:spMkLst>
            <pc:docMk/>
            <pc:sldMk cId="2569742237" sldId="635"/>
            <ac:spMk id="4" creationId="{C7DE4BF6-7E89-4206-B154-C6CE2F1E1414}"/>
          </ac:spMkLst>
        </pc:spChg>
        <pc:spChg chg="mod ord">
          <ac:chgData name="Cristian Chilipirea" userId="34ab170da5908fc4" providerId="LiveId" clId="{1740CB06-B491-48E7-B880-B5C37CA9ECBC}" dt="2021-03-10T22:57:37.541" v="182" actId="207"/>
          <ac:spMkLst>
            <pc:docMk/>
            <pc:sldMk cId="2569742237" sldId="635"/>
            <ac:spMk id="7" creationId="{6F422BB9-6A7F-4BD2-9676-A6410BB10371}"/>
          </ac:spMkLst>
        </pc:spChg>
      </pc:sldChg>
      <pc:sldChg chg="addSp delSp modSp add mod modClrScheme chgLayout">
        <pc:chgData name="Cristian Chilipirea" userId="34ab170da5908fc4" providerId="LiveId" clId="{1740CB06-B491-48E7-B880-B5C37CA9ECBC}" dt="2021-03-10T22:54:49.464" v="126" actId="478"/>
        <pc:sldMkLst>
          <pc:docMk/>
          <pc:sldMk cId="2308422018" sldId="636"/>
        </pc:sldMkLst>
        <pc:spChg chg="add del mod ord">
          <ac:chgData name="Cristian Chilipirea" userId="34ab170da5908fc4" providerId="LiveId" clId="{1740CB06-B491-48E7-B880-B5C37CA9ECBC}" dt="2021-03-10T22:54:49.464" v="126" actId="478"/>
          <ac:spMkLst>
            <pc:docMk/>
            <pc:sldMk cId="2308422018" sldId="636"/>
            <ac:spMk id="2" creationId="{2296DDBA-EB40-4D42-88CE-92873C16D411}"/>
          </ac:spMkLst>
        </pc:spChg>
        <pc:spChg chg="mod ord">
          <ac:chgData name="Cristian Chilipirea" userId="34ab170da5908fc4" providerId="LiveId" clId="{1740CB06-B491-48E7-B880-B5C37CA9ECBC}" dt="2021-03-10T22:54:21.227" v="72" actId="700"/>
          <ac:spMkLst>
            <pc:docMk/>
            <pc:sldMk cId="2308422018" sldId="636"/>
            <ac:spMk id="4" creationId="{C7DE4BF6-7E89-4206-B154-C6CE2F1E1414}"/>
          </ac:spMkLst>
        </pc:spChg>
        <pc:spChg chg="mod ord">
          <ac:chgData name="Cristian Chilipirea" userId="34ab170da5908fc4" providerId="LiveId" clId="{1740CB06-B491-48E7-B880-B5C37CA9ECBC}" dt="2021-03-10T22:54:45.784" v="125" actId="207"/>
          <ac:spMkLst>
            <pc:docMk/>
            <pc:sldMk cId="2308422018" sldId="636"/>
            <ac:spMk id="7" creationId="{6F422BB9-6A7F-4BD2-9676-A6410BB10371}"/>
          </ac:spMkLst>
        </pc:spChg>
      </pc:sldChg>
      <pc:sldChg chg="del">
        <pc:chgData name="Cristian Chilipirea" userId="34ab170da5908fc4" providerId="LiveId" clId="{1740CB06-B491-48E7-B880-B5C37CA9ECBC}" dt="2021-03-10T22:54:04.664" v="19" actId="47"/>
        <pc:sldMkLst>
          <pc:docMk/>
          <pc:sldMk cId="2791028989" sldId="636"/>
        </pc:sldMkLst>
      </pc:sldChg>
      <pc:sldChg chg="addSp delSp modSp add mod modClrScheme chgLayout">
        <pc:chgData name="Cristian Chilipirea" userId="34ab170da5908fc4" providerId="LiveId" clId="{1740CB06-B491-48E7-B880-B5C37CA9ECBC}" dt="2021-03-10T22:57:44.800" v="185" actId="478"/>
        <pc:sldMkLst>
          <pc:docMk/>
          <pc:sldMk cId="3536319565" sldId="637"/>
        </pc:sldMkLst>
        <pc:spChg chg="add del mod ord">
          <ac:chgData name="Cristian Chilipirea" userId="34ab170da5908fc4" providerId="LiveId" clId="{1740CB06-B491-48E7-B880-B5C37CA9ECBC}" dt="2021-03-10T22:57:44.800" v="185" actId="478"/>
          <ac:spMkLst>
            <pc:docMk/>
            <pc:sldMk cId="3536319565" sldId="637"/>
            <ac:spMk id="3" creationId="{9FFAF8EC-FC0A-4BB8-97D9-211E1E70F249}"/>
          </ac:spMkLst>
        </pc:spChg>
        <pc:spChg chg="mod ord">
          <ac:chgData name="Cristian Chilipirea" userId="34ab170da5908fc4" providerId="LiveId" clId="{1740CB06-B491-48E7-B880-B5C37CA9ECBC}" dt="2021-03-10T22:54:21.227" v="72" actId="700"/>
          <ac:spMkLst>
            <pc:docMk/>
            <pc:sldMk cId="3536319565" sldId="637"/>
            <ac:spMk id="4" creationId="{C7DE4BF6-7E89-4206-B154-C6CE2F1E1414}"/>
          </ac:spMkLst>
        </pc:spChg>
        <pc:spChg chg="mod ord">
          <ac:chgData name="Cristian Chilipirea" userId="34ab170da5908fc4" providerId="LiveId" clId="{1740CB06-B491-48E7-B880-B5C37CA9ECBC}" dt="2021-03-10T22:57:42.379" v="184" actId="207"/>
          <ac:spMkLst>
            <pc:docMk/>
            <pc:sldMk cId="3536319565" sldId="637"/>
            <ac:spMk id="7" creationId="{6F422BB9-6A7F-4BD2-9676-A6410BB10371}"/>
          </ac:spMkLst>
        </pc:spChg>
      </pc:sldChg>
      <pc:sldChg chg="del">
        <pc:chgData name="Cristian Chilipirea" userId="34ab170da5908fc4" providerId="LiveId" clId="{1740CB06-B491-48E7-B880-B5C37CA9ECBC}" dt="2021-03-10T22:54:04.664" v="19" actId="47"/>
        <pc:sldMkLst>
          <pc:docMk/>
          <pc:sldMk cId="3626788139" sldId="637"/>
        </pc:sldMkLst>
      </pc:sldChg>
      <pc:sldChg chg="del">
        <pc:chgData name="Cristian Chilipirea" userId="34ab170da5908fc4" providerId="LiveId" clId="{1740CB06-B491-48E7-B880-B5C37CA9ECBC}" dt="2021-03-10T22:54:04.664" v="19" actId="47"/>
        <pc:sldMkLst>
          <pc:docMk/>
          <pc:sldMk cId="621829694" sldId="638"/>
        </pc:sldMkLst>
      </pc:sldChg>
      <pc:sldChg chg="addSp delSp modSp add mod modClrScheme chgLayout">
        <pc:chgData name="Cristian Chilipirea" userId="34ab170da5908fc4" providerId="LiveId" clId="{1740CB06-B491-48E7-B880-B5C37CA9ECBC}" dt="2021-03-10T22:57:49.172" v="187" actId="478"/>
        <pc:sldMkLst>
          <pc:docMk/>
          <pc:sldMk cId="3864521277" sldId="638"/>
        </pc:sldMkLst>
        <pc:spChg chg="add del mod ord">
          <ac:chgData name="Cristian Chilipirea" userId="34ab170da5908fc4" providerId="LiveId" clId="{1740CB06-B491-48E7-B880-B5C37CA9ECBC}" dt="2021-03-10T22:57:49.172" v="187" actId="478"/>
          <ac:spMkLst>
            <pc:docMk/>
            <pc:sldMk cId="3864521277" sldId="638"/>
            <ac:spMk id="2" creationId="{F17721A1-111C-4BF8-9259-D542F400D73E}"/>
          </ac:spMkLst>
        </pc:spChg>
        <pc:spChg chg="mod ord">
          <ac:chgData name="Cristian Chilipirea" userId="34ab170da5908fc4" providerId="LiveId" clId="{1740CB06-B491-48E7-B880-B5C37CA9ECBC}" dt="2021-03-10T22:54:21.227" v="72" actId="700"/>
          <ac:spMkLst>
            <pc:docMk/>
            <pc:sldMk cId="3864521277" sldId="638"/>
            <ac:spMk id="4" creationId="{C7DE4BF6-7E89-4206-B154-C6CE2F1E1414}"/>
          </ac:spMkLst>
        </pc:spChg>
        <pc:spChg chg="mod ord">
          <ac:chgData name="Cristian Chilipirea" userId="34ab170da5908fc4" providerId="LiveId" clId="{1740CB06-B491-48E7-B880-B5C37CA9ECBC}" dt="2021-03-10T22:57:47.846" v="186" actId="207"/>
          <ac:spMkLst>
            <pc:docMk/>
            <pc:sldMk cId="3864521277" sldId="638"/>
            <ac:spMk id="7" creationId="{6F422BB9-6A7F-4BD2-9676-A6410BB10371}"/>
          </ac:spMkLst>
        </pc:spChg>
      </pc:sldChg>
      <pc:sldChg chg="del">
        <pc:chgData name="Cristian Chilipirea" userId="34ab170da5908fc4" providerId="LiveId" clId="{1740CB06-B491-48E7-B880-B5C37CA9ECBC}" dt="2021-03-10T22:54:04.664" v="19" actId="47"/>
        <pc:sldMkLst>
          <pc:docMk/>
          <pc:sldMk cId="1811602423" sldId="639"/>
        </pc:sldMkLst>
      </pc:sldChg>
      <pc:sldChg chg="addSp delSp modSp add mod modClrScheme chgLayout">
        <pc:chgData name="Cristian Chilipirea" userId="34ab170da5908fc4" providerId="LiveId" clId="{1740CB06-B491-48E7-B880-B5C37CA9ECBC}" dt="2021-03-10T23:00:31.692" v="238" actId="478"/>
        <pc:sldMkLst>
          <pc:docMk/>
          <pc:sldMk cId="3940797064" sldId="639"/>
        </pc:sldMkLst>
        <pc:spChg chg="mod ord">
          <ac:chgData name="Cristian Chilipirea" userId="34ab170da5908fc4" providerId="LiveId" clId="{1740CB06-B491-48E7-B880-B5C37CA9ECBC}" dt="2021-03-10T23:00:27.653" v="237" actId="207"/>
          <ac:spMkLst>
            <pc:docMk/>
            <pc:sldMk cId="3940797064" sldId="639"/>
            <ac:spMk id="2" creationId="{0CD3876F-D110-4A75-A94E-DC1E4C7E630F}"/>
          </ac:spMkLst>
        </pc:spChg>
        <pc:spChg chg="add del mod ord">
          <ac:chgData name="Cristian Chilipirea" userId="34ab170da5908fc4" providerId="LiveId" clId="{1740CB06-B491-48E7-B880-B5C37CA9ECBC}" dt="2021-03-10T23:00:31.692" v="238" actId="478"/>
          <ac:spMkLst>
            <pc:docMk/>
            <pc:sldMk cId="3940797064" sldId="639"/>
            <ac:spMk id="3" creationId="{078DA35A-5E35-4FCA-B071-A31554E345EA}"/>
          </ac:spMkLst>
        </pc:spChg>
        <pc:spChg chg="mod ord">
          <ac:chgData name="Cristian Chilipirea" userId="34ab170da5908fc4" providerId="LiveId" clId="{1740CB06-B491-48E7-B880-B5C37CA9ECBC}" dt="2021-03-10T22:54:21.227" v="72" actId="700"/>
          <ac:spMkLst>
            <pc:docMk/>
            <pc:sldMk cId="3940797064" sldId="639"/>
            <ac:spMk id="4" creationId="{04C66340-06BE-4387-91E5-E78592ED6C6A}"/>
          </ac:spMkLst>
        </pc:spChg>
      </pc:sldChg>
      <pc:sldChg chg="del">
        <pc:chgData name="Cristian Chilipirea" userId="34ab170da5908fc4" providerId="LiveId" clId="{1740CB06-B491-48E7-B880-B5C37CA9ECBC}" dt="2021-03-10T22:54:04.664" v="19" actId="47"/>
        <pc:sldMkLst>
          <pc:docMk/>
          <pc:sldMk cId="75127372" sldId="640"/>
        </pc:sldMkLst>
      </pc:sldChg>
      <pc:sldChg chg="addSp modSp add mod modClrScheme chgLayout">
        <pc:chgData name="Cristian Chilipirea" userId="34ab170da5908fc4" providerId="LiveId" clId="{1740CB06-B491-48E7-B880-B5C37CA9ECBC}" dt="2021-03-10T23:00:23.981" v="236" actId="207"/>
        <pc:sldMkLst>
          <pc:docMk/>
          <pc:sldMk cId="1023899356" sldId="640"/>
        </pc:sldMkLst>
        <pc:spChg chg="mod ord">
          <ac:chgData name="Cristian Chilipirea" userId="34ab170da5908fc4" providerId="LiveId" clId="{1740CB06-B491-48E7-B880-B5C37CA9ECBC}" dt="2021-03-10T23:00:23.981" v="236" actId="207"/>
          <ac:spMkLst>
            <pc:docMk/>
            <pc:sldMk cId="1023899356" sldId="640"/>
            <ac:spMk id="2" creationId="{55CE6119-8E02-4B40-8637-D5E74B38D2A9}"/>
          </ac:spMkLst>
        </pc:spChg>
        <pc:spChg chg="add mod ord">
          <ac:chgData name="Cristian Chilipirea" userId="34ab170da5908fc4" providerId="LiveId" clId="{1740CB06-B491-48E7-B880-B5C37CA9ECBC}" dt="2021-03-10T22:54:21.227" v="72" actId="700"/>
          <ac:spMkLst>
            <pc:docMk/>
            <pc:sldMk cId="1023899356" sldId="640"/>
            <ac:spMk id="3" creationId="{23BA9F77-F72E-4B62-8571-B3744C3DD720}"/>
          </ac:spMkLst>
        </pc:spChg>
        <pc:spChg chg="mod ord">
          <ac:chgData name="Cristian Chilipirea" userId="34ab170da5908fc4" providerId="LiveId" clId="{1740CB06-B491-48E7-B880-B5C37CA9ECBC}" dt="2021-03-10T22:54:21.227" v="72" actId="700"/>
          <ac:spMkLst>
            <pc:docMk/>
            <pc:sldMk cId="1023899356" sldId="640"/>
            <ac:spMk id="4" creationId="{22981FF1-31F7-4EF7-A148-6204750EFDDB}"/>
          </ac:spMkLst>
        </pc:spChg>
      </pc:sldChg>
      <pc:sldChg chg="del">
        <pc:chgData name="Cristian Chilipirea" userId="34ab170da5908fc4" providerId="LiveId" clId="{1740CB06-B491-48E7-B880-B5C37CA9ECBC}" dt="2021-03-10T22:54:04.664" v="19" actId="47"/>
        <pc:sldMkLst>
          <pc:docMk/>
          <pc:sldMk cId="2732351751" sldId="641"/>
        </pc:sldMkLst>
      </pc:sldChg>
      <pc:sldChg chg="del">
        <pc:chgData name="Cristian Chilipirea" userId="34ab170da5908fc4" providerId="LiveId" clId="{1740CB06-B491-48E7-B880-B5C37CA9ECBC}" dt="2021-03-10T22:54:04.664" v="19" actId="47"/>
        <pc:sldMkLst>
          <pc:docMk/>
          <pc:sldMk cId="1925082225" sldId="642"/>
        </pc:sldMkLst>
      </pc:sldChg>
      <pc:sldChg chg="del">
        <pc:chgData name="Cristian Chilipirea" userId="34ab170da5908fc4" providerId="LiveId" clId="{1740CB06-B491-48E7-B880-B5C37CA9ECBC}" dt="2021-03-10T22:54:04.664" v="19" actId="47"/>
        <pc:sldMkLst>
          <pc:docMk/>
          <pc:sldMk cId="2978945643" sldId="643"/>
        </pc:sldMkLst>
      </pc:sldChg>
      <pc:sldChg chg="del">
        <pc:chgData name="Cristian Chilipirea" userId="34ab170da5908fc4" providerId="LiveId" clId="{1740CB06-B491-48E7-B880-B5C37CA9ECBC}" dt="2021-03-10T22:54:04.664" v="19" actId="47"/>
        <pc:sldMkLst>
          <pc:docMk/>
          <pc:sldMk cId="121855409" sldId="644"/>
        </pc:sldMkLst>
      </pc:sldChg>
      <pc:sldChg chg="del">
        <pc:chgData name="Cristian Chilipirea" userId="34ab170da5908fc4" providerId="LiveId" clId="{1740CB06-B491-48E7-B880-B5C37CA9ECBC}" dt="2021-03-10T22:54:04.664" v="19" actId="47"/>
        <pc:sldMkLst>
          <pc:docMk/>
          <pc:sldMk cId="1863287891" sldId="645"/>
        </pc:sldMkLst>
      </pc:sldChg>
      <pc:sldChg chg="del">
        <pc:chgData name="Cristian Chilipirea" userId="34ab170da5908fc4" providerId="LiveId" clId="{1740CB06-B491-48E7-B880-B5C37CA9ECBC}" dt="2021-03-10T22:54:04.664" v="19" actId="47"/>
        <pc:sldMkLst>
          <pc:docMk/>
          <pc:sldMk cId="1943629112" sldId="646"/>
        </pc:sldMkLst>
      </pc:sldChg>
      <pc:sldChg chg="del">
        <pc:chgData name="Cristian Chilipirea" userId="34ab170da5908fc4" providerId="LiveId" clId="{1740CB06-B491-48E7-B880-B5C37CA9ECBC}" dt="2021-03-10T22:54:04.664" v="19" actId="47"/>
        <pc:sldMkLst>
          <pc:docMk/>
          <pc:sldMk cId="2521925495" sldId="647"/>
        </pc:sldMkLst>
      </pc:sldChg>
      <pc:sldChg chg="addSp delSp modSp new mod">
        <pc:chgData name="Cristian Chilipirea" userId="34ab170da5908fc4" providerId="LiveId" clId="{1740CB06-B491-48E7-B880-B5C37CA9ECBC}" dt="2021-03-24T01:18:19.651" v="703" actId="478"/>
        <pc:sldMkLst>
          <pc:docMk/>
          <pc:sldMk cId="823455349" sldId="679"/>
        </pc:sldMkLst>
        <pc:spChg chg="mod">
          <ac:chgData name="Cristian Chilipirea" userId="34ab170da5908fc4" providerId="LiveId" clId="{1740CB06-B491-48E7-B880-B5C37CA9ECBC}" dt="2021-03-24T01:12:51.565" v="631" actId="207"/>
          <ac:spMkLst>
            <pc:docMk/>
            <pc:sldMk cId="823455349" sldId="679"/>
            <ac:spMk id="3" creationId="{146B61D0-5130-4ACA-B1EB-0D66937485E1}"/>
          </ac:spMkLst>
        </pc:spChg>
        <pc:spChg chg="del">
          <ac:chgData name="Cristian Chilipirea" userId="34ab170da5908fc4" providerId="LiveId" clId="{1740CB06-B491-48E7-B880-B5C37CA9ECBC}" dt="2021-03-24T01:14:55.117" v="632" actId="478"/>
          <ac:spMkLst>
            <pc:docMk/>
            <pc:sldMk cId="823455349" sldId="679"/>
            <ac:spMk id="4" creationId="{C6184C31-0E63-4DDC-8542-616EF3E21CC0}"/>
          </ac:spMkLst>
        </pc:spChg>
        <pc:spChg chg="add mod">
          <ac:chgData name="Cristian Chilipirea" userId="34ab170da5908fc4" providerId="LiveId" clId="{1740CB06-B491-48E7-B880-B5C37CA9ECBC}" dt="2021-03-24T01:14:58.380" v="634" actId="1076"/>
          <ac:spMkLst>
            <pc:docMk/>
            <pc:sldMk cId="823455349" sldId="679"/>
            <ac:spMk id="5" creationId="{BEB84537-0ABC-4BB2-A480-6E694103408C}"/>
          </ac:spMkLst>
        </pc:spChg>
        <pc:spChg chg="add del mod">
          <ac:chgData name="Cristian Chilipirea" userId="34ab170da5908fc4" providerId="LiveId" clId="{1740CB06-B491-48E7-B880-B5C37CA9ECBC}" dt="2021-03-24T01:18:19.651" v="703" actId="478"/>
          <ac:spMkLst>
            <pc:docMk/>
            <pc:sldMk cId="823455349" sldId="679"/>
            <ac:spMk id="6" creationId="{13870363-A5B8-4CDF-B497-57DB3137D23E}"/>
          </ac:spMkLst>
        </pc:spChg>
        <pc:spChg chg="add mod">
          <ac:chgData name="Cristian Chilipirea" userId="34ab170da5908fc4" providerId="LiveId" clId="{1740CB06-B491-48E7-B880-B5C37CA9ECBC}" dt="2021-03-24T01:17:03.380" v="672" actId="1076"/>
          <ac:spMkLst>
            <pc:docMk/>
            <pc:sldMk cId="823455349" sldId="679"/>
            <ac:spMk id="7" creationId="{9CF49B90-0AB7-4D77-A572-62C311F1FA51}"/>
          </ac:spMkLst>
        </pc:spChg>
        <pc:spChg chg="add del mod">
          <ac:chgData name="Cristian Chilipirea" userId="34ab170da5908fc4" providerId="LiveId" clId="{1740CB06-B491-48E7-B880-B5C37CA9ECBC}" dt="2021-03-24T01:16:53.635" v="670" actId="478"/>
          <ac:spMkLst>
            <pc:docMk/>
            <pc:sldMk cId="823455349" sldId="679"/>
            <ac:spMk id="8" creationId="{71143BAC-1D4B-4A0A-B512-97559B8CE7C0}"/>
          </ac:spMkLst>
        </pc:spChg>
        <pc:spChg chg="add mod">
          <ac:chgData name="Cristian Chilipirea" userId="34ab170da5908fc4" providerId="LiveId" clId="{1740CB06-B491-48E7-B880-B5C37CA9ECBC}" dt="2021-03-24T01:16:39.604" v="663" actId="1076"/>
          <ac:spMkLst>
            <pc:docMk/>
            <pc:sldMk cId="823455349" sldId="679"/>
            <ac:spMk id="9" creationId="{960B9D0B-5032-4FD8-BB33-DEBA1647817B}"/>
          </ac:spMkLst>
        </pc:spChg>
        <pc:spChg chg="add mod">
          <ac:chgData name="Cristian Chilipirea" userId="34ab170da5908fc4" providerId="LiveId" clId="{1740CB06-B491-48E7-B880-B5C37CA9ECBC}" dt="2021-03-24T01:16:39.604" v="663" actId="1076"/>
          <ac:spMkLst>
            <pc:docMk/>
            <pc:sldMk cId="823455349" sldId="679"/>
            <ac:spMk id="10" creationId="{1036FA6C-955D-401E-A092-D521F07F1E7D}"/>
          </ac:spMkLst>
        </pc:spChg>
        <pc:spChg chg="add mod">
          <ac:chgData name="Cristian Chilipirea" userId="34ab170da5908fc4" providerId="LiveId" clId="{1740CB06-B491-48E7-B880-B5C37CA9ECBC}" dt="2021-03-24T01:16:39.604" v="663" actId="1076"/>
          <ac:spMkLst>
            <pc:docMk/>
            <pc:sldMk cId="823455349" sldId="679"/>
            <ac:spMk id="11" creationId="{7B25DA2C-596E-4027-85F3-2E30AE565686}"/>
          </ac:spMkLst>
        </pc:spChg>
        <pc:spChg chg="add del mod">
          <ac:chgData name="Cristian Chilipirea" userId="34ab170da5908fc4" providerId="LiveId" clId="{1740CB06-B491-48E7-B880-B5C37CA9ECBC}" dt="2021-03-24T01:16:53.635" v="670" actId="478"/>
          <ac:spMkLst>
            <pc:docMk/>
            <pc:sldMk cId="823455349" sldId="679"/>
            <ac:spMk id="15" creationId="{54AE1393-1E5F-46A4-A8B5-EDCDD0E20E8D}"/>
          </ac:spMkLst>
        </pc:spChg>
        <pc:spChg chg="add mod">
          <ac:chgData name="Cristian Chilipirea" userId="34ab170da5908fc4" providerId="LiveId" clId="{1740CB06-B491-48E7-B880-B5C37CA9ECBC}" dt="2021-03-24T01:17:17.124" v="683" actId="1076"/>
          <ac:spMkLst>
            <pc:docMk/>
            <pc:sldMk cId="823455349" sldId="679"/>
            <ac:spMk id="17" creationId="{3DA9BB33-8F45-4D26-980D-03FEF50512D4}"/>
          </ac:spMkLst>
        </pc:spChg>
        <pc:spChg chg="add del mod">
          <ac:chgData name="Cristian Chilipirea" userId="34ab170da5908fc4" providerId="LiveId" clId="{1740CB06-B491-48E7-B880-B5C37CA9ECBC}" dt="2021-03-24T01:17:27.526" v="685" actId="478"/>
          <ac:spMkLst>
            <pc:docMk/>
            <pc:sldMk cId="823455349" sldId="679"/>
            <ac:spMk id="18" creationId="{64EA9786-CE4E-4DA0-8912-F49422C9B1DE}"/>
          </ac:spMkLst>
        </pc:spChg>
        <pc:spChg chg="add mod">
          <ac:chgData name="Cristian Chilipirea" userId="34ab170da5908fc4" providerId="LiveId" clId="{1740CB06-B491-48E7-B880-B5C37CA9ECBC}" dt="2021-03-24T01:17:22.797" v="684" actId="20577"/>
          <ac:spMkLst>
            <pc:docMk/>
            <pc:sldMk cId="823455349" sldId="679"/>
            <ac:spMk id="23" creationId="{AC7ABED1-4B16-4E29-8254-A6ADD96B275E}"/>
          </ac:spMkLst>
        </pc:spChg>
        <pc:spChg chg="add del mod">
          <ac:chgData name="Cristian Chilipirea" userId="34ab170da5908fc4" providerId="LiveId" clId="{1740CB06-B491-48E7-B880-B5C37CA9ECBC}" dt="2021-03-24T01:16:43.426" v="664" actId="478"/>
          <ac:spMkLst>
            <pc:docMk/>
            <pc:sldMk cId="823455349" sldId="679"/>
            <ac:spMk id="24" creationId="{4A2AE8F6-FA0E-483C-8759-7C5F3C8BE03F}"/>
          </ac:spMkLst>
        </pc:spChg>
        <pc:spChg chg="add del mod">
          <ac:chgData name="Cristian Chilipirea" userId="34ab170da5908fc4" providerId="LiveId" clId="{1740CB06-B491-48E7-B880-B5C37CA9ECBC}" dt="2021-03-24T01:16:49.786" v="668" actId="478"/>
          <ac:spMkLst>
            <pc:docMk/>
            <pc:sldMk cId="823455349" sldId="679"/>
            <ac:spMk id="25" creationId="{2558DD6D-F6E7-47EE-ADEF-BB531AF97130}"/>
          </ac:spMkLst>
        </pc:spChg>
        <pc:spChg chg="add del mod">
          <ac:chgData name="Cristian Chilipirea" userId="34ab170da5908fc4" providerId="LiveId" clId="{1740CB06-B491-48E7-B880-B5C37CA9ECBC}" dt="2021-03-24T01:16:48.738" v="667" actId="478"/>
          <ac:spMkLst>
            <pc:docMk/>
            <pc:sldMk cId="823455349" sldId="679"/>
            <ac:spMk id="27" creationId="{E6B1CE1D-2EC7-4C79-A4BA-5CDB228483FC}"/>
          </ac:spMkLst>
        </pc:spChg>
        <pc:spChg chg="add del mod">
          <ac:chgData name="Cristian Chilipirea" userId="34ab170da5908fc4" providerId="LiveId" clId="{1740CB06-B491-48E7-B880-B5C37CA9ECBC}" dt="2021-03-24T01:16:55.610" v="671" actId="478"/>
          <ac:spMkLst>
            <pc:docMk/>
            <pc:sldMk cId="823455349" sldId="679"/>
            <ac:spMk id="28" creationId="{37870BD2-8B34-44A6-9D22-5320D639F3EB}"/>
          </ac:spMkLst>
        </pc:spChg>
        <pc:spChg chg="add del mod">
          <ac:chgData name="Cristian Chilipirea" userId="34ab170da5908fc4" providerId="LiveId" clId="{1740CB06-B491-48E7-B880-B5C37CA9ECBC}" dt="2021-03-24T01:17:58.383" v="696" actId="478"/>
          <ac:spMkLst>
            <pc:docMk/>
            <pc:sldMk cId="823455349" sldId="679"/>
            <ac:spMk id="29" creationId="{6A44574E-D897-452A-9224-63F002E5CA03}"/>
          </ac:spMkLst>
        </pc:spChg>
        <pc:spChg chg="add del mod">
          <ac:chgData name="Cristian Chilipirea" userId="34ab170da5908fc4" providerId="LiveId" clId="{1740CB06-B491-48E7-B880-B5C37CA9ECBC}" dt="2021-03-24T01:17:44.623" v="692" actId="478"/>
          <ac:spMkLst>
            <pc:docMk/>
            <pc:sldMk cId="823455349" sldId="679"/>
            <ac:spMk id="30" creationId="{4E4A18C3-EF1B-42DD-80CA-0B89DA10CC64}"/>
          </ac:spMkLst>
        </pc:spChg>
        <pc:spChg chg="add mod">
          <ac:chgData name="Cristian Chilipirea" userId="34ab170da5908fc4" providerId="LiveId" clId="{1740CB06-B491-48E7-B880-B5C37CA9ECBC}" dt="2021-03-24T01:17:39.339" v="689" actId="1076"/>
          <ac:spMkLst>
            <pc:docMk/>
            <pc:sldMk cId="823455349" sldId="679"/>
            <ac:spMk id="31" creationId="{E3C58AA7-70E9-4674-BECD-1DFCDC2DDC03}"/>
          </ac:spMkLst>
        </pc:spChg>
        <pc:spChg chg="add mod">
          <ac:chgData name="Cristian Chilipirea" userId="34ab170da5908fc4" providerId="LiveId" clId="{1740CB06-B491-48E7-B880-B5C37CA9ECBC}" dt="2021-03-24T01:17:55.778" v="695" actId="688"/>
          <ac:spMkLst>
            <pc:docMk/>
            <pc:sldMk cId="823455349" sldId="679"/>
            <ac:spMk id="32" creationId="{FB3530BB-F496-4BCE-9F7D-82F886434032}"/>
          </ac:spMkLst>
        </pc:spChg>
        <pc:spChg chg="add mod">
          <ac:chgData name="Cristian Chilipirea" userId="34ab170da5908fc4" providerId="LiveId" clId="{1740CB06-B491-48E7-B880-B5C37CA9ECBC}" dt="2021-03-24T01:18:06.645" v="700" actId="688"/>
          <ac:spMkLst>
            <pc:docMk/>
            <pc:sldMk cId="823455349" sldId="679"/>
            <ac:spMk id="33" creationId="{E8760464-0A09-402C-88EB-CBB3ACD6BC64}"/>
          </ac:spMkLst>
        </pc:spChg>
        <pc:cxnChg chg="add mod">
          <ac:chgData name="Cristian Chilipirea" userId="34ab170da5908fc4" providerId="LiveId" clId="{1740CB06-B491-48E7-B880-B5C37CA9ECBC}" dt="2021-03-24T01:16:39.604" v="663" actId="1076"/>
          <ac:cxnSpMkLst>
            <pc:docMk/>
            <pc:sldMk cId="823455349" sldId="679"/>
            <ac:cxnSpMk id="12" creationId="{8175A2B7-3D95-44D5-9516-133FBA2EE032}"/>
          </ac:cxnSpMkLst>
        </pc:cxnChg>
        <pc:cxnChg chg="add mod">
          <ac:chgData name="Cristian Chilipirea" userId="34ab170da5908fc4" providerId="LiveId" clId="{1740CB06-B491-48E7-B880-B5C37CA9ECBC}" dt="2021-03-24T01:16:39.604" v="663" actId="1076"/>
          <ac:cxnSpMkLst>
            <pc:docMk/>
            <pc:sldMk cId="823455349" sldId="679"/>
            <ac:cxnSpMk id="13" creationId="{D266560A-3C5E-4A6F-A2B3-473578D3CE4F}"/>
          </ac:cxnSpMkLst>
        </pc:cxnChg>
        <pc:cxnChg chg="add mod">
          <ac:chgData name="Cristian Chilipirea" userId="34ab170da5908fc4" providerId="LiveId" clId="{1740CB06-B491-48E7-B880-B5C37CA9ECBC}" dt="2021-03-24T01:16:39.604" v="663" actId="1076"/>
          <ac:cxnSpMkLst>
            <pc:docMk/>
            <pc:sldMk cId="823455349" sldId="679"/>
            <ac:cxnSpMk id="14" creationId="{B5145AEF-4617-47CB-9DAC-FF9D618AADD8}"/>
          </ac:cxnSpMkLst>
        </pc:cxnChg>
        <pc:cxnChg chg="add del mod">
          <ac:chgData name="Cristian Chilipirea" userId="34ab170da5908fc4" providerId="LiveId" clId="{1740CB06-B491-48E7-B880-B5C37CA9ECBC}" dt="2021-03-24T01:16:50.650" v="669" actId="478"/>
          <ac:cxnSpMkLst>
            <pc:docMk/>
            <pc:sldMk cId="823455349" sldId="679"/>
            <ac:cxnSpMk id="16" creationId="{19ECFAB8-0253-4446-BE38-B1451F4DEFBB}"/>
          </ac:cxnSpMkLst>
        </pc:cxnChg>
        <pc:cxnChg chg="add del mod">
          <ac:chgData name="Cristian Chilipirea" userId="34ab170da5908fc4" providerId="LiveId" clId="{1740CB06-B491-48E7-B880-B5C37CA9ECBC}" dt="2021-03-24T01:16:44.210" v="665" actId="478"/>
          <ac:cxnSpMkLst>
            <pc:docMk/>
            <pc:sldMk cId="823455349" sldId="679"/>
            <ac:cxnSpMk id="19" creationId="{F2FADDA2-F2B3-4FB6-8DA7-6CC4986E6FC8}"/>
          </ac:cxnSpMkLst>
        </pc:cxnChg>
        <pc:cxnChg chg="add del mod">
          <ac:chgData name="Cristian Chilipirea" userId="34ab170da5908fc4" providerId="LiveId" clId="{1740CB06-B491-48E7-B880-B5C37CA9ECBC}" dt="2021-03-24T01:16:53.635" v="670" actId="478"/>
          <ac:cxnSpMkLst>
            <pc:docMk/>
            <pc:sldMk cId="823455349" sldId="679"/>
            <ac:cxnSpMk id="20" creationId="{34EED4A0-D331-4FF3-B0DC-D3B7D3971015}"/>
          </ac:cxnSpMkLst>
        </pc:cxnChg>
        <pc:cxnChg chg="add mod">
          <ac:chgData name="Cristian Chilipirea" userId="34ab170da5908fc4" providerId="LiveId" clId="{1740CB06-B491-48E7-B880-B5C37CA9ECBC}" dt="2021-03-24T01:17:03.380" v="672" actId="1076"/>
          <ac:cxnSpMkLst>
            <pc:docMk/>
            <pc:sldMk cId="823455349" sldId="679"/>
            <ac:cxnSpMk id="21" creationId="{37B42D18-0F57-4E14-A3DF-08BF6B6EBB3F}"/>
          </ac:cxnSpMkLst>
        </pc:cxnChg>
        <pc:cxnChg chg="add mod">
          <ac:chgData name="Cristian Chilipirea" userId="34ab170da5908fc4" providerId="LiveId" clId="{1740CB06-B491-48E7-B880-B5C37CA9ECBC}" dt="2021-03-24T01:17:03.380" v="672" actId="1076"/>
          <ac:cxnSpMkLst>
            <pc:docMk/>
            <pc:sldMk cId="823455349" sldId="679"/>
            <ac:cxnSpMk id="22" creationId="{617A0FC6-0426-447F-862C-E860BF6D4D28}"/>
          </ac:cxnSpMkLst>
        </pc:cxnChg>
        <pc:cxnChg chg="add del mod">
          <ac:chgData name="Cristian Chilipirea" userId="34ab170da5908fc4" providerId="LiveId" clId="{1740CB06-B491-48E7-B880-B5C37CA9ECBC}" dt="2021-03-24T01:16:45.034" v="666" actId="478"/>
          <ac:cxnSpMkLst>
            <pc:docMk/>
            <pc:sldMk cId="823455349" sldId="679"/>
            <ac:cxnSpMk id="26" creationId="{089F98AA-24F7-45ED-B204-6F484AA78908}"/>
          </ac:cxnSpMkLst>
        </pc:cxnChg>
      </pc:sldChg>
      <pc:sldChg chg="addSp modSp add mod">
        <pc:chgData name="Cristian Chilipirea" userId="34ab170da5908fc4" providerId="LiveId" clId="{1740CB06-B491-48E7-B880-B5C37CA9ECBC}" dt="2021-03-24T01:23:32.967" v="744" actId="1076"/>
        <pc:sldMkLst>
          <pc:docMk/>
          <pc:sldMk cId="2400185138" sldId="680"/>
        </pc:sldMkLst>
        <pc:spChg chg="add mod">
          <ac:chgData name="Cristian Chilipirea" userId="34ab170da5908fc4" providerId="LiveId" clId="{1740CB06-B491-48E7-B880-B5C37CA9ECBC}" dt="2021-03-24T01:23:32.967" v="744" actId="1076"/>
          <ac:spMkLst>
            <pc:docMk/>
            <pc:sldMk cId="2400185138" sldId="680"/>
            <ac:spMk id="4" creationId="{F085D26D-5A69-429C-9651-21A4BA6744DC}"/>
          </ac:spMkLst>
        </pc:spChg>
        <pc:spChg chg="mod">
          <ac:chgData name="Cristian Chilipirea" userId="34ab170da5908fc4" providerId="LiveId" clId="{1740CB06-B491-48E7-B880-B5C37CA9ECBC}" dt="2021-03-24T01:23:32.967" v="744" actId="1076"/>
          <ac:spMkLst>
            <pc:docMk/>
            <pc:sldMk cId="2400185138" sldId="680"/>
            <ac:spMk id="6" creationId="{13870363-A5B8-4CDF-B497-57DB3137D23E}"/>
          </ac:spMkLst>
        </pc:spChg>
      </pc:sldChg>
      <pc:sldChg chg="addSp modSp new mod chgLayout">
        <pc:chgData name="Cristian Chilipirea" userId="34ab170da5908fc4" providerId="LiveId" clId="{1740CB06-B491-48E7-B880-B5C37CA9ECBC}" dt="2021-03-24T01:44:30.025" v="1034" actId="20577"/>
        <pc:sldMkLst>
          <pc:docMk/>
          <pc:sldMk cId="448277466" sldId="681"/>
        </pc:sldMkLst>
        <pc:spChg chg="mod ord">
          <ac:chgData name="Cristian Chilipirea" userId="34ab170da5908fc4" providerId="LiveId" clId="{1740CB06-B491-48E7-B880-B5C37CA9ECBC}" dt="2021-03-24T01:24:08.149" v="766" actId="700"/>
          <ac:spMkLst>
            <pc:docMk/>
            <pc:sldMk cId="448277466" sldId="681"/>
            <ac:spMk id="2" creationId="{8425FEF5-9BA2-4FF1-B3DC-F1F96AB03188}"/>
          </ac:spMkLst>
        </pc:spChg>
        <pc:spChg chg="mod ord">
          <ac:chgData name="Cristian Chilipirea" userId="34ab170da5908fc4" providerId="LiveId" clId="{1740CB06-B491-48E7-B880-B5C37CA9ECBC}" dt="2021-03-24T01:38:34.677" v="1003" actId="20577"/>
          <ac:spMkLst>
            <pc:docMk/>
            <pc:sldMk cId="448277466" sldId="681"/>
            <ac:spMk id="3" creationId="{7C712288-3C3F-4060-B71E-15B92B802D3D}"/>
          </ac:spMkLst>
        </pc:spChg>
        <pc:spChg chg="mod ord">
          <ac:chgData name="Cristian Chilipirea" userId="34ab170da5908fc4" providerId="LiveId" clId="{1740CB06-B491-48E7-B880-B5C37CA9ECBC}" dt="2021-03-24T01:44:30.025" v="1034" actId="20577"/>
          <ac:spMkLst>
            <pc:docMk/>
            <pc:sldMk cId="448277466" sldId="681"/>
            <ac:spMk id="4" creationId="{915538CD-B1E2-4238-9EF3-193CDFE6E379}"/>
          </ac:spMkLst>
        </pc:spChg>
        <pc:picChg chg="add mod">
          <ac:chgData name="Cristian Chilipirea" userId="34ab170da5908fc4" providerId="LiveId" clId="{1740CB06-B491-48E7-B880-B5C37CA9ECBC}" dt="2021-03-24T01:29:28.516" v="937" actId="1076"/>
          <ac:picMkLst>
            <pc:docMk/>
            <pc:sldMk cId="448277466" sldId="681"/>
            <ac:picMk id="6" creationId="{4210630C-DA23-4817-A2D0-C9778B9FFD97}"/>
          </ac:picMkLst>
        </pc:picChg>
        <pc:picChg chg="add mod">
          <ac:chgData name="Cristian Chilipirea" userId="34ab170da5908fc4" providerId="LiveId" clId="{1740CB06-B491-48E7-B880-B5C37CA9ECBC}" dt="2021-03-24T01:28:37.031" v="928" actId="1076"/>
          <ac:picMkLst>
            <pc:docMk/>
            <pc:sldMk cId="448277466" sldId="681"/>
            <ac:picMk id="1026" creationId="{2A0A0D9C-2A19-4B46-BF1B-E4B7E2222DF1}"/>
          </ac:picMkLst>
        </pc:picChg>
      </pc:sldChg>
      <pc:sldChg chg="addSp delSp modSp add mod">
        <pc:chgData name="Cristian Chilipirea" userId="34ab170da5908fc4" providerId="LiveId" clId="{1740CB06-B491-48E7-B880-B5C37CA9ECBC}" dt="2021-03-24T01:36:39.340" v="980" actId="20577"/>
        <pc:sldMkLst>
          <pc:docMk/>
          <pc:sldMk cId="728390137" sldId="682"/>
        </pc:sldMkLst>
        <pc:spChg chg="mod">
          <ac:chgData name="Cristian Chilipirea" userId="34ab170da5908fc4" providerId="LiveId" clId="{1740CB06-B491-48E7-B880-B5C37CA9ECBC}" dt="2021-03-24T01:36:39.340" v="980" actId="20577"/>
          <ac:spMkLst>
            <pc:docMk/>
            <pc:sldMk cId="728390137" sldId="682"/>
            <ac:spMk id="2" creationId="{E0E74A9E-AA67-4408-8F5A-83323337430C}"/>
          </ac:spMkLst>
        </pc:spChg>
        <pc:spChg chg="del">
          <ac:chgData name="Cristian Chilipirea" userId="34ab170da5908fc4" providerId="LiveId" clId="{1740CB06-B491-48E7-B880-B5C37CA9ECBC}" dt="2021-03-24T01:30:05.511" v="940" actId="478"/>
          <ac:spMkLst>
            <pc:docMk/>
            <pc:sldMk cId="728390137" sldId="682"/>
            <ac:spMk id="4" creationId="{C92E03AB-8453-4035-BEFF-91D1C8758BA7}"/>
          </ac:spMkLst>
        </pc:spChg>
        <pc:graphicFrameChg chg="add del mod">
          <ac:chgData name="Cristian Chilipirea" userId="34ab170da5908fc4" providerId="LiveId" clId="{1740CB06-B491-48E7-B880-B5C37CA9ECBC}" dt="2021-03-24T01:32:23.162" v="947"/>
          <ac:graphicFrameMkLst>
            <pc:docMk/>
            <pc:sldMk cId="728390137" sldId="682"/>
            <ac:graphicFrameMk id="8" creationId="{97F8BB2E-BF3A-43E7-B240-F1557CF4F0D1}"/>
          </ac:graphicFrameMkLst>
        </pc:graphicFrameChg>
        <pc:graphicFrameChg chg="add del mod">
          <ac:chgData name="Cristian Chilipirea" userId="34ab170da5908fc4" providerId="LiveId" clId="{1740CB06-B491-48E7-B880-B5C37CA9ECBC}" dt="2021-03-24T01:32:27.447" v="949"/>
          <ac:graphicFrameMkLst>
            <pc:docMk/>
            <pc:sldMk cId="728390137" sldId="682"/>
            <ac:graphicFrameMk id="9" creationId="{FD610AEB-0830-4EF8-BD6C-844073159B9B}"/>
          </ac:graphicFrameMkLst>
        </pc:graphicFrameChg>
        <pc:graphicFrameChg chg="add del mod">
          <ac:chgData name="Cristian Chilipirea" userId="34ab170da5908fc4" providerId="LiveId" clId="{1740CB06-B491-48E7-B880-B5C37CA9ECBC}" dt="2021-03-24T01:32:35.742" v="953"/>
          <ac:graphicFrameMkLst>
            <pc:docMk/>
            <pc:sldMk cId="728390137" sldId="682"/>
            <ac:graphicFrameMk id="10" creationId="{177C3FC9-89F7-4F98-806C-131DF4898464}"/>
          </ac:graphicFrameMkLst>
        </pc:graphicFrameChg>
        <pc:picChg chg="add mod">
          <ac:chgData name="Cristian Chilipirea" userId="34ab170da5908fc4" providerId="LiveId" clId="{1740CB06-B491-48E7-B880-B5C37CA9ECBC}" dt="2021-03-24T01:30:11.053" v="945" actId="1076"/>
          <ac:picMkLst>
            <pc:docMk/>
            <pc:sldMk cId="728390137" sldId="682"/>
            <ac:picMk id="6" creationId="{167DDC1C-0CF0-45DE-A186-4E27A685E783}"/>
          </ac:picMkLst>
        </pc:picChg>
        <pc:picChg chg="add mod">
          <ac:chgData name="Cristian Chilipirea" userId="34ab170da5908fc4" providerId="LiveId" clId="{1740CB06-B491-48E7-B880-B5C37CA9ECBC}" dt="2021-03-24T01:33:40.770" v="961" actId="14100"/>
          <ac:picMkLst>
            <pc:docMk/>
            <pc:sldMk cId="728390137" sldId="682"/>
            <ac:picMk id="12" creationId="{81A4D36A-4CE0-4E47-BBC2-64DF7B7D5190}"/>
          </ac:picMkLst>
        </pc:picChg>
      </pc:sldChg>
      <pc:sldChg chg="addSp delSp modSp add mod addCm">
        <pc:chgData name="Cristian Chilipirea" userId="34ab170da5908fc4" providerId="LiveId" clId="{1740CB06-B491-48E7-B880-B5C37CA9ECBC}" dt="2021-03-24T01:49:00.326" v="1099" actId="1076"/>
        <pc:sldMkLst>
          <pc:docMk/>
          <pc:sldMk cId="1056546612" sldId="683"/>
        </pc:sldMkLst>
        <pc:spChg chg="mod">
          <ac:chgData name="Cristian Chilipirea" userId="34ab170da5908fc4" providerId="LiveId" clId="{1740CB06-B491-48E7-B880-B5C37CA9ECBC}" dt="2021-03-24T01:48:35.221" v="1094" actId="27636"/>
          <ac:spMkLst>
            <pc:docMk/>
            <pc:sldMk cId="1056546612" sldId="683"/>
            <ac:spMk id="3" creationId="{7C712288-3C3F-4060-B71E-15B92B802D3D}"/>
          </ac:spMkLst>
        </pc:spChg>
        <pc:spChg chg="del mod">
          <ac:chgData name="Cristian Chilipirea" userId="34ab170da5908fc4" providerId="LiveId" clId="{1740CB06-B491-48E7-B880-B5C37CA9ECBC}" dt="2021-03-24T01:46:55.593" v="1054" actId="478"/>
          <ac:spMkLst>
            <pc:docMk/>
            <pc:sldMk cId="1056546612" sldId="683"/>
            <ac:spMk id="4" creationId="{915538CD-B1E2-4238-9EF3-193CDFE6E379}"/>
          </ac:spMkLst>
        </pc:spChg>
        <pc:spChg chg="add del mod">
          <ac:chgData name="Cristian Chilipirea" userId="34ab170da5908fc4" providerId="LiveId" clId="{1740CB06-B491-48E7-B880-B5C37CA9ECBC}" dt="2021-03-24T01:46:57.274" v="1055" actId="478"/>
          <ac:spMkLst>
            <pc:docMk/>
            <pc:sldMk cId="1056546612" sldId="683"/>
            <ac:spMk id="7" creationId="{AD1C5699-3E46-45E8-986B-0CA3716D41F0}"/>
          </ac:spMkLst>
        </pc:spChg>
        <pc:spChg chg="add mod">
          <ac:chgData name="Cristian Chilipirea" userId="34ab170da5908fc4" providerId="LiveId" clId="{1740CB06-B491-48E7-B880-B5C37CA9ECBC}" dt="2021-03-24T01:48:03.650" v="1092" actId="20577"/>
          <ac:spMkLst>
            <pc:docMk/>
            <pc:sldMk cId="1056546612" sldId="683"/>
            <ac:spMk id="10" creationId="{AEB09345-EFBF-4441-AC4F-4AB69DD435B7}"/>
          </ac:spMkLst>
        </pc:spChg>
        <pc:picChg chg="del">
          <ac:chgData name="Cristian Chilipirea" userId="34ab170da5908fc4" providerId="LiveId" clId="{1740CB06-B491-48E7-B880-B5C37CA9ECBC}" dt="2021-03-24T01:44:02.514" v="1025" actId="478"/>
          <ac:picMkLst>
            <pc:docMk/>
            <pc:sldMk cId="1056546612" sldId="683"/>
            <ac:picMk id="6" creationId="{4210630C-DA23-4817-A2D0-C9778B9FFD97}"/>
          </ac:picMkLst>
        </pc:picChg>
        <pc:picChg chg="add mod">
          <ac:chgData name="Cristian Chilipirea" userId="34ab170da5908fc4" providerId="LiveId" clId="{1740CB06-B491-48E7-B880-B5C37CA9ECBC}" dt="2021-03-24T01:47:22.771" v="1064" actId="1076"/>
          <ac:picMkLst>
            <pc:docMk/>
            <pc:sldMk cId="1056546612" sldId="683"/>
            <ac:picMk id="9" creationId="{58CDCC5F-43FB-4FC9-BF8B-BD31C516F56D}"/>
          </ac:picMkLst>
        </pc:picChg>
        <pc:picChg chg="add mod">
          <ac:chgData name="Cristian Chilipirea" userId="34ab170da5908fc4" providerId="LiveId" clId="{1740CB06-B491-48E7-B880-B5C37CA9ECBC}" dt="2021-03-24T01:49:00.326" v="1099" actId="1076"/>
          <ac:picMkLst>
            <pc:docMk/>
            <pc:sldMk cId="1056546612" sldId="683"/>
            <ac:picMk id="12" creationId="{C0BD7CE7-FDC6-4E67-8AF7-122CEB9030E4}"/>
          </ac:picMkLst>
        </pc:picChg>
        <pc:picChg chg="del">
          <ac:chgData name="Cristian Chilipirea" userId="34ab170da5908fc4" providerId="LiveId" clId="{1740CB06-B491-48E7-B880-B5C37CA9ECBC}" dt="2021-03-24T01:44:02.514" v="1025" actId="478"/>
          <ac:picMkLst>
            <pc:docMk/>
            <pc:sldMk cId="1056546612" sldId="683"/>
            <ac:picMk id="1026" creationId="{2A0A0D9C-2A19-4B46-BF1B-E4B7E2222DF1}"/>
          </ac:picMkLst>
        </pc:picChg>
      </pc:sldChg>
    </pc:docChg>
  </pc:docChgLst>
  <pc:docChgLst>
    <pc:chgData name="Cristian Chilipirea" userId="34ab170da5908fc4" providerId="LiveId" clId="{16866D2B-D27C-4E2B-945A-C1F589033BFF}"/>
    <pc:docChg chg="undo custSel addSld delSld modSld sldOrd">
      <pc:chgData name="Cristian Chilipirea" userId="34ab170da5908fc4" providerId="LiveId" clId="{16866D2B-D27C-4E2B-945A-C1F589033BFF}" dt="2021-04-17T07:20:17.610" v="2591" actId="20577"/>
      <pc:docMkLst>
        <pc:docMk/>
      </pc:docMkLst>
      <pc:sldChg chg="modSp mod">
        <pc:chgData name="Cristian Chilipirea" userId="34ab170da5908fc4" providerId="LiveId" clId="{16866D2B-D27C-4E2B-945A-C1F589033BFF}" dt="2021-04-16T05:51:10.065" v="1128" actId="20577"/>
        <pc:sldMkLst>
          <pc:docMk/>
          <pc:sldMk cId="736295071" sldId="256"/>
        </pc:sldMkLst>
        <pc:spChg chg="mod">
          <ac:chgData name="Cristian Chilipirea" userId="34ab170da5908fc4" providerId="LiveId" clId="{16866D2B-D27C-4E2B-945A-C1F589033BFF}" dt="2021-04-16T05:51:10.065" v="1128" actId="20577"/>
          <ac:spMkLst>
            <pc:docMk/>
            <pc:sldMk cId="736295071" sldId="256"/>
            <ac:spMk id="2" creationId="{634735D9-A889-4FA8-A44B-37C1CAEF2774}"/>
          </ac:spMkLst>
        </pc:spChg>
      </pc:sldChg>
      <pc:sldChg chg="modSp new mod">
        <pc:chgData name="Cristian Chilipirea" userId="34ab170da5908fc4" providerId="LiveId" clId="{16866D2B-D27C-4E2B-945A-C1F589033BFF}" dt="2021-04-16T20:49:21.407" v="2588" actId="790"/>
        <pc:sldMkLst>
          <pc:docMk/>
          <pc:sldMk cId="1956858955" sldId="257"/>
        </pc:sldMkLst>
        <pc:spChg chg="mod">
          <ac:chgData name="Cristian Chilipirea" userId="34ab170da5908fc4" providerId="LiveId" clId="{16866D2B-D27C-4E2B-945A-C1F589033BFF}" dt="2021-04-16T20:49:21.407" v="2588" actId="790"/>
          <ac:spMkLst>
            <pc:docMk/>
            <pc:sldMk cId="1956858955" sldId="257"/>
            <ac:spMk id="2" creationId="{291823A6-F84F-4993-B485-C28804E379A9}"/>
          </ac:spMkLst>
        </pc:spChg>
      </pc:sldChg>
      <pc:sldChg chg="addSp delSp modSp new mod">
        <pc:chgData name="Cristian Chilipirea" userId="34ab170da5908fc4" providerId="LiveId" clId="{16866D2B-D27C-4E2B-945A-C1F589033BFF}" dt="2021-04-15T20:59:42.757" v="602" actId="14100"/>
        <pc:sldMkLst>
          <pc:docMk/>
          <pc:sldMk cId="3349091074" sldId="258"/>
        </pc:sldMkLst>
        <pc:spChg chg="mod">
          <ac:chgData name="Cristian Chilipirea" userId="34ab170da5908fc4" providerId="LiveId" clId="{16866D2B-D27C-4E2B-945A-C1F589033BFF}" dt="2021-04-15T20:30:54.578" v="15" actId="20577"/>
          <ac:spMkLst>
            <pc:docMk/>
            <pc:sldMk cId="3349091074" sldId="258"/>
            <ac:spMk id="3" creationId="{550FC8E0-794C-474A-A01D-F02804E72848}"/>
          </ac:spMkLst>
        </pc:spChg>
        <pc:spChg chg="del">
          <ac:chgData name="Cristian Chilipirea" userId="34ab170da5908fc4" providerId="LiveId" clId="{16866D2B-D27C-4E2B-945A-C1F589033BFF}" dt="2021-04-15T20:56:35.603" v="444" actId="478"/>
          <ac:spMkLst>
            <pc:docMk/>
            <pc:sldMk cId="3349091074" sldId="258"/>
            <ac:spMk id="4" creationId="{E4C96C54-9E58-4508-8C79-17E4F85B17E0}"/>
          </ac:spMkLst>
        </pc:spChg>
        <pc:picChg chg="add mod">
          <ac:chgData name="Cristian Chilipirea" userId="34ab170da5908fc4" providerId="LiveId" clId="{16866D2B-D27C-4E2B-945A-C1F589033BFF}" dt="2021-04-15T20:59:03.396" v="586" actId="1076"/>
          <ac:picMkLst>
            <pc:docMk/>
            <pc:sldMk cId="3349091074" sldId="258"/>
            <ac:picMk id="6" creationId="{0F2948EA-FBE6-430E-987A-3347BF7F14A6}"/>
          </ac:picMkLst>
        </pc:picChg>
        <pc:picChg chg="add mod">
          <ac:chgData name="Cristian Chilipirea" userId="34ab170da5908fc4" providerId="LiveId" clId="{16866D2B-D27C-4E2B-945A-C1F589033BFF}" dt="2021-04-15T20:59:03.396" v="586" actId="1076"/>
          <ac:picMkLst>
            <pc:docMk/>
            <pc:sldMk cId="3349091074" sldId="258"/>
            <ac:picMk id="7" creationId="{DA6D47A9-F0A7-49D3-842E-EEE377221971}"/>
          </ac:picMkLst>
        </pc:picChg>
        <pc:picChg chg="add mod">
          <ac:chgData name="Cristian Chilipirea" userId="34ab170da5908fc4" providerId="LiveId" clId="{16866D2B-D27C-4E2B-945A-C1F589033BFF}" dt="2021-04-15T20:59:03.396" v="586" actId="1076"/>
          <ac:picMkLst>
            <pc:docMk/>
            <pc:sldMk cId="3349091074" sldId="258"/>
            <ac:picMk id="8" creationId="{B1608254-9CC1-4A99-AF50-529BB6DCEE37}"/>
          </ac:picMkLst>
        </pc:picChg>
        <pc:picChg chg="add mod">
          <ac:chgData name="Cristian Chilipirea" userId="34ab170da5908fc4" providerId="LiveId" clId="{16866D2B-D27C-4E2B-945A-C1F589033BFF}" dt="2021-04-15T20:59:03.396" v="586" actId="1076"/>
          <ac:picMkLst>
            <pc:docMk/>
            <pc:sldMk cId="3349091074" sldId="258"/>
            <ac:picMk id="9" creationId="{B9983664-C976-48E7-A3AF-CF21DD7255B8}"/>
          </ac:picMkLst>
        </pc:picChg>
        <pc:picChg chg="add mod">
          <ac:chgData name="Cristian Chilipirea" userId="34ab170da5908fc4" providerId="LiveId" clId="{16866D2B-D27C-4E2B-945A-C1F589033BFF}" dt="2021-04-15T20:59:34.334" v="597" actId="1076"/>
          <ac:picMkLst>
            <pc:docMk/>
            <pc:sldMk cId="3349091074" sldId="258"/>
            <ac:picMk id="11" creationId="{CE94C559-2EB8-4542-8E4E-E56906D99C69}"/>
          </ac:picMkLst>
        </pc:picChg>
        <pc:picChg chg="add mod">
          <ac:chgData name="Cristian Chilipirea" userId="34ab170da5908fc4" providerId="LiveId" clId="{16866D2B-D27C-4E2B-945A-C1F589033BFF}" dt="2021-04-15T20:58:57.849" v="584" actId="1076"/>
          <ac:picMkLst>
            <pc:docMk/>
            <pc:sldMk cId="3349091074" sldId="258"/>
            <ac:picMk id="13" creationId="{89A59A8F-26AD-4660-8BD6-B4B623F682F0}"/>
          </ac:picMkLst>
        </pc:picChg>
        <pc:cxnChg chg="add mod">
          <ac:chgData name="Cristian Chilipirea" userId="34ab170da5908fc4" providerId="LiveId" clId="{16866D2B-D27C-4E2B-945A-C1F589033BFF}" dt="2021-04-15T20:59:34.334" v="597" actId="1076"/>
          <ac:cxnSpMkLst>
            <pc:docMk/>
            <pc:sldMk cId="3349091074" sldId="258"/>
            <ac:cxnSpMk id="15" creationId="{C93D2589-1910-474C-91B1-23E0E544588D}"/>
          </ac:cxnSpMkLst>
        </pc:cxnChg>
        <pc:cxnChg chg="add mod">
          <ac:chgData name="Cristian Chilipirea" userId="34ab170da5908fc4" providerId="LiveId" clId="{16866D2B-D27C-4E2B-945A-C1F589033BFF}" dt="2021-04-15T20:59:26.510" v="592" actId="14100"/>
          <ac:cxnSpMkLst>
            <pc:docMk/>
            <pc:sldMk cId="3349091074" sldId="258"/>
            <ac:cxnSpMk id="16" creationId="{1163031B-6F41-40B4-83AA-3DE2C827F518}"/>
          </ac:cxnSpMkLst>
        </pc:cxnChg>
        <pc:cxnChg chg="add mod">
          <ac:chgData name="Cristian Chilipirea" userId="34ab170da5908fc4" providerId="LiveId" clId="{16866D2B-D27C-4E2B-945A-C1F589033BFF}" dt="2021-04-15T20:59:32.146" v="595" actId="14100"/>
          <ac:cxnSpMkLst>
            <pc:docMk/>
            <pc:sldMk cId="3349091074" sldId="258"/>
            <ac:cxnSpMk id="19" creationId="{BEF89D6C-01CB-4DE9-9B7C-AB930E99179D}"/>
          </ac:cxnSpMkLst>
        </pc:cxnChg>
        <pc:cxnChg chg="add mod">
          <ac:chgData name="Cristian Chilipirea" userId="34ab170da5908fc4" providerId="LiveId" clId="{16866D2B-D27C-4E2B-945A-C1F589033BFF}" dt="2021-04-15T20:59:39.190" v="599" actId="14100"/>
          <ac:cxnSpMkLst>
            <pc:docMk/>
            <pc:sldMk cId="3349091074" sldId="258"/>
            <ac:cxnSpMk id="22" creationId="{447349D4-42AE-4E86-A3D9-59BE1E1DFD03}"/>
          </ac:cxnSpMkLst>
        </pc:cxnChg>
        <pc:cxnChg chg="add mod">
          <ac:chgData name="Cristian Chilipirea" userId="34ab170da5908fc4" providerId="LiveId" clId="{16866D2B-D27C-4E2B-945A-C1F589033BFF}" dt="2021-04-15T20:59:42.757" v="602" actId="14100"/>
          <ac:cxnSpMkLst>
            <pc:docMk/>
            <pc:sldMk cId="3349091074" sldId="258"/>
            <ac:cxnSpMk id="26" creationId="{2793D1F0-3249-4270-A5B3-F51C99A648B4}"/>
          </ac:cxnSpMkLst>
        </pc:cxnChg>
      </pc:sldChg>
      <pc:sldChg chg="addSp delSp modSp new mod">
        <pc:chgData name="Cristian Chilipirea" userId="34ab170da5908fc4" providerId="LiveId" clId="{16866D2B-D27C-4E2B-945A-C1F589033BFF}" dt="2021-04-15T21:09:15.674" v="634" actId="478"/>
        <pc:sldMkLst>
          <pc:docMk/>
          <pc:sldMk cId="4021337718" sldId="259"/>
        </pc:sldMkLst>
        <pc:spChg chg="mod">
          <ac:chgData name="Cristian Chilipirea" userId="34ab170da5908fc4" providerId="LiveId" clId="{16866D2B-D27C-4E2B-945A-C1F589033BFF}" dt="2021-04-15T20:33:52.353" v="26" actId="20577"/>
          <ac:spMkLst>
            <pc:docMk/>
            <pc:sldMk cId="4021337718" sldId="259"/>
            <ac:spMk id="3" creationId="{64510944-34A6-49DC-909A-CBF4A777670F}"/>
          </ac:spMkLst>
        </pc:spChg>
        <pc:spChg chg="del">
          <ac:chgData name="Cristian Chilipirea" userId="34ab170da5908fc4" providerId="LiveId" clId="{16866D2B-D27C-4E2B-945A-C1F589033BFF}" dt="2021-04-15T21:01:29.919" v="603" actId="478"/>
          <ac:spMkLst>
            <pc:docMk/>
            <pc:sldMk cId="4021337718" sldId="259"/>
            <ac:spMk id="4" creationId="{1379A693-4DA8-4CB2-8B9F-D38CD3657D80}"/>
          </ac:spMkLst>
        </pc:spChg>
        <pc:spChg chg="add mod">
          <ac:chgData name="Cristian Chilipirea" userId="34ab170da5908fc4" providerId="LiveId" clId="{16866D2B-D27C-4E2B-945A-C1F589033BFF}" dt="2021-04-15T21:09:14.079" v="633"/>
          <ac:spMkLst>
            <pc:docMk/>
            <pc:sldMk cId="4021337718" sldId="259"/>
            <ac:spMk id="16" creationId="{14D8D84F-CA88-464F-9F3A-6C368B9BD987}"/>
          </ac:spMkLst>
        </pc:spChg>
        <pc:picChg chg="add mod">
          <ac:chgData name="Cristian Chilipirea" userId="34ab170da5908fc4" providerId="LiveId" clId="{16866D2B-D27C-4E2B-945A-C1F589033BFF}" dt="2021-04-15T21:01:35.135" v="605" actId="1076"/>
          <ac:picMkLst>
            <pc:docMk/>
            <pc:sldMk cId="4021337718" sldId="259"/>
            <ac:picMk id="5" creationId="{1748E41D-8CE8-49FA-AEE1-E48FED1F039D}"/>
          </ac:picMkLst>
        </pc:picChg>
        <pc:picChg chg="add mod">
          <ac:chgData name="Cristian Chilipirea" userId="34ab170da5908fc4" providerId="LiveId" clId="{16866D2B-D27C-4E2B-945A-C1F589033BFF}" dt="2021-04-15T21:01:41.907" v="607" actId="1076"/>
          <ac:picMkLst>
            <pc:docMk/>
            <pc:sldMk cId="4021337718" sldId="259"/>
            <ac:picMk id="6" creationId="{60C72B9A-6A0C-424D-AD05-55C93787F9E5}"/>
          </ac:picMkLst>
        </pc:picChg>
        <pc:picChg chg="add mod">
          <ac:chgData name="Cristian Chilipirea" userId="34ab170da5908fc4" providerId="LiveId" clId="{16866D2B-D27C-4E2B-945A-C1F589033BFF}" dt="2021-04-15T21:01:49.115" v="609" actId="1076"/>
          <ac:picMkLst>
            <pc:docMk/>
            <pc:sldMk cId="4021337718" sldId="259"/>
            <ac:picMk id="7" creationId="{3AA40C54-F135-45A7-8712-F1D21FCF60DD}"/>
          </ac:picMkLst>
        </pc:picChg>
        <pc:picChg chg="add del mod">
          <ac:chgData name="Cristian Chilipirea" userId="34ab170da5908fc4" providerId="LiveId" clId="{16866D2B-D27C-4E2B-945A-C1F589033BFF}" dt="2021-04-15T21:08:32.925" v="614" actId="21"/>
          <ac:picMkLst>
            <pc:docMk/>
            <pc:sldMk cId="4021337718" sldId="259"/>
            <ac:picMk id="9" creationId="{69543A86-EA67-48D2-89F6-D3D9CA4FC385}"/>
          </ac:picMkLst>
        </pc:picChg>
        <pc:cxnChg chg="add mod">
          <ac:chgData name="Cristian Chilipirea" userId="34ab170da5908fc4" providerId="LiveId" clId="{16866D2B-D27C-4E2B-945A-C1F589033BFF}" dt="2021-04-15T21:08:44.259" v="617" actId="14100"/>
          <ac:cxnSpMkLst>
            <pc:docMk/>
            <pc:sldMk cId="4021337718" sldId="259"/>
            <ac:cxnSpMk id="10" creationId="{40AE6B67-B447-4EF7-AF84-F6140A8D6EB1}"/>
          </ac:cxnSpMkLst>
        </pc:cxnChg>
        <pc:cxnChg chg="add del mod">
          <ac:chgData name="Cristian Chilipirea" userId="34ab170da5908fc4" providerId="LiveId" clId="{16866D2B-D27C-4E2B-945A-C1F589033BFF}" dt="2021-04-15T21:09:15.674" v="634" actId="478"/>
          <ac:cxnSpMkLst>
            <pc:docMk/>
            <pc:sldMk cId="4021337718" sldId="259"/>
            <ac:cxnSpMk id="13" creationId="{B07148C4-7638-4BBF-A168-C7FA00CE09E7}"/>
          </ac:cxnSpMkLst>
        </pc:cxnChg>
      </pc:sldChg>
      <pc:sldChg chg="modSp new mod">
        <pc:chgData name="Cristian Chilipirea" userId="34ab170da5908fc4" providerId="LiveId" clId="{16866D2B-D27C-4E2B-945A-C1F589033BFF}" dt="2021-04-15T20:34:01.497" v="55" actId="20577"/>
        <pc:sldMkLst>
          <pc:docMk/>
          <pc:sldMk cId="122641314" sldId="260"/>
        </pc:sldMkLst>
        <pc:spChg chg="mod">
          <ac:chgData name="Cristian Chilipirea" userId="34ab170da5908fc4" providerId="LiveId" clId="{16866D2B-D27C-4E2B-945A-C1F589033BFF}" dt="2021-04-15T20:34:01.497" v="55" actId="20577"/>
          <ac:spMkLst>
            <pc:docMk/>
            <pc:sldMk cId="122641314" sldId="260"/>
            <ac:spMk id="3" creationId="{FCB28353-F55B-4466-AC22-E7E22C1EF32C}"/>
          </ac:spMkLst>
        </pc:spChg>
      </pc:sldChg>
      <pc:sldChg chg="modSp new mod">
        <pc:chgData name="Cristian Chilipirea" userId="34ab170da5908fc4" providerId="LiveId" clId="{16866D2B-D27C-4E2B-945A-C1F589033BFF}" dt="2021-04-15T20:58:16.710" v="569" actId="790"/>
        <pc:sldMkLst>
          <pc:docMk/>
          <pc:sldMk cId="1088919102" sldId="261"/>
        </pc:sldMkLst>
        <pc:spChg chg="mod">
          <ac:chgData name="Cristian Chilipirea" userId="34ab170da5908fc4" providerId="LiveId" clId="{16866D2B-D27C-4E2B-945A-C1F589033BFF}" dt="2021-04-15T20:36:58.112" v="182" actId="790"/>
          <ac:spMkLst>
            <pc:docMk/>
            <pc:sldMk cId="1088919102" sldId="261"/>
            <ac:spMk id="3" creationId="{0D2B3868-D6E7-4820-B5FF-9A27237B4FF5}"/>
          </ac:spMkLst>
        </pc:spChg>
        <pc:spChg chg="mod">
          <ac:chgData name="Cristian Chilipirea" userId="34ab170da5908fc4" providerId="LiveId" clId="{16866D2B-D27C-4E2B-945A-C1F589033BFF}" dt="2021-04-15T20:58:16.710" v="569" actId="790"/>
          <ac:spMkLst>
            <pc:docMk/>
            <pc:sldMk cId="1088919102" sldId="261"/>
            <ac:spMk id="4" creationId="{73122042-4C85-4CF9-9EA1-380A06884342}"/>
          </ac:spMkLst>
        </pc:spChg>
      </pc:sldChg>
      <pc:sldChg chg="modSp new mod">
        <pc:chgData name="Cristian Chilipirea" userId="34ab170da5908fc4" providerId="LiveId" clId="{16866D2B-D27C-4E2B-945A-C1F589033BFF}" dt="2021-04-15T20:42:08.829" v="355" actId="20577"/>
        <pc:sldMkLst>
          <pc:docMk/>
          <pc:sldMk cId="2786672535" sldId="262"/>
        </pc:sldMkLst>
        <pc:spChg chg="mod">
          <ac:chgData name="Cristian Chilipirea" userId="34ab170da5908fc4" providerId="LiveId" clId="{16866D2B-D27C-4E2B-945A-C1F589033BFF}" dt="2021-04-15T20:35:41.870" v="140" actId="20577"/>
          <ac:spMkLst>
            <pc:docMk/>
            <pc:sldMk cId="2786672535" sldId="262"/>
            <ac:spMk id="3" creationId="{E2A08904-24A3-4F63-BF2D-C506A278FE3F}"/>
          </ac:spMkLst>
        </pc:spChg>
        <pc:spChg chg="mod">
          <ac:chgData name="Cristian Chilipirea" userId="34ab170da5908fc4" providerId="LiveId" clId="{16866D2B-D27C-4E2B-945A-C1F589033BFF}" dt="2021-04-15T20:42:08.829" v="355" actId="20577"/>
          <ac:spMkLst>
            <pc:docMk/>
            <pc:sldMk cId="2786672535" sldId="262"/>
            <ac:spMk id="4" creationId="{C84F75DD-BA78-43F1-AEBF-D8972CD05180}"/>
          </ac:spMkLst>
        </pc:spChg>
      </pc:sldChg>
      <pc:sldChg chg="modSp new mod">
        <pc:chgData name="Cristian Chilipirea" userId="34ab170da5908fc4" providerId="LiveId" clId="{16866D2B-D27C-4E2B-945A-C1F589033BFF}" dt="2021-04-17T07:20:17.610" v="2591" actId="20577"/>
        <pc:sldMkLst>
          <pc:docMk/>
          <pc:sldMk cId="4053470450" sldId="263"/>
        </pc:sldMkLst>
        <pc:spChg chg="mod">
          <ac:chgData name="Cristian Chilipirea" userId="34ab170da5908fc4" providerId="LiveId" clId="{16866D2B-D27C-4E2B-945A-C1F589033BFF}" dt="2021-04-15T20:39:23.801" v="249" actId="20577"/>
          <ac:spMkLst>
            <pc:docMk/>
            <pc:sldMk cId="4053470450" sldId="263"/>
            <ac:spMk id="3" creationId="{437F43AE-B83B-4111-B4EE-B019639A7473}"/>
          </ac:spMkLst>
        </pc:spChg>
        <pc:spChg chg="mod">
          <ac:chgData name="Cristian Chilipirea" userId="34ab170da5908fc4" providerId="LiveId" clId="{16866D2B-D27C-4E2B-945A-C1F589033BFF}" dt="2021-04-17T07:20:17.610" v="2591" actId="20577"/>
          <ac:spMkLst>
            <pc:docMk/>
            <pc:sldMk cId="4053470450" sldId="263"/>
            <ac:spMk id="4" creationId="{48CBF94F-4832-495E-9E3B-55C9F803CEC4}"/>
          </ac:spMkLst>
        </pc:spChg>
      </pc:sldChg>
      <pc:sldChg chg="addSp delSp modSp add mod">
        <pc:chgData name="Cristian Chilipirea" userId="34ab170da5908fc4" providerId="LiveId" clId="{16866D2B-D27C-4E2B-945A-C1F589033BFF}" dt="2021-04-15T21:09:21.425" v="636" actId="478"/>
        <pc:sldMkLst>
          <pc:docMk/>
          <pc:sldMk cId="605079493" sldId="264"/>
        </pc:sldMkLst>
        <pc:spChg chg="add mod">
          <ac:chgData name="Cristian Chilipirea" userId="34ab170da5908fc4" providerId="LiveId" clId="{16866D2B-D27C-4E2B-945A-C1F589033BFF}" dt="2021-04-15T21:09:20.188" v="635" actId="1076"/>
          <ac:spMkLst>
            <pc:docMk/>
            <pc:sldMk cId="605079493" sldId="264"/>
            <ac:spMk id="4" creationId="{6811CC00-12B4-4718-8658-ABAEC91CEF34}"/>
          </ac:spMkLst>
        </pc:spChg>
        <pc:cxnChg chg="del mod">
          <ac:chgData name="Cristian Chilipirea" userId="34ab170da5908fc4" providerId="LiveId" clId="{16866D2B-D27C-4E2B-945A-C1F589033BFF}" dt="2021-04-15T21:09:21.425" v="636" actId="478"/>
          <ac:cxnSpMkLst>
            <pc:docMk/>
            <pc:sldMk cId="605079493" sldId="264"/>
            <ac:cxnSpMk id="10" creationId="{40AE6B67-B447-4EF7-AF84-F6140A8D6EB1}"/>
          </ac:cxnSpMkLst>
        </pc:cxnChg>
      </pc:sldChg>
      <pc:sldChg chg="addSp modSp add mod">
        <pc:chgData name="Cristian Chilipirea" userId="34ab170da5908fc4" providerId="LiveId" clId="{16866D2B-D27C-4E2B-945A-C1F589033BFF}" dt="2021-04-15T21:10:02.575" v="655" actId="1076"/>
        <pc:sldMkLst>
          <pc:docMk/>
          <pc:sldMk cId="1426729728" sldId="265"/>
        </pc:sldMkLst>
        <pc:spChg chg="mod">
          <ac:chgData name="Cristian Chilipirea" userId="34ab170da5908fc4" providerId="LiveId" clId="{16866D2B-D27C-4E2B-945A-C1F589033BFF}" dt="2021-04-15T21:09:38.026" v="645" actId="20577"/>
          <ac:spMkLst>
            <pc:docMk/>
            <pc:sldMk cId="1426729728" sldId="265"/>
            <ac:spMk id="4" creationId="{6811CC00-12B4-4718-8658-ABAEC91CEF34}"/>
          </ac:spMkLst>
        </pc:spChg>
        <pc:picChg chg="add mod">
          <ac:chgData name="Cristian Chilipirea" userId="34ab170da5908fc4" providerId="LiveId" clId="{16866D2B-D27C-4E2B-945A-C1F589033BFF}" dt="2021-04-15T21:10:02.575" v="655" actId="1076"/>
          <ac:picMkLst>
            <pc:docMk/>
            <pc:sldMk cId="1426729728" sldId="265"/>
            <ac:picMk id="10" creationId="{91798F31-5E83-434F-A1DC-A414726E8F24}"/>
          </ac:picMkLst>
        </pc:picChg>
        <pc:cxnChg chg="mod">
          <ac:chgData name="Cristian Chilipirea" userId="34ab170da5908fc4" providerId="LiveId" clId="{16866D2B-D27C-4E2B-945A-C1F589033BFF}" dt="2021-04-15T21:09:35.053" v="640" actId="14100"/>
          <ac:cxnSpMkLst>
            <pc:docMk/>
            <pc:sldMk cId="1426729728" sldId="265"/>
            <ac:cxnSpMk id="13" creationId="{B07148C4-7638-4BBF-A168-C7FA00CE09E7}"/>
          </ac:cxnSpMkLst>
        </pc:cxnChg>
      </pc:sldChg>
      <pc:sldChg chg="addSp delSp modSp add mod">
        <pc:chgData name="Cristian Chilipirea" userId="34ab170da5908fc4" providerId="LiveId" clId="{16866D2B-D27C-4E2B-945A-C1F589033BFF}" dt="2021-04-15T21:09:56.635" v="653" actId="14100"/>
        <pc:sldMkLst>
          <pc:docMk/>
          <pc:sldMk cId="743451965" sldId="266"/>
        </pc:sldMkLst>
        <pc:spChg chg="del">
          <ac:chgData name="Cristian Chilipirea" userId="34ab170da5908fc4" providerId="LiveId" clId="{16866D2B-D27C-4E2B-945A-C1F589033BFF}" dt="2021-04-15T21:09:44.586" v="647" actId="478"/>
          <ac:spMkLst>
            <pc:docMk/>
            <pc:sldMk cId="743451965" sldId="266"/>
            <ac:spMk id="4" creationId="{6811CC00-12B4-4718-8658-ABAEC91CEF34}"/>
          </ac:spMkLst>
        </pc:spChg>
        <pc:picChg chg="add mod">
          <ac:chgData name="Cristian Chilipirea" userId="34ab170da5908fc4" providerId="LiveId" clId="{16866D2B-D27C-4E2B-945A-C1F589033BFF}" dt="2021-04-15T21:09:56.635" v="653" actId="14100"/>
          <ac:picMkLst>
            <pc:docMk/>
            <pc:sldMk cId="743451965" sldId="266"/>
            <ac:picMk id="9" creationId="{2E0FEABB-2DAB-4966-BF9A-1BAC14E05F3F}"/>
          </ac:picMkLst>
        </pc:picChg>
        <pc:cxnChg chg="del mod">
          <ac:chgData name="Cristian Chilipirea" userId="34ab170da5908fc4" providerId="LiveId" clId="{16866D2B-D27C-4E2B-945A-C1F589033BFF}" dt="2021-04-15T21:09:44.586" v="647" actId="478"/>
          <ac:cxnSpMkLst>
            <pc:docMk/>
            <pc:sldMk cId="743451965" sldId="266"/>
            <ac:cxnSpMk id="13" creationId="{B07148C4-7638-4BBF-A168-C7FA00CE09E7}"/>
          </ac:cxnSpMkLst>
        </pc:cxnChg>
      </pc:sldChg>
      <pc:sldChg chg="addSp delSp modSp add mod">
        <pc:chgData name="Cristian Chilipirea" userId="34ab170da5908fc4" providerId="LiveId" clId="{16866D2B-D27C-4E2B-945A-C1F589033BFF}" dt="2021-04-15T21:10:39.657" v="664" actId="478"/>
        <pc:sldMkLst>
          <pc:docMk/>
          <pc:sldMk cId="1628641991" sldId="267"/>
        </pc:sldMkLst>
        <pc:spChg chg="del mod">
          <ac:chgData name="Cristian Chilipirea" userId="34ab170da5908fc4" providerId="LiveId" clId="{16866D2B-D27C-4E2B-945A-C1F589033BFF}" dt="2021-04-15T21:10:38.850" v="663" actId="478"/>
          <ac:spMkLst>
            <pc:docMk/>
            <pc:sldMk cId="1628641991" sldId="267"/>
            <ac:spMk id="4" creationId="{6811CC00-12B4-4718-8658-ABAEC91CEF34}"/>
          </ac:spMkLst>
        </pc:spChg>
        <pc:picChg chg="add mod">
          <ac:chgData name="Cristian Chilipirea" userId="34ab170da5908fc4" providerId="LiveId" clId="{16866D2B-D27C-4E2B-945A-C1F589033BFF}" dt="2021-04-15T21:10:36.734" v="662"/>
          <ac:picMkLst>
            <pc:docMk/>
            <pc:sldMk cId="1628641991" sldId="267"/>
            <ac:picMk id="11" creationId="{B2A54B2C-B9A9-46C3-B7F5-65055BF5FF91}"/>
          </ac:picMkLst>
        </pc:picChg>
        <pc:cxnChg chg="del mod">
          <ac:chgData name="Cristian Chilipirea" userId="34ab170da5908fc4" providerId="LiveId" clId="{16866D2B-D27C-4E2B-945A-C1F589033BFF}" dt="2021-04-15T21:10:39.657" v="664" actId="478"/>
          <ac:cxnSpMkLst>
            <pc:docMk/>
            <pc:sldMk cId="1628641991" sldId="267"/>
            <ac:cxnSpMk id="13" creationId="{B07148C4-7638-4BBF-A168-C7FA00CE09E7}"/>
          </ac:cxnSpMkLst>
        </pc:cxnChg>
      </pc:sldChg>
      <pc:sldChg chg="addSp modSp add ord">
        <pc:chgData name="Cristian Chilipirea" userId="34ab170da5908fc4" providerId="LiveId" clId="{16866D2B-D27C-4E2B-945A-C1F589033BFF}" dt="2021-04-15T21:10:33.067" v="661"/>
        <pc:sldMkLst>
          <pc:docMk/>
          <pc:sldMk cId="3632680123" sldId="268"/>
        </pc:sldMkLst>
        <pc:picChg chg="add mod">
          <ac:chgData name="Cristian Chilipirea" userId="34ab170da5908fc4" providerId="LiveId" clId="{16866D2B-D27C-4E2B-945A-C1F589033BFF}" dt="2021-04-15T21:10:21.071" v="659" actId="571"/>
          <ac:picMkLst>
            <pc:docMk/>
            <pc:sldMk cId="3632680123" sldId="268"/>
            <ac:picMk id="11" creationId="{BB047A44-FE77-4570-9257-ABFAB7971701}"/>
          </ac:picMkLst>
        </pc:picChg>
      </pc:sldChg>
      <pc:sldChg chg="addSp modSp add mod">
        <pc:chgData name="Cristian Chilipirea" userId="34ab170da5908fc4" providerId="LiveId" clId="{16866D2B-D27C-4E2B-945A-C1F589033BFF}" dt="2021-04-15T21:11:24.057" v="676" actId="1076"/>
        <pc:sldMkLst>
          <pc:docMk/>
          <pc:sldMk cId="2777361663" sldId="269"/>
        </pc:sldMkLst>
        <pc:spChg chg="add mod">
          <ac:chgData name="Cristian Chilipirea" userId="34ab170da5908fc4" providerId="LiveId" clId="{16866D2B-D27C-4E2B-945A-C1F589033BFF}" dt="2021-04-15T21:11:24.057" v="676" actId="1076"/>
          <ac:spMkLst>
            <pc:docMk/>
            <pc:sldMk cId="2777361663" sldId="269"/>
            <ac:spMk id="13" creationId="{3B0EC88A-60E4-477D-9242-CCA1E5EAEF4B}"/>
          </ac:spMkLst>
        </pc:spChg>
        <pc:picChg chg="add mod">
          <ac:chgData name="Cristian Chilipirea" userId="34ab170da5908fc4" providerId="LiveId" clId="{16866D2B-D27C-4E2B-945A-C1F589033BFF}" dt="2021-04-15T21:10:55.590" v="669" actId="1076"/>
          <ac:picMkLst>
            <pc:docMk/>
            <pc:sldMk cId="2777361663" sldId="269"/>
            <ac:picMk id="9" creationId="{2B8B0C93-6960-4EB4-B8AF-DCE2D58BE97F}"/>
          </ac:picMkLst>
        </pc:picChg>
        <pc:cxnChg chg="add mod">
          <ac:chgData name="Cristian Chilipirea" userId="34ab170da5908fc4" providerId="LiveId" clId="{16866D2B-D27C-4E2B-945A-C1F589033BFF}" dt="2021-04-15T21:11:06.783" v="672" actId="14100"/>
          <ac:cxnSpMkLst>
            <pc:docMk/>
            <pc:sldMk cId="2777361663" sldId="269"/>
            <ac:cxnSpMk id="12" creationId="{24777B48-E2E0-47BF-AE50-D5B9EEF855E8}"/>
          </ac:cxnSpMkLst>
        </pc:cxnChg>
      </pc:sldChg>
      <pc:sldChg chg="addSp modSp add mod">
        <pc:chgData name="Cristian Chilipirea" userId="34ab170da5908fc4" providerId="LiveId" clId="{16866D2B-D27C-4E2B-945A-C1F589033BFF}" dt="2021-04-15T21:11:40.541" v="685" actId="571"/>
        <pc:sldMkLst>
          <pc:docMk/>
          <pc:sldMk cId="1693948852" sldId="270"/>
        </pc:sldMkLst>
        <pc:spChg chg="mod">
          <ac:chgData name="Cristian Chilipirea" userId="34ab170da5908fc4" providerId="LiveId" clId="{16866D2B-D27C-4E2B-945A-C1F589033BFF}" dt="2021-04-15T21:11:34.618" v="684" actId="20577"/>
          <ac:spMkLst>
            <pc:docMk/>
            <pc:sldMk cId="1693948852" sldId="270"/>
            <ac:spMk id="13" creationId="{3B0EC88A-60E4-477D-9242-CCA1E5EAEF4B}"/>
          </ac:spMkLst>
        </pc:spChg>
        <pc:picChg chg="add mod">
          <ac:chgData name="Cristian Chilipirea" userId="34ab170da5908fc4" providerId="LiveId" clId="{16866D2B-D27C-4E2B-945A-C1F589033BFF}" dt="2021-04-15T21:11:40.541" v="685" actId="571"/>
          <ac:picMkLst>
            <pc:docMk/>
            <pc:sldMk cId="1693948852" sldId="270"/>
            <ac:picMk id="14" creationId="{475C31A5-B840-4488-8BE5-2CADE45DB44A}"/>
          </ac:picMkLst>
        </pc:picChg>
        <pc:cxnChg chg="mod">
          <ac:chgData name="Cristian Chilipirea" userId="34ab170da5908fc4" providerId="LiveId" clId="{16866D2B-D27C-4E2B-945A-C1F589033BFF}" dt="2021-04-15T21:11:31.591" v="679" actId="692"/>
          <ac:cxnSpMkLst>
            <pc:docMk/>
            <pc:sldMk cId="1693948852" sldId="270"/>
            <ac:cxnSpMk id="12" creationId="{24777B48-E2E0-47BF-AE50-D5B9EEF855E8}"/>
          </ac:cxnSpMkLst>
        </pc:cxnChg>
      </pc:sldChg>
      <pc:sldChg chg="modSp new mod">
        <pc:chgData name="Cristian Chilipirea" userId="34ab170da5908fc4" providerId="LiveId" clId="{16866D2B-D27C-4E2B-945A-C1F589033BFF}" dt="2021-04-16T08:19:11.197" v="2587" actId="20577"/>
        <pc:sldMkLst>
          <pc:docMk/>
          <pc:sldMk cId="1900874257" sldId="271"/>
        </pc:sldMkLst>
        <pc:spChg chg="mod">
          <ac:chgData name="Cristian Chilipirea" userId="34ab170da5908fc4" providerId="LiveId" clId="{16866D2B-D27C-4E2B-945A-C1F589033BFF}" dt="2021-04-16T05:51:56.424" v="1181" actId="20577"/>
          <ac:spMkLst>
            <pc:docMk/>
            <pc:sldMk cId="1900874257" sldId="271"/>
            <ac:spMk id="3" creationId="{847D99B1-299A-4F6A-8B98-8AD7BAC7393A}"/>
          </ac:spMkLst>
        </pc:spChg>
        <pc:spChg chg="mod">
          <ac:chgData name="Cristian Chilipirea" userId="34ab170da5908fc4" providerId="LiveId" clId="{16866D2B-D27C-4E2B-945A-C1F589033BFF}" dt="2021-04-16T08:19:11.197" v="2587" actId="20577"/>
          <ac:spMkLst>
            <pc:docMk/>
            <pc:sldMk cId="1900874257" sldId="271"/>
            <ac:spMk id="4" creationId="{7F0485C5-FE62-444A-BF3A-7845BFCA93D4}"/>
          </ac:spMkLst>
        </pc:spChg>
      </pc:sldChg>
      <pc:sldChg chg="modSp new mod ord">
        <pc:chgData name="Cristian Chilipirea" userId="34ab170da5908fc4" providerId="LiveId" clId="{16866D2B-D27C-4E2B-945A-C1F589033BFF}" dt="2021-04-16T07:07:45.426" v="1946" actId="27636"/>
        <pc:sldMkLst>
          <pc:docMk/>
          <pc:sldMk cId="3774233059" sldId="272"/>
        </pc:sldMkLst>
        <pc:spChg chg="mod">
          <ac:chgData name="Cristian Chilipirea" userId="34ab170da5908fc4" providerId="LiveId" clId="{16866D2B-D27C-4E2B-945A-C1F589033BFF}" dt="2021-04-16T05:43:00.586" v="747" actId="20577"/>
          <ac:spMkLst>
            <pc:docMk/>
            <pc:sldMk cId="3774233059" sldId="272"/>
            <ac:spMk id="3" creationId="{F4E685D4-8164-43B3-9192-8046828A26AF}"/>
          </ac:spMkLst>
        </pc:spChg>
        <pc:spChg chg="mod">
          <ac:chgData name="Cristian Chilipirea" userId="34ab170da5908fc4" providerId="LiveId" clId="{16866D2B-D27C-4E2B-945A-C1F589033BFF}" dt="2021-04-16T07:07:45.426" v="1946" actId="27636"/>
          <ac:spMkLst>
            <pc:docMk/>
            <pc:sldMk cId="3774233059" sldId="272"/>
            <ac:spMk id="4" creationId="{2874C758-F00E-42A9-8E10-FA2F57E6817A}"/>
          </ac:spMkLst>
        </pc:spChg>
      </pc:sldChg>
      <pc:sldChg chg="modSp new mod">
        <pc:chgData name="Cristian Chilipirea" userId="34ab170da5908fc4" providerId="LiveId" clId="{16866D2B-D27C-4E2B-945A-C1F589033BFF}" dt="2021-04-16T05:53:36.561" v="1271" actId="20577"/>
        <pc:sldMkLst>
          <pc:docMk/>
          <pc:sldMk cId="3075521024" sldId="273"/>
        </pc:sldMkLst>
        <pc:spChg chg="mod">
          <ac:chgData name="Cristian Chilipirea" userId="34ab170da5908fc4" providerId="LiveId" clId="{16866D2B-D27C-4E2B-945A-C1F589033BFF}" dt="2021-04-16T05:44:30.764" v="781" actId="790"/>
          <ac:spMkLst>
            <pc:docMk/>
            <pc:sldMk cId="3075521024" sldId="273"/>
            <ac:spMk id="3" creationId="{920D061B-81B4-46F1-B61C-49DF229917DB}"/>
          </ac:spMkLst>
        </pc:spChg>
        <pc:spChg chg="mod">
          <ac:chgData name="Cristian Chilipirea" userId="34ab170da5908fc4" providerId="LiveId" clId="{16866D2B-D27C-4E2B-945A-C1F589033BFF}" dt="2021-04-16T05:53:36.561" v="1271" actId="20577"/>
          <ac:spMkLst>
            <pc:docMk/>
            <pc:sldMk cId="3075521024" sldId="273"/>
            <ac:spMk id="4" creationId="{72805621-739A-4839-84ED-ABF35D3093AA}"/>
          </ac:spMkLst>
        </pc:spChg>
      </pc:sldChg>
      <pc:sldChg chg="modSp new mod ord">
        <pc:chgData name="Cristian Chilipirea" userId="34ab170da5908fc4" providerId="LiveId" clId="{16866D2B-D27C-4E2B-945A-C1F589033BFF}" dt="2021-04-16T07:37:21.093" v="2062" actId="20577"/>
        <pc:sldMkLst>
          <pc:docMk/>
          <pc:sldMk cId="2880212952" sldId="274"/>
        </pc:sldMkLst>
        <pc:spChg chg="mod">
          <ac:chgData name="Cristian Chilipirea" userId="34ab170da5908fc4" providerId="LiveId" clId="{16866D2B-D27C-4E2B-945A-C1F589033BFF}" dt="2021-04-16T05:45:46.980" v="855" actId="20577"/>
          <ac:spMkLst>
            <pc:docMk/>
            <pc:sldMk cId="2880212952" sldId="274"/>
            <ac:spMk id="3" creationId="{AE222BEA-F2EB-4E82-AE5D-91C5503FCD54}"/>
          </ac:spMkLst>
        </pc:spChg>
        <pc:spChg chg="mod">
          <ac:chgData name="Cristian Chilipirea" userId="34ab170da5908fc4" providerId="LiveId" clId="{16866D2B-D27C-4E2B-945A-C1F589033BFF}" dt="2021-04-16T07:37:21.093" v="2062" actId="20577"/>
          <ac:spMkLst>
            <pc:docMk/>
            <pc:sldMk cId="2880212952" sldId="274"/>
            <ac:spMk id="4" creationId="{229E43AF-43FF-4A47-ACE0-A235657676D3}"/>
          </ac:spMkLst>
        </pc:spChg>
      </pc:sldChg>
      <pc:sldChg chg="addSp delSp modSp new mod">
        <pc:chgData name="Cristian Chilipirea" userId="34ab170da5908fc4" providerId="LiveId" clId="{16866D2B-D27C-4E2B-945A-C1F589033BFF}" dt="2021-04-16T05:50:03.524" v="1097" actId="1076"/>
        <pc:sldMkLst>
          <pc:docMk/>
          <pc:sldMk cId="2984278992" sldId="275"/>
        </pc:sldMkLst>
        <pc:spChg chg="mod">
          <ac:chgData name="Cristian Chilipirea" userId="34ab170da5908fc4" providerId="LiveId" clId="{16866D2B-D27C-4E2B-945A-C1F589033BFF}" dt="2021-04-16T05:49:47.965" v="1092" actId="20577"/>
          <ac:spMkLst>
            <pc:docMk/>
            <pc:sldMk cId="2984278992" sldId="275"/>
            <ac:spMk id="3" creationId="{AA39F38C-E523-40C6-9904-FF4838DDC3E0}"/>
          </ac:spMkLst>
        </pc:spChg>
        <pc:spChg chg="del">
          <ac:chgData name="Cristian Chilipirea" userId="34ab170da5908fc4" providerId="LiveId" clId="{16866D2B-D27C-4E2B-945A-C1F589033BFF}" dt="2021-04-16T05:49:58.565" v="1093" actId="478"/>
          <ac:spMkLst>
            <pc:docMk/>
            <pc:sldMk cId="2984278992" sldId="275"/>
            <ac:spMk id="4" creationId="{DEC50217-6DB5-41EA-B9B0-E7FFB1BAAD78}"/>
          </ac:spMkLst>
        </pc:spChg>
        <pc:picChg chg="add mod">
          <ac:chgData name="Cristian Chilipirea" userId="34ab170da5908fc4" providerId="LiveId" clId="{16866D2B-D27C-4E2B-945A-C1F589033BFF}" dt="2021-04-16T05:50:03.524" v="1097" actId="1076"/>
          <ac:picMkLst>
            <pc:docMk/>
            <pc:sldMk cId="2984278992" sldId="275"/>
            <ac:picMk id="6" creationId="{7576E8C3-E4B8-4674-BBD0-B7B52C9FE2F6}"/>
          </ac:picMkLst>
        </pc:picChg>
      </pc:sldChg>
      <pc:sldChg chg="modSp new mod ord">
        <pc:chgData name="Cristian Chilipirea" userId="34ab170da5908fc4" providerId="LiveId" clId="{16866D2B-D27C-4E2B-945A-C1F589033BFF}" dt="2021-04-16T06:12:56.484" v="1672"/>
        <pc:sldMkLst>
          <pc:docMk/>
          <pc:sldMk cId="1741037359" sldId="276"/>
        </pc:sldMkLst>
        <pc:spChg chg="mod">
          <ac:chgData name="Cristian Chilipirea" userId="34ab170da5908fc4" providerId="LiveId" clId="{16866D2B-D27C-4E2B-945A-C1F589033BFF}" dt="2021-04-16T06:04:38.839" v="1431" actId="20577"/>
          <ac:spMkLst>
            <pc:docMk/>
            <pc:sldMk cId="1741037359" sldId="276"/>
            <ac:spMk id="3" creationId="{A2911F58-F420-4FC4-837D-823C4D4E43F4}"/>
          </ac:spMkLst>
        </pc:spChg>
        <pc:spChg chg="mod">
          <ac:chgData name="Cristian Chilipirea" userId="34ab170da5908fc4" providerId="LiveId" clId="{16866D2B-D27C-4E2B-945A-C1F589033BFF}" dt="2021-04-16T06:06:36.555" v="1670" actId="20577"/>
          <ac:spMkLst>
            <pc:docMk/>
            <pc:sldMk cId="1741037359" sldId="276"/>
            <ac:spMk id="4" creationId="{83D67720-BE5B-4F31-A8F3-9C87066046EB}"/>
          </ac:spMkLst>
        </pc:spChg>
      </pc:sldChg>
      <pc:sldChg chg="addSp delSp modSp new del mod">
        <pc:chgData name="Cristian Chilipirea" userId="34ab170da5908fc4" providerId="LiveId" clId="{16866D2B-D27C-4E2B-945A-C1F589033BFF}" dt="2021-04-17T07:20:05.282" v="2589" actId="47"/>
        <pc:sldMkLst>
          <pc:docMk/>
          <pc:sldMk cId="4066707773" sldId="277"/>
        </pc:sldMkLst>
        <pc:spChg chg="mod">
          <ac:chgData name="Cristian Chilipirea" userId="34ab170da5908fc4" providerId="LiveId" clId="{16866D2B-D27C-4E2B-945A-C1F589033BFF}" dt="2021-04-16T07:09:49.764" v="1967" actId="20577"/>
          <ac:spMkLst>
            <pc:docMk/>
            <pc:sldMk cId="4066707773" sldId="277"/>
            <ac:spMk id="3" creationId="{F4661560-4FBA-42AD-B2A4-2CD41AD13A5B}"/>
          </ac:spMkLst>
        </pc:spChg>
        <pc:spChg chg="del">
          <ac:chgData name="Cristian Chilipirea" userId="34ab170da5908fc4" providerId="LiveId" clId="{16866D2B-D27C-4E2B-945A-C1F589033BFF}" dt="2021-04-16T07:09:40.216" v="1948" actId="478"/>
          <ac:spMkLst>
            <pc:docMk/>
            <pc:sldMk cId="4066707773" sldId="277"/>
            <ac:spMk id="4" creationId="{D595A2AD-B6B3-4E92-A59A-C516425A5C0E}"/>
          </ac:spMkLst>
        </pc:spChg>
        <pc:spChg chg="add mod">
          <ac:chgData name="Cristian Chilipirea" userId="34ab170da5908fc4" providerId="LiveId" clId="{16866D2B-D27C-4E2B-945A-C1F589033BFF}" dt="2021-04-16T07:10:21.384" v="1997" actId="1076"/>
          <ac:spMkLst>
            <pc:docMk/>
            <pc:sldMk cId="4066707773" sldId="277"/>
            <ac:spMk id="7" creationId="{38C7C9A8-1D3E-4F84-9C19-7FACB6F4C1F1}"/>
          </ac:spMkLst>
        </pc:spChg>
        <pc:picChg chg="add mod">
          <ac:chgData name="Cristian Chilipirea" userId="34ab170da5908fc4" providerId="LiveId" clId="{16866D2B-D27C-4E2B-945A-C1F589033BFF}" dt="2021-04-16T07:10:23.397" v="1998" actId="14100"/>
          <ac:picMkLst>
            <pc:docMk/>
            <pc:sldMk cId="4066707773" sldId="277"/>
            <ac:picMk id="6" creationId="{4A81933F-5DDA-4FE1-B0AE-3C01CA7F20F0}"/>
          </ac:picMkLst>
        </pc:picChg>
      </pc:sldChg>
      <pc:sldChg chg="addSp delSp modSp new mod">
        <pc:chgData name="Cristian Chilipirea" userId="34ab170da5908fc4" providerId="LiveId" clId="{16866D2B-D27C-4E2B-945A-C1F589033BFF}" dt="2021-04-16T07:16:21.435" v="2041" actId="14100"/>
        <pc:sldMkLst>
          <pc:docMk/>
          <pc:sldMk cId="1286030149" sldId="278"/>
        </pc:sldMkLst>
        <pc:spChg chg="mod">
          <ac:chgData name="Cristian Chilipirea" userId="34ab170da5908fc4" providerId="LiveId" clId="{16866D2B-D27C-4E2B-945A-C1F589033BFF}" dt="2021-04-16T07:15:35.400" v="2021" actId="20577"/>
          <ac:spMkLst>
            <pc:docMk/>
            <pc:sldMk cId="1286030149" sldId="278"/>
            <ac:spMk id="3" creationId="{FCBAA869-4AE5-41DB-B401-B36116293B29}"/>
          </ac:spMkLst>
        </pc:spChg>
        <pc:spChg chg="del">
          <ac:chgData name="Cristian Chilipirea" userId="34ab170da5908fc4" providerId="LiveId" clId="{16866D2B-D27C-4E2B-945A-C1F589033BFF}" dt="2021-04-16T07:15:37.975" v="2022" actId="478"/>
          <ac:spMkLst>
            <pc:docMk/>
            <pc:sldMk cId="1286030149" sldId="278"/>
            <ac:spMk id="4" creationId="{58C11CCC-8607-47B5-BF76-D7359224D377}"/>
          </ac:spMkLst>
        </pc:spChg>
        <pc:spChg chg="add mod">
          <ac:chgData name="Cristian Chilipirea" userId="34ab170da5908fc4" providerId="LiveId" clId="{16866D2B-D27C-4E2B-945A-C1F589033BFF}" dt="2021-04-16T07:16:18.089" v="2040" actId="1076"/>
          <ac:spMkLst>
            <pc:docMk/>
            <pc:sldMk cId="1286030149" sldId="278"/>
            <ac:spMk id="7" creationId="{332D060D-1461-43DC-BB96-3806C681F07B}"/>
          </ac:spMkLst>
        </pc:spChg>
        <pc:picChg chg="add mod">
          <ac:chgData name="Cristian Chilipirea" userId="34ab170da5908fc4" providerId="LiveId" clId="{16866D2B-D27C-4E2B-945A-C1F589033BFF}" dt="2021-04-16T07:16:21.435" v="2041" actId="14100"/>
          <ac:picMkLst>
            <pc:docMk/>
            <pc:sldMk cId="1286030149" sldId="278"/>
            <ac:picMk id="6" creationId="{05378A94-5310-48C2-891D-94F2BDFF7360}"/>
          </ac:picMkLst>
        </pc:picChg>
      </pc:sldChg>
      <pc:sldChg chg="modSp new mod">
        <pc:chgData name="Cristian Chilipirea" userId="34ab170da5908fc4" providerId="LiveId" clId="{16866D2B-D27C-4E2B-945A-C1F589033BFF}" dt="2021-04-16T08:03:16.488" v="2391" actId="6549"/>
        <pc:sldMkLst>
          <pc:docMk/>
          <pc:sldMk cId="4098209485" sldId="279"/>
        </pc:sldMkLst>
        <pc:spChg chg="mod">
          <ac:chgData name="Cristian Chilipirea" userId="34ab170da5908fc4" providerId="LiveId" clId="{16866D2B-D27C-4E2B-945A-C1F589033BFF}" dt="2021-04-16T07:55:04.427" v="2089" actId="20577"/>
          <ac:spMkLst>
            <pc:docMk/>
            <pc:sldMk cId="4098209485" sldId="279"/>
            <ac:spMk id="3" creationId="{FCEA94F5-1530-4368-98CC-63D31C0DF353}"/>
          </ac:spMkLst>
        </pc:spChg>
        <pc:spChg chg="mod">
          <ac:chgData name="Cristian Chilipirea" userId="34ab170da5908fc4" providerId="LiveId" clId="{16866D2B-D27C-4E2B-945A-C1F589033BFF}" dt="2021-04-16T08:03:16.488" v="2391" actId="6549"/>
          <ac:spMkLst>
            <pc:docMk/>
            <pc:sldMk cId="4098209485" sldId="279"/>
            <ac:spMk id="4" creationId="{CA7B8246-60E9-4543-A866-FE3492BCE768}"/>
          </ac:spMkLst>
        </pc:spChg>
      </pc:sldChg>
      <pc:sldChg chg="modSp new mod">
        <pc:chgData name="Cristian Chilipirea" userId="34ab170da5908fc4" providerId="LiveId" clId="{16866D2B-D27C-4E2B-945A-C1F589033BFF}" dt="2021-04-16T08:04:13.509" v="2535" actId="20577"/>
        <pc:sldMkLst>
          <pc:docMk/>
          <pc:sldMk cId="1225194702" sldId="280"/>
        </pc:sldMkLst>
        <pc:spChg chg="mod">
          <ac:chgData name="Cristian Chilipirea" userId="34ab170da5908fc4" providerId="LiveId" clId="{16866D2B-D27C-4E2B-945A-C1F589033BFF}" dt="2021-04-16T07:58:12.674" v="2214" actId="20577"/>
          <ac:spMkLst>
            <pc:docMk/>
            <pc:sldMk cId="1225194702" sldId="280"/>
            <ac:spMk id="3" creationId="{1F051023-E099-4069-B969-0415114E0E7B}"/>
          </ac:spMkLst>
        </pc:spChg>
        <pc:spChg chg="mod">
          <ac:chgData name="Cristian Chilipirea" userId="34ab170da5908fc4" providerId="LiveId" clId="{16866D2B-D27C-4E2B-945A-C1F589033BFF}" dt="2021-04-16T08:04:13.509" v="2535" actId="20577"/>
          <ac:spMkLst>
            <pc:docMk/>
            <pc:sldMk cId="1225194702" sldId="280"/>
            <ac:spMk id="4" creationId="{FED345D3-8BF1-482D-857B-B7695E454EDB}"/>
          </ac:spMkLst>
        </pc:spChg>
      </pc:sldChg>
      <pc:sldChg chg="modSp new mod">
        <pc:chgData name="Cristian Chilipirea" userId="34ab170da5908fc4" providerId="LiveId" clId="{16866D2B-D27C-4E2B-945A-C1F589033BFF}" dt="2021-04-16T08:04:32.074" v="2546" actId="20577"/>
        <pc:sldMkLst>
          <pc:docMk/>
          <pc:sldMk cId="1105455059" sldId="281"/>
        </pc:sldMkLst>
        <pc:spChg chg="mod">
          <ac:chgData name="Cristian Chilipirea" userId="34ab170da5908fc4" providerId="LiveId" clId="{16866D2B-D27C-4E2B-945A-C1F589033BFF}" dt="2021-04-16T07:58:07.375" v="2200" actId="20577"/>
          <ac:spMkLst>
            <pc:docMk/>
            <pc:sldMk cId="1105455059" sldId="281"/>
            <ac:spMk id="3" creationId="{A3E9171A-A657-4D54-8135-91FA17EBF8A0}"/>
          </ac:spMkLst>
        </pc:spChg>
        <pc:spChg chg="mod">
          <ac:chgData name="Cristian Chilipirea" userId="34ab170da5908fc4" providerId="LiveId" clId="{16866D2B-D27C-4E2B-945A-C1F589033BFF}" dt="2021-04-16T08:04:32.074" v="2546" actId="20577"/>
          <ac:spMkLst>
            <pc:docMk/>
            <pc:sldMk cId="1105455059" sldId="281"/>
            <ac:spMk id="4" creationId="{E8D2A2DC-0F77-4805-A071-6AEB0F4CBD21}"/>
          </ac:spMkLst>
        </pc:spChg>
      </pc:sldChg>
      <pc:sldChg chg="del">
        <pc:chgData name="Cristian Chilipirea" userId="34ab170da5908fc4" providerId="LiveId" clId="{16866D2B-D27C-4E2B-945A-C1F589033BFF}" dt="2021-04-15T20:14:24.339" v="0" actId="47"/>
        <pc:sldMkLst>
          <pc:docMk/>
          <pc:sldMk cId="3048835138" sldId="571"/>
        </pc:sldMkLst>
      </pc:sldChg>
    </pc:docChg>
  </pc:docChgLst>
  <pc:docChgLst>
    <pc:chgData name="Cristian Chilipirea" userId="34ab170da5908fc4" providerId="LiveId" clId="{21ECC5B1-3F26-42E5-B7FD-70846C31547B}"/>
    <pc:docChg chg="undo redo custSel addSld delSld modSld">
      <pc:chgData name="Cristian Chilipirea" userId="34ab170da5908fc4" providerId="LiveId" clId="{21ECC5B1-3F26-42E5-B7FD-70846C31547B}" dt="2021-02-17T09:29:48.557" v="662" actId="14100"/>
      <pc:docMkLst>
        <pc:docMk/>
      </pc:docMkLst>
      <pc:sldChg chg="modSp mod">
        <pc:chgData name="Cristian Chilipirea" userId="34ab170da5908fc4" providerId="LiveId" clId="{21ECC5B1-3F26-42E5-B7FD-70846C31547B}" dt="2021-02-16T23:05:53.437" v="11" actId="20577"/>
        <pc:sldMkLst>
          <pc:docMk/>
          <pc:sldMk cId="1475225896" sldId="272"/>
        </pc:sldMkLst>
        <pc:spChg chg="mod">
          <ac:chgData name="Cristian Chilipirea" userId="34ab170da5908fc4" providerId="LiveId" clId="{21ECC5B1-3F26-42E5-B7FD-70846C31547B}" dt="2021-02-16T23:05:53.437" v="11" actId="20577"/>
          <ac:spMkLst>
            <pc:docMk/>
            <pc:sldMk cId="1475225896" sldId="272"/>
            <ac:spMk id="3" creationId="{5D6EF7CA-9111-46E2-9191-16830D1FAE30}"/>
          </ac:spMkLst>
        </pc:spChg>
      </pc:sldChg>
      <pc:sldChg chg="addSp delSp modSp new mod modNotesTx">
        <pc:chgData name="Cristian Chilipirea" userId="34ab170da5908fc4" providerId="LiveId" clId="{21ECC5B1-3F26-42E5-B7FD-70846C31547B}" dt="2021-02-16T23:09:11.066" v="56" actId="1076"/>
        <pc:sldMkLst>
          <pc:docMk/>
          <pc:sldMk cId="359574763" sldId="285"/>
        </pc:sldMkLst>
        <pc:spChg chg="mod">
          <ac:chgData name="Cristian Chilipirea" userId="34ab170da5908fc4" providerId="LiveId" clId="{21ECC5B1-3F26-42E5-B7FD-70846C31547B}" dt="2021-02-16T23:06:04.650" v="13"/>
          <ac:spMkLst>
            <pc:docMk/>
            <pc:sldMk cId="359574763" sldId="285"/>
            <ac:spMk id="3" creationId="{7B488F58-41CB-4DFE-8A50-6227FB43EA7C}"/>
          </ac:spMkLst>
        </pc:spChg>
        <pc:spChg chg="del">
          <ac:chgData name="Cristian Chilipirea" userId="34ab170da5908fc4" providerId="LiveId" clId="{21ECC5B1-3F26-42E5-B7FD-70846C31547B}" dt="2021-02-16T23:06:22.293" v="14" actId="478"/>
          <ac:spMkLst>
            <pc:docMk/>
            <pc:sldMk cId="359574763" sldId="285"/>
            <ac:spMk id="4" creationId="{F6FFC2FD-5AD6-4AA5-8054-8EC5635DA914}"/>
          </ac:spMkLst>
        </pc:spChg>
        <pc:spChg chg="add mod">
          <ac:chgData name="Cristian Chilipirea" userId="34ab170da5908fc4" providerId="LiveId" clId="{21ECC5B1-3F26-42E5-B7FD-70846C31547B}" dt="2021-02-16T23:07:11.910" v="35" actId="1076"/>
          <ac:spMkLst>
            <pc:docMk/>
            <pc:sldMk cId="359574763" sldId="285"/>
            <ac:spMk id="5" creationId="{01236E2D-8AD5-437D-BBB6-57C09C37966B}"/>
          </ac:spMkLst>
        </pc:spChg>
        <pc:spChg chg="add mod">
          <ac:chgData name="Cristian Chilipirea" userId="34ab170da5908fc4" providerId="LiveId" clId="{21ECC5B1-3F26-42E5-B7FD-70846C31547B}" dt="2021-02-16T23:07:06.696" v="34" actId="1076"/>
          <ac:spMkLst>
            <pc:docMk/>
            <pc:sldMk cId="359574763" sldId="285"/>
            <ac:spMk id="7" creationId="{3F125687-CF6A-4AD3-816B-ACA629361801}"/>
          </ac:spMkLst>
        </pc:spChg>
        <pc:picChg chg="add del mod">
          <ac:chgData name="Cristian Chilipirea" userId="34ab170da5908fc4" providerId="LiveId" clId="{21ECC5B1-3F26-42E5-B7FD-70846C31547B}" dt="2021-02-16T23:08:00.454" v="42"/>
          <ac:picMkLst>
            <pc:docMk/>
            <pc:sldMk cId="359574763" sldId="285"/>
            <ac:picMk id="9" creationId="{71030BDF-1461-4CE2-A282-BAA1B12F1F48}"/>
          </ac:picMkLst>
        </pc:picChg>
        <pc:picChg chg="add del mod">
          <ac:chgData name="Cristian Chilipirea" userId="34ab170da5908fc4" providerId="LiveId" clId="{21ECC5B1-3F26-42E5-B7FD-70846C31547B}" dt="2021-02-16T23:08:13.406" v="44"/>
          <ac:picMkLst>
            <pc:docMk/>
            <pc:sldMk cId="359574763" sldId="285"/>
            <ac:picMk id="11" creationId="{BCD162B2-4086-4826-9B39-000F19F2B7A6}"/>
          </ac:picMkLst>
        </pc:picChg>
        <pc:picChg chg="add mod">
          <ac:chgData name="Cristian Chilipirea" userId="34ab170da5908fc4" providerId="LiveId" clId="{21ECC5B1-3F26-42E5-B7FD-70846C31547B}" dt="2021-02-16T23:08:52.091" v="49" actId="1076"/>
          <ac:picMkLst>
            <pc:docMk/>
            <pc:sldMk cId="359574763" sldId="285"/>
            <ac:picMk id="13" creationId="{D87CCF48-0FB4-404A-AC25-7FD60687D48F}"/>
          </ac:picMkLst>
        </pc:picChg>
        <pc:picChg chg="add mod">
          <ac:chgData name="Cristian Chilipirea" userId="34ab170da5908fc4" providerId="LiveId" clId="{21ECC5B1-3F26-42E5-B7FD-70846C31547B}" dt="2021-02-16T23:09:11.066" v="56" actId="1076"/>
          <ac:picMkLst>
            <pc:docMk/>
            <pc:sldMk cId="359574763" sldId="285"/>
            <ac:picMk id="15" creationId="{4BBC0705-6CC1-4475-99C0-2A114399D647}"/>
          </ac:picMkLst>
        </pc:picChg>
        <pc:picChg chg="add del">
          <ac:chgData name="Cristian Chilipirea" userId="34ab170da5908fc4" providerId="LiveId" clId="{21ECC5B1-3F26-42E5-B7FD-70846C31547B}" dt="2021-02-16T23:07:50.202" v="37"/>
          <ac:picMkLst>
            <pc:docMk/>
            <pc:sldMk cId="359574763" sldId="285"/>
            <ac:picMk id="1026" creationId="{F6EACFBA-8A9A-43BD-800F-1F1452B319E2}"/>
          </ac:picMkLst>
        </pc:picChg>
      </pc:sldChg>
      <pc:sldChg chg="addSp delSp modSp new mod">
        <pc:chgData name="Cristian Chilipirea" userId="34ab170da5908fc4" providerId="LiveId" clId="{21ECC5B1-3F26-42E5-B7FD-70846C31547B}" dt="2021-02-16T23:33:24.386" v="145" actId="1076"/>
        <pc:sldMkLst>
          <pc:docMk/>
          <pc:sldMk cId="2551138356" sldId="286"/>
        </pc:sldMkLst>
        <pc:spChg chg="mod">
          <ac:chgData name="Cristian Chilipirea" userId="34ab170da5908fc4" providerId="LiveId" clId="{21ECC5B1-3F26-42E5-B7FD-70846C31547B}" dt="2021-02-16T23:31:20.626" v="125" actId="6549"/>
          <ac:spMkLst>
            <pc:docMk/>
            <pc:sldMk cId="2551138356" sldId="286"/>
            <ac:spMk id="3" creationId="{F22B0FF4-7446-4ADC-803F-CC7151018067}"/>
          </ac:spMkLst>
        </pc:spChg>
        <pc:spChg chg="del">
          <ac:chgData name="Cristian Chilipirea" userId="34ab170da5908fc4" providerId="LiveId" clId="{21ECC5B1-3F26-42E5-B7FD-70846C31547B}" dt="2021-02-16T23:28:26.378" v="77" actId="478"/>
          <ac:spMkLst>
            <pc:docMk/>
            <pc:sldMk cId="2551138356" sldId="286"/>
            <ac:spMk id="4" creationId="{260E41B8-C268-454E-9EA6-1403BC684E2D}"/>
          </ac:spMkLst>
        </pc:spChg>
        <pc:picChg chg="add del mod">
          <ac:chgData name="Cristian Chilipirea" userId="34ab170da5908fc4" providerId="LiveId" clId="{21ECC5B1-3F26-42E5-B7FD-70846C31547B}" dt="2021-02-16T23:30:03.763" v="84" actId="931"/>
          <ac:picMkLst>
            <pc:docMk/>
            <pc:sldMk cId="2551138356" sldId="286"/>
            <ac:picMk id="6" creationId="{9E28A7CD-0DDB-4873-A864-CB55C58F1E7A}"/>
          </ac:picMkLst>
        </pc:picChg>
        <pc:picChg chg="add mod">
          <ac:chgData name="Cristian Chilipirea" userId="34ab170da5908fc4" providerId="LiveId" clId="{21ECC5B1-3F26-42E5-B7FD-70846C31547B}" dt="2021-02-16T23:30:19.518" v="88" actId="1076"/>
          <ac:picMkLst>
            <pc:docMk/>
            <pc:sldMk cId="2551138356" sldId="286"/>
            <ac:picMk id="8" creationId="{217D6BBD-8FC9-469D-9272-BC48A2DDBB60}"/>
          </ac:picMkLst>
        </pc:picChg>
        <pc:picChg chg="add mod">
          <ac:chgData name="Cristian Chilipirea" userId="34ab170da5908fc4" providerId="LiveId" clId="{21ECC5B1-3F26-42E5-B7FD-70846C31547B}" dt="2021-02-16T23:33:23.157" v="144" actId="1076"/>
          <ac:picMkLst>
            <pc:docMk/>
            <pc:sldMk cId="2551138356" sldId="286"/>
            <ac:picMk id="10" creationId="{99E9D63A-8A03-4105-84C2-A461551DBE40}"/>
          </ac:picMkLst>
        </pc:picChg>
        <pc:picChg chg="add mod">
          <ac:chgData name="Cristian Chilipirea" userId="34ab170da5908fc4" providerId="LiveId" clId="{21ECC5B1-3F26-42E5-B7FD-70846C31547B}" dt="2021-02-16T23:33:21.429" v="143" actId="1076"/>
          <ac:picMkLst>
            <pc:docMk/>
            <pc:sldMk cId="2551138356" sldId="286"/>
            <ac:picMk id="12" creationId="{38A8ADE6-C540-4733-952A-BF84B0D00C1D}"/>
          </ac:picMkLst>
        </pc:picChg>
        <pc:picChg chg="add mod">
          <ac:chgData name="Cristian Chilipirea" userId="34ab170da5908fc4" providerId="LiveId" clId="{21ECC5B1-3F26-42E5-B7FD-70846C31547B}" dt="2021-02-16T23:33:24.386" v="145" actId="1076"/>
          <ac:picMkLst>
            <pc:docMk/>
            <pc:sldMk cId="2551138356" sldId="286"/>
            <ac:picMk id="14" creationId="{637700FA-8855-4B31-BE38-AC3C7333D656}"/>
          </ac:picMkLst>
        </pc:picChg>
        <pc:picChg chg="add mod">
          <ac:chgData name="Cristian Chilipirea" userId="34ab170da5908fc4" providerId="LiveId" clId="{21ECC5B1-3F26-42E5-B7FD-70846C31547B}" dt="2021-02-16T23:33:19.422" v="142" actId="1076"/>
          <ac:picMkLst>
            <pc:docMk/>
            <pc:sldMk cId="2551138356" sldId="286"/>
            <ac:picMk id="16" creationId="{A3C03060-F59A-47FE-A29E-63D67ADBF419}"/>
          </ac:picMkLst>
        </pc:picChg>
      </pc:sldChg>
      <pc:sldChg chg="modSp new mod">
        <pc:chgData name="Cristian Chilipirea" userId="34ab170da5908fc4" providerId="LiveId" clId="{21ECC5B1-3F26-42E5-B7FD-70846C31547B}" dt="2021-02-17T00:03:45.933" v="155" actId="14100"/>
        <pc:sldMkLst>
          <pc:docMk/>
          <pc:sldMk cId="3861329027" sldId="287"/>
        </pc:sldMkLst>
        <pc:spChg chg="mod">
          <ac:chgData name="Cristian Chilipirea" userId="34ab170da5908fc4" providerId="LiveId" clId="{21ECC5B1-3F26-42E5-B7FD-70846C31547B}" dt="2021-02-17T00:03:29.699" v="147"/>
          <ac:spMkLst>
            <pc:docMk/>
            <pc:sldMk cId="3861329027" sldId="287"/>
            <ac:spMk id="3" creationId="{01812DAC-BA96-4A61-B77E-4D09EC72D99F}"/>
          </ac:spMkLst>
        </pc:spChg>
        <pc:spChg chg="mod">
          <ac:chgData name="Cristian Chilipirea" userId="34ab170da5908fc4" providerId="LiveId" clId="{21ECC5B1-3F26-42E5-B7FD-70846C31547B}" dt="2021-02-17T00:03:45.933" v="155" actId="14100"/>
          <ac:spMkLst>
            <pc:docMk/>
            <pc:sldMk cId="3861329027" sldId="287"/>
            <ac:spMk id="4" creationId="{B6EE1585-0E20-42BB-AE03-5B35A6DCCF62}"/>
          </ac:spMkLst>
        </pc:spChg>
      </pc:sldChg>
      <pc:sldChg chg="addSp modSp new mod">
        <pc:chgData name="Cristian Chilipirea" userId="34ab170da5908fc4" providerId="LiveId" clId="{21ECC5B1-3F26-42E5-B7FD-70846C31547B}" dt="2021-02-17T09:23:08.577" v="380" actId="1076"/>
        <pc:sldMkLst>
          <pc:docMk/>
          <pc:sldMk cId="1677238810" sldId="288"/>
        </pc:sldMkLst>
        <pc:spChg chg="mod">
          <ac:chgData name="Cristian Chilipirea" userId="34ab170da5908fc4" providerId="LiveId" clId="{21ECC5B1-3F26-42E5-B7FD-70846C31547B}" dt="2021-02-17T09:21:26.871" v="166" actId="20577"/>
          <ac:spMkLst>
            <pc:docMk/>
            <pc:sldMk cId="1677238810" sldId="288"/>
            <ac:spMk id="3" creationId="{8156CACD-B9F3-4638-86D7-AD7C3B69774B}"/>
          </ac:spMkLst>
        </pc:spChg>
        <pc:spChg chg="mod">
          <ac:chgData name="Cristian Chilipirea" userId="34ab170da5908fc4" providerId="LiveId" clId="{21ECC5B1-3F26-42E5-B7FD-70846C31547B}" dt="2021-02-17T09:22:16.894" v="296" actId="20577"/>
          <ac:spMkLst>
            <pc:docMk/>
            <pc:sldMk cId="1677238810" sldId="288"/>
            <ac:spMk id="4" creationId="{B2BA51E7-3A35-4A33-B1B4-57D40E23CF4C}"/>
          </ac:spMkLst>
        </pc:spChg>
        <pc:spChg chg="add mod">
          <ac:chgData name="Cristian Chilipirea" userId="34ab170da5908fc4" providerId="LiveId" clId="{21ECC5B1-3F26-42E5-B7FD-70846C31547B}" dt="2021-02-17T09:23:08.577" v="380" actId="1076"/>
          <ac:spMkLst>
            <pc:docMk/>
            <pc:sldMk cId="1677238810" sldId="288"/>
            <ac:spMk id="5" creationId="{740A279E-944A-4817-8484-647E1440A0B5}"/>
          </ac:spMkLst>
        </pc:spChg>
      </pc:sldChg>
      <pc:sldChg chg="addSp delSp modSp new mod">
        <pc:chgData name="Cristian Chilipirea" userId="34ab170da5908fc4" providerId="LiveId" clId="{21ECC5B1-3F26-42E5-B7FD-70846C31547B}" dt="2021-02-17T09:27:57.404" v="454" actId="1076"/>
        <pc:sldMkLst>
          <pc:docMk/>
          <pc:sldMk cId="3665633806" sldId="289"/>
        </pc:sldMkLst>
        <pc:spChg chg="mod">
          <ac:chgData name="Cristian Chilipirea" userId="34ab170da5908fc4" providerId="LiveId" clId="{21ECC5B1-3F26-42E5-B7FD-70846C31547B}" dt="2021-02-17T09:24:44.994" v="390" actId="20577"/>
          <ac:spMkLst>
            <pc:docMk/>
            <pc:sldMk cId="3665633806" sldId="289"/>
            <ac:spMk id="3" creationId="{1495ECF2-878B-4D34-986F-76A2DCD3DBA9}"/>
          </ac:spMkLst>
        </pc:spChg>
        <pc:spChg chg="del">
          <ac:chgData name="Cristian Chilipirea" userId="34ab170da5908fc4" providerId="LiveId" clId="{21ECC5B1-3F26-42E5-B7FD-70846C31547B}" dt="2021-02-17T09:24:48.625" v="391"/>
          <ac:spMkLst>
            <pc:docMk/>
            <pc:sldMk cId="3665633806" sldId="289"/>
            <ac:spMk id="4" creationId="{5B1FFEFC-04A9-42BD-B655-617FF5DC0705}"/>
          </ac:spMkLst>
        </pc:spChg>
        <pc:spChg chg="add mod">
          <ac:chgData name="Cristian Chilipirea" userId="34ab170da5908fc4" providerId="LiveId" clId="{21ECC5B1-3F26-42E5-B7FD-70846C31547B}" dt="2021-02-17T09:27:57.404" v="454" actId="1076"/>
          <ac:spMkLst>
            <pc:docMk/>
            <pc:sldMk cId="3665633806" sldId="289"/>
            <ac:spMk id="7" creationId="{D8091B00-9DA6-4D27-BB86-E7D44E26E6A6}"/>
          </ac:spMkLst>
        </pc:spChg>
        <pc:picChg chg="add mod">
          <ac:chgData name="Cristian Chilipirea" userId="34ab170da5908fc4" providerId="LiveId" clId="{21ECC5B1-3F26-42E5-B7FD-70846C31547B}" dt="2021-02-17T09:25:02.389" v="402" actId="14100"/>
          <ac:picMkLst>
            <pc:docMk/>
            <pc:sldMk cId="3665633806" sldId="289"/>
            <ac:picMk id="6" creationId="{41838987-EC88-4C06-A4E8-E4B50310C467}"/>
          </ac:picMkLst>
        </pc:picChg>
        <pc:picChg chg="add mod">
          <ac:chgData name="Cristian Chilipirea" userId="34ab170da5908fc4" providerId="LiveId" clId="{21ECC5B1-3F26-42E5-B7FD-70846C31547B}" dt="2021-02-17T09:27:57.404" v="454" actId="1076"/>
          <ac:picMkLst>
            <pc:docMk/>
            <pc:sldMk cId="3665633806" sldId="289"/>
            <ac:picMk id="8" creationId="{59F19723-BE67-4958-B20A-19ED5D7E0785}"/>
          </ac:picMkLst>
        </pc:picChg>
        <pc:picChg chg="add mod">
          <ac:chgData name="Cristian Chilipirea" userId="34ab170da5908fc4" providerId="LiveId" clId="{21ECC5B1-3F26-42E5-B7FD-70846C31547B}" dt="2021-02-17T09:27:57.404" v="454" actId="1076"/>
          <ac:picMkLst>
            <pc:docMk/>
            <pc:sldMk cId="3665633806" sldId="289"/>
            <ac:picMk id="9" creationId="{D03D4E28-10AC-4F8C-B32C-B6B2E0CF4BAF}"/>
          </ac:picMkLst>
        </pc:picChg>
        <pc:picChg chg="add mod">
          <ac:chgData name="Cristian Chilipirea" userId="34ab170da5908fc4" providerId="LiveId" clId="{21ECC5B1-3F26-42E5-B7FD-70846C31547B}" dt="2021-02-17T09:27:57.404" v="454" actId="1076"/>
          <ac:picMkLst>
            <pc:docMk/>
            <pc:sldMk cId="3665633806" sldId="289"/>
            <ac:picMk id="10" creationId="{9322C5C3-353C-42FC-AE00-5C79BBDB6A08}"/>
          </ac:picMkLst>
        </pc:picChg>
        <pc:picChg chg="add mod">
          <ac:chgData name="Cristian Chilipirea" userId="34ab170da5908fc4" providerId="LiveId" clId="{21ECC5B1-3F26-42E5-B7FD-70846C31547B}" dt="2021-02-17T09:27:57.404" v="454" actId="1076"/>
          <ac:picMkLst>
            <pc:docMk/>
            <pc:sldMk cId="3665633806" sldId="289"/>
            <ac:picMk id="11" creationId="{F2D6A516-22CF-4F60-BC77-55B076E1EAD1}"/>
          </ac:picMkLst>
        </pc:picChg>
        <pc:picChg chg="add mod">
          <ac:chgData name="Cristian Chilipirea" userId="34ab170da5908fc4" providerId="LiveId" clId="{21ECC5B1-3F26-42E5-B7FD-70846C31547B}" dt="2021-02-17T09:27:57.404" v="454" actId="1076"/>
          <ac:picMkLst>
            <pc:docMk/>
            <pc:sldMk cId="3665633806" sldId="289"/>
            <ac:picMk id="12" creationId="{CE498B45-B2E2-459D-B9D1-9B662856F210}"/>
          </ac:picMkLst>
        </pc:picChg>
      </pc:sldChg>
      <pc:sldChg chg="addSp modSp new del mod">
        <pc:chgData name="Cristian Chilipirea" userId="34ab170da5908fc4" providerId="LiveId" clId="{21ECC5B1-3F26-42E5-B7FD-70846C31547B}" dt="2021-02-17T09:28:08.442" v="455" actId="47"/>
        <pc:sldMkLst>
          <pc:docMk/>
          <pc:sldMk cId="1103891460" sldId="290"/>
        </pc:sldMkLst>
        <pc:spChg chg="mod">
          <ac:chgData name="Cristian Chilipirea" userId="34ab170da5908fc4" providerId="LiveId" clId="{21ECC5B1-3F26-42E5-B7FD-70846C31547B}" dt="2021-02-17T09:27:35.739" v="450" actId="14100"/>
          <ac:spMkLst>
            <pc:docMk/>
            <pc:sldMk cId="1103891460" sldId="290"/>
            <ac:spMk id="4" creationId="{CDE4046F-82C8-451A-9439-EB1908108BDC}"/>
          </ac:spMkLst>
        </pc:spChg>
        <pc:picChg chg="add mod">
          <ac:chgData name="Cristian Chilipirea" userId="34ab170da5908fc4" providerId="LiveId" clId="{21ECC5B1-3F26-42E5-B7FD-70846C31547B}" dt="2021-02-17T09:27:42.865" v="451" actId="1076"/>
          <ac:picMkLst>
            <pc:docMk/>
            <pc:sldMk cId="1103891460" sldId="290"/>
            <ac:picMk id="6" creationId="{5592E3E2-C02B-45A8-842C-5203F8278997}"/>
          </ac:picMkLst>
        </pc:picChg>
        <pc:picChg chg="add mod">
          <ac:chgData name="Cristian Chilipirea" userId="34ab170da5908fc4" providerId="LiveId" clId="{21ECC5B1-3F26-42E5-B7FD-70846C31547B}" dt="2021-02-17T09:27:42.865" v="451" actId="1076"/>
          <ac:picMkLst>
            <pc:docMk/>
            <pc:sldMk cId="1103891460" sldId="290"/>
            <ac:picMk id="7" creationId="{39918997-78A9-438F-88B6-3C9C6F09AC2C}"/>
          </ac:picMkLst>
        </pc:picChg>
        <pc:picChg chg="add mod">
          <ac:chgData name="Cristian Chilipirea" userId="34ab170da5908fc4" providerId="LiveId" clId="{21ECC5B1-3F26-42E5-B7FD-70846C31547B}" dt="2021-02-17T09:27:42.865" v="451" actId="1076"/>
          <ac:picMkLst>
            <pc:docMk/>
            <pc:sldMk cId="1103891460" sldId="290"/>
            <ac:picMk id="8" creationId="{803A5801-5E45-4227-BE8C-F3498C2124F9}"/>
          </ac:picMkLst>
        </pc:picChg>
        <pc:picChg chg="add mod">
          <ac:chgData name="Cristian Chilipirea" userId="34ab170da5908fc4" providerId="LiveId" clId="{21ECC5B1-3F26-42E5-B7FD-70846C31547B}" dt="2021-02-17T09:27:47.997" v="452" actId="1076"/>
          <ac:picMkLst>
            <pc:docMk/>
            <pc:sldMk cId="1103891460" sldId="290"/>
            <ac:picMk id="2050" creationId="{F17885A1-02FF-4D3A-9FFD-EE7766D126B7}"/>
          </ac:picMkLst>
        </pc:picChg>
        <pc:picChg chg="add mod">
          <ac:chgData name="Cristian Chilipirea" userId="34ab170da5908fc4" providerId="LiveId" clId="{21ECC5B1-3F26-42E5-B7FD-70846C31547B}" dt="2021-02-17T09:27:42.865" v="451" actId="1076"/>
          <ac:picMkLst>
            <pc:docMk/>
            <pc:sldMk cId="1103891460" sldId="290"/>
            <ac:picMk id="2052" creationId="{E67CEDDD-8A35-4552-B161-773FD3ED61D3}"/>
          </ac:picMkLst>
        </pc:picChg>
      </pc:sldChg>
      <pc:sldChg chg="modSp new mod">
        <pc:chgData name="Cristian Chilipirea" userId="34ab170da5908fc4" providerId="LiveId" clId="{21ECC5B1-3F26-42E5-B7FD-70846C31547B}" dt="2021-02-17T09:29:48.557" v="662" actId="14100"/>
        <pc:sldMkLst>
          <pc:docMk/>
          <pc:sldMk cId="3593231888" sldId="290"/>
        </pc:sldMkLst>
        <pc:spChg chg="mod">
          <ac:chgData name="Cristian Chilipirea" userId="34ab170da5908fc4" providerId="LiveId" clId="{21ECC5B1-3F26-42E5-B7FD-70846C31547B}" dt="2021-02-17T09:28:47.654" v="466" actId="20577"/>
          <ac:spMkLst>
            <pc:docMk/>
            <pc:sldMk cId="3593231888" sldId="290"/>
            <ac:spMk id="3" creationId="{1CB1A578-4F4B-4476-8D35-8B3308CF87E9}"/>
          </ac:spMkLst>
        </pc:spChg>
        <pc:spChg chg="mod">
          <ac:chgData name="Cristian Chilipirea" userId="34ab170da5908fc4" providerId="LiveId" clId="{21ECC5B1-3F26-42E5-B7FD-70846C31547B}" dt="2021-02-17T09:29:48.557" v="662" actId="14100"/>
          <ac:spMkLst>
            <pc:docMk/>
            <pc:sldMk cId="3593231888" sldId="290"/>
            <ac:spMk id="4" creationId="{6AF8F7D5-ABE1-4A1C-A2BF-7F6514941835}"/>
          </ac:spMkLst>
        </pc:spChg>
      </pc:sldChg>
    </pc:docChg>
  </pc:docChgLst>
  <pc:docChgLst>
    <pc:chgData name="Cristian Chilipirea" userId="34ab170da5908fc4" providerId="LiveId" clId="{F4C672CC-F603-4ECA-82F6-E5A7AEA1C702}"/>
    <pc:docChg chg="undo custSel addSld delSld modSld modMainMaster">
      <pc:chgData name="Cristian Chilipirea" userId="34ab170da5908fc4" providerId="LiveId" clId="{F4C672CC-F603-4ECA-82F6-E5A7AEA1C702}" dt="2021-03-28T20:38:04.858" v="612" actId="12"/>
      <pc:docMkLst>
        <pc:docMk/>
      </pc:docMkLst>
      <pc:sldChg chg="modSp mod">
        <pc:chgData name="Cristian Chilipirea" userId="34ab170da5908fc4" providerId="LiveId" clId="{F4C672CC-F603-4ECA-82F6-E5A7AEA1C702}" dt="2021-03-28T20:05:31.742" v="129" actId="20577"/>
        <pc:sldMkLst>
          <pc:docMk/>
          <pc:sldMk cId="736295071" sldId="256"/>
        </pc:sldMkLst>
        <pc:spChg chg="mod">
          <ac:chgData name="Cristian Chilipirea" userId="34ab170da5908fc4" providerId="LiveId" clId="{F4C672CC-F603-4ECA-82F6-E5A7AEA1C702}" dt="2021-03-28T20:05:31.742" v="129" actId="20577"/>
          <ac:spMkLst>
            <pc:docMk/>
            <pc:sldMk cId="736295071" sldId="256"/>
            <ac:spMk id="2" creationId="{634735D9-A889-4FA8-A44B-37C1CAEF2774}"/>
          </ac:spMkLst>
        </pc:spChg>
      </pc:sldChg>
      <pc:sldChg chg="addSp delSp modSp add mod modClrScheme modAnim chgLayout">
        <pc:chgData name="Cristian Chilipirea" userId="34ab170da5908fc4" providerId="LiveId" clId="{F4C672CC-F603-4ECA-82F6-E5A7AEA1C702}" dt="2021-03-28T20:27:49.930" v="385" actId="692"/>
        <pc:sldMkLst>
          <pc:docMk/>
          <pc:sldMk cId="3204052817" sldId="267"/>
        </pc:sldMkLst>
        <pc:spChg chg="mod ord">
          <ac:chgData name="Cristian Chilipirea" userId="34ab170da5908fc4" providerId="LiveId" clId="{F4C672CC-F603-4ECA-82F6-E5A7AEA1C702}" dt="2021-03-28T20:16:36.240" v="195" actId="700"/>
          <ac:spMkLst>
            <pc:docMk/>
            <pc:sldMk cId="3204052817" sldId="267"/>
            <ac:spMk id="2" creationId="{EA804938-4123-453D-8CA0-19E7A3591018}"/>
          </ac:spMkLst>
        </pc:spChg>
        <pc:spChg chg="add del mod ord">
          <ac:chgData name="Cristian Chilipirea" userId="34ab170da5908fc4" providerId="LiveId" clId="{F4C672CC-F603-4ECA-82F6-E5A7AEA1C702}" dt="2021-03-28T20:27:22.572" v="379" actId="478"/>
          <ac:spMkLst>
            <pc:docMk/>
            <pc:sldMk cId="3204052817" sldId="267"/>
            <ac:spMk id="5" creationId="{AA0CFF7D-02AB-4C92-B133-41E1D34A95FC}"/>
          </ac:spMkLst>
        </pc:spChg>
        <pc:spChg chg="add mod">
          <ac:chgData name="Cristian Chilipirea" userId="34ab170da5908fc4" providerId="LiveId" clId="{F4C672CC-F603-4ECA-82F6-E5A7AEA1C702}" dt="2021-03-28T20:27:36.014" v="381" actId="571"/>
          <ac:spMkLst>
            <pc:docMk/>
            <pc:sldMk cId="3204052817" sldId="267"/>
            <ac:spMk id="38" creationId="{4F6E4FF3-5B8C-4BEA-999F-F87802C729BA}"/>
          </ac:spMkLst>
        </pc:spChg>
        <pc:spChg chg="add mod">
          <ac:chgData name="Cristian Chilipirea" userId="34ab170da5908fc4" providerId="LiveId" clId="{F4C672CC-F603-4ECA-82F6-E5A7AEA1C702}" dt="2021-03-28T20:27:36.014" v="381" actId="571"/>
          <ac:spMkLst>
            <pc:docMk/>
            <pc:sldMk cId="3204052817" sldId="267"/>
            <ac:spMk id="39" creationId="{2C88478E-9297-4A96-8D03-06BC3385DFF9}"/>
          </ac:spMkLst>
        </pc:spChg>
        <pc:spChg chg="add mod">
          <ac:chgData name="Cristian Chilipirea" userId="34ab170da5908fc4" providerId="LiveId" clId="{F4C672CC-F603-4ECA-82F6-E5A7AEA1C702}" dt="2021-03-28T20:27:36.014" v="381" actId="571"/>
          <ac:spMkLst>
            <pc:docMk/>
            <pc:sldMk cId="3204052817" sldId="267"/>
            <ac:spMk id="40" creationId="{0038595D-FAC9-4F77-9661-15D18B1FC8CB}"/>
          </ac:spMkLst>
        </pc:spChg>
        <pc:spChg chg="add mod">
          <ac:chgData name="Cristian Chilipirea" userId="34ab170da5908fc4" providerId="LiveId" clId="{F4C672CC-F603-4ECA-82F6-E5A7AEA1C702}" dt="2021-03-28T20:27:36.014" v="381" actId="571"/>
          <ac:spMkLst>
            <pc:docMk/>
            <pc:sldMk cId="3204052817" sldId="267"/>
            <ac:spMk id="41" creationId="{78C4E516-BD88-4AA4-90EF-EB735BAFB5D0}"/>
          </ac:spMkLst>
        </pc:spChg>
        <pc:spChg chg="add mod">
          <ac:chgData name="Cristian Chilipirea" userId="34ab170da5908fc4" providerId="LiveId" clId="{F4C672CC-F603-4ECA-82F6-E5A7AEA1C702}" dt="2021-03-28T20:27:36.014" v="381" actId="571"/>
          <ac:spMkLst>
            <pc:docMk/>
            <pc:sldMk cId="3204052817" sldId="267"/>
            <ac:spMk id="42" creationId="{A50DFD67-8F08-46EC-82E8-8A9161CC2AC3}"/>
          </ac:spMkLst>
        </pc:spChg>
        <pc:spChg chg="add mod">
          <ac:chgData name="Cristian Chilipirea" userId="34ab170da5908fc4" providerId="LiveId" clId="{F4C672CC-F603-4ECA-82F6-E5A7AEA1C702}" dt="2021-03-28T20:27:36.014" v="381" actId="571"/>
          <ac:spMkLst>
            <pc:docMk/>
            <pc:sldMk cId="3204052817" sldId="267"/>
            <ac:spMk id="43" creationId="{E354EE91-888F-490E-8A92-34A74DE8543A}"/>
          </ac:spMkLst>
        </pc:spChg>
        <pc:spChg chg="add mod">
          <ac:chgData name="Cristian Chilipirea" userId="34ab170da5908fc4" providerId="LiveId" clId="{F4C672CC-F603-4ECA-82F6-E5A7AEA1C702}" dt="2021-03-28T20:27:36.014" v="381" actId="571"/>
          <ac:spMkLst>
            <pc:docMk/>
            <pc:sldMk cId="3204052817" sldId="267"/>
            <ac:spMk id="44" creationId="{B2B51F1F-FF44-41F6-ABE7-F4E98F7CF1D8}"/>
          </ac:spMkLst>
        </pc:spChg>
        <pc:spChg chg="add mod">
          <ac:chgData name="Cristian Chilipirea" userId="34ab170da5908fc4" providerId="LiveId" clId="{F4C672CC-F603-4ECA-82F6-E5A7AEA1C702}" dt="2021-03-28T20:27:36.014" v="381" actId="571"/>
          <ac:spMkLst>
            <pc:docMk/>
            <pc:sldMk cId="3204052817" sldId="267"/>
            <ac:spMk id="45" creationId="{4EEDE9CC-3F7A-496A-AA7B-25E66D2039B2}"/>
          </ac:spMkLst>
        </pc:spChg>
        <pc:spChg chg="add mod">
          <ac:chgData name="Cristian Chilipirea" userId="34ab170da5908fc4" providerId="LiveId" clId="{F4C672CC-F603-4ECA-82F6-E5A7AEA1C702}" dt="2021-03-28T20:27:36.014" v="381" actId="571"/>
          <ac:spMkLst>
            <pc:docMk/>
            <pc:sldMk cId="3204052817" sldId="267"/>
            <ac:spMk id="46" creationId="{190C5076-9418-4DAD-BEB7-905A2333FBD3}"/>
          </ac:spMkLst>
        </pc:spChg>
        <pc:spChg chg="add mod">
          <ac:chgData name="Cristian Chilipirea" userId="34ab170da5908fc4" providerId="LiveId" clId="{F4C672CC-F603-4ECA-82F6-E5A7AEA1C702}" dt="2021-03-28T20:27:36.014" v="381" actId="571"/>
          <ac:spMkLst>
            <pc:docMk/>
            <pc:sldMk cId="3204052817" sldId="267"/>
            <ac:spMk id="47" creationId="{3B7794CC-E76D-4F2A-B9E8-472ECFE4CAB2}"/>
          </ac:spMkLst>
        </pc:spChg>
        <pc:spChg chg="add mod">
          <ac:chgData name="Cristian Chilipirea" userId="34ab170da5908fc4" providerId="LiveId" clId="{F4C672CC-F603-4ECA-82F6-E5A7AEA1C702}" dt="2021-03-28T20:27:36.014" v="381" actId="571"/>
          <ac:spMkLst>
            <pc:docMk/>
            <pc:sldMk cId="3204052817" sldId="267"/>
            <ac:spMk id="48" creationId="{74617CC3-F011-4FE8-9A30-131E40552DD8}"/>
          </ac:spMkLst>
        </pc:spChg>
        <pc:spChg chg="mod ord">
          <ac:chgData name="Cristian Chilipirea" userId="34ab170da5908fc4" providerId="LiveId" clId="{F4C672CC-F603-4ECA-82F6-E5A7AEA1C702}" dt="2021-03-28T20:27:20.176" v="378" actId="207"/>
          <ac:spMkLst>
            <pc:docMk/>
            <pc:sldMk cId="3204052817" sldId="267"/>
            <ac:spMk id="12290"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294"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296"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297"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00"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01"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06"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07"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08"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0"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2"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3"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6"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7"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8"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19"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21"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22" creationId="{00000000-0000-0000-0000-000000000000}"/>
          </ac:spMkLst>
        </pc:spChg>
        <pc:spChg chg="mod">
          <ac:chgData name="Cristian Chilipirea" userId="34ab170da5908fc4" providerId="LiveId" clId="{F4C672CC-F603-4ECA-82F6-E5A7AEA1C702}" dt="2021-03-28T20:27:49.930" v="385" actId="692"/>
          <ac:spMkLst>
            <pc:docMk/>
            <pc:sldMk cId="3204052817" sldId="267"/>
            <ac:spMk id="12325" creationId="{00000000-0000-0000-0000-000000000000}"/>
          </ac:spMkLst>
        </pc:spChg>
      </pc:sldChg>
      <pc:sldChg chg="addSp delSp modSp add mod modClrScheme chgLayout">
        <pc:chgData name="Cristian Chilipirea" userId="34ab170da5908fc4" providerId="LiveId" clId="{F4C672CC-F603-4ECA-82F6-E5A7AEA1C702}" dt="2021-03-28T20:26:52.908" v="375" actId="478"/>
        <pc:sldMkLst>
          <pc:docMk/>
          <pc:sldMk cId="3418547937" sldId="486"/>
        </pc:sldMkLst>
        <pc:spChg chg="mod ord">
          <ac:chgData name="Cristian Chilipirea" userId="34ab170da5908fc4" providerId="LiveId" clId="{F4C672CC-F603-4ECA-82F6-E5A7AEA1C702}" dt="2021-03-28T20:26:51.360" v="374" actId="207"/>
          <ac:spMkLst>
            <pc:docMk/>
            <pc:sldMk cId="3418547937" sldId="486"/>
            <ac:spMk id="2" creationId="{C902CAEA-F2A1-4C6E-B9E3-99803A2C8BD4}"/>
          </ac:spMkLst>
        </pc:spChg>
        <pc:spChg chg="mod ord">
          <ac:chgData name="Cristian Chilipirea" userId="34ab170da5908fc4" providerId="LiveId" clId="{F4C672CC-F603-4ECA-82F6-E5A7AEA1C702}" dt="2021-03-28T20:16:36.240" v="195" actId="700"/>
          <ac:spMkLst>
            <pc:docMk/>
            <pc:sldMk cId="3418547937" sldId="486"/>
            <ac:spMk id="3" creationId="{DAA8A494-DF2E-4054-AFB1-79C2B6138550}"/>
          </ac:spMkLst>
        </pc:spChg>
        <pc:spChg chg="add del mod ord">
          <ac:chgData name="Cristian Chilipirea" userId="34ab170da5908fc4" providerId="LiveId" clId="{F4C672CC-F603-4ECA-82F6-E5A7AEA1C702}" dt="2021-03-28T20:26:52.908" v="375" actId="478"/>
          <ac:spMkLst>
            <pc:docMk/>
            <pc:sldMk cId="3418547937" sldId="486"/>
            <ac:spMk id="5" creationId="{400E31C9-CD46-4A24-B495-41C74984380B}"/>
          </ac:spMkLst>
        </pc:spChg>
      </pc:sldChg>
      <pc:sldChg chg="addSp delSp modSp add mod modClrScheme chgLayout">
        <pc:chgData name="Cristian Chilipirea" userId="34ab170da5908fc4" providerId="LiveId" clId="{F4C672CC-F603-4ECA-82F6-E5A7AEA1C702}" dt="2021-03-28T20:26:44.847" v="373" actId="478"/>
        <pc:sldMkLst>
          <pc:docMk/>
          <pc:sldMk cId="4170981876" sldId="487"/>
        </pc:sldMkLst>
        <pc:spChg chg="mod ord">
          <ac:chgData name="Cristian Chilipirea" userId="34ab170da5908fc4" providerId="LiveId" clId="{F4C672CC-F603-4ECA-82F6-E5A7AEA1C702}" dt="2021-03-28T20:26:43.423" v="372" actId="207"/>
          <ac:spMkLst>
            <pc:docMk/>
            <pc:sldMk cId="4170981876" sldId="487"/>
            <ac:spMk id="2" creationId="{4A41C64D-70B2-4AD5-A745-CC0B8B3EB662}"/>
          </ac:spMkLst>
        </pc:spChg>
        <pc:spChg chg="mod ord">
          <ac:chgData name="Cristian Chilipirea" userId="34ab170da5908fc4" providerId="LiveId" clId="{F4C672CC-F603-4ECA-82F6-E5A7AEA1C702}" dt="2021-03-28T20:16:36.240" v="195" actId="700"/>
          <ac:spMkLst>
            <pc:docMk/>
            <pc:sldMk cId="4170981876" sldId="487"/>
            <ac:spMk id="3" creationId="{B6E6DD8E-E1C2-4067-A57E-47D48445123A}"/>
          </ac:spMkLst>
        </pc:spChg>
        <pc:spChg chg="add del mod ord">
          <ac:chgData name="Cristian Chilipirea" userId="34ab170da5908fc4" providerId="LiveId" clId="{F4C672CC-F603-4ECA-82F6-E5A7AEA1C702}" dt="2021-03-28T20:26:44.847" v="373" actId="478"/>
          <ac:spMkLst>
            <pc:docMk/>
            <pc:sldMk cId="4170981876" sldId="487"/>
            <ac:spMk id="6" creationId="{C1D992DE-238D-4783-B85F-89AD7D15D0C8}"/>
          </ac:spMkLst>
        </pc:spChg>
      </pc:sldChg>
      <pc:sldChg chg="addSp modSp add mod modClrScheme chgLayout">
        <pc:chgData name="Cristian Chilipirea" userId="34ab170da5908fc4" providerId="LiveId" clId="{F4C672CC-F603-4ECA-82F6-E5A7AEA1C702}" dt="2021-03-28T20:17:04.281" v="201" actId="207"/>
        <pc:sldMkLst>
          <pc:docMk/>
          <pc:sldMk cId="964603796" sldId="488"/>
        </pc:sldMkLst>
        <pc:spChg chg="mod ord">
          <ac:chgData name="Cristian Chilipirea" userId="34ab170da5908fc4" providerId="LiveId" clId="{F4C672CC-F603-4ECA-82F6-E5A7AEA1C702}" dt="2021-03-28T20:17:04.281" v="201" actId="207"/>
          <ac:spMkLst>
            <pc:docMk/>
            <pc:sldMk cId="964603796" sldId="488"/>
            <ac:spMk id="2" creationId="{19830211-6335-4354-94BB-0950083B6F1B}"/>
          </ac:spMkLst>
        </pc:spChg>
        <pc:spChg chg="mod ord">
          <ac:chgData name="Cristian Chilipirea" userId="34ab170da5908fc4" providerId="LiveId" clId="{F4C672CC-F603-4ECA-82F6-E5A7AEA1C702}" dt="2021-03-28T20:16:36.240" v="195" actId="700"/>
          <ac:spMkLst>
            <pc:docMk/>
            <pc:sldMk cId="964603796" sldId="488"/>
            <ac:spMk id="3" creationId="{45788036-E0A4-44A0-9A85-F9C36B3BF4C2}"/>
          </ac:spMkLst>
        </pc:spChg>
        <pc:spChg chg="add mod ord">
          <ac:chgData name="Cristian Chilipirea" userId="34ab170da5908fc4" providerId="LiveId" clId="{F4C672CC-F603-4ECA-82F6-E5A7AEA1C702}" dt="2021-03-28T20:16:36.240" v="195" actId="700"/>
          <ac:spMkLst>
            <pc:docMk/>
            <pc:sldMk cId="964603796" sldId="488"/>
            <ac:spMk id="6" creationId="{177090FE-09F3-4EC7-A6CF-A08CD82800A8}"/>
          </ac:spMkLst>
        </pc:spChg>
      </pc:sldChg>
      <pc:sldChg chg="modSp add mod modClrScheme chgLayout">
        <pc:chgData name="Cristian Chilipirea" userId="34ab170da5908fc4" providerId="LiveId" clId="{F4C672CC-F603-4ECA-82F6-E5A7AEA1C702}" dt="2021-03-28T20:17:13.132" v="203" actId="207"/>
        <pc:sldMkLst>
          <pc:docMk/>
          <pc:sldMk cId="1290486457" sldId="489"/>
        </pc:sldMkLst>
        <pc:spChg chg="mod ord">
          <ac:chgData name="Cristian Chilipirea" userId="34ab170da5908fc4" providerId="LiveId" clId="{F4C672CC-F603-4ECA-82F6-E5A7AEA1C702}" dt="2021-03-28T20:17:13.132" v="203" actId="207"/>
          <ac:spMkLst>
            <pc:docMk/>
            <pc:sldMk cId="1290486457" sldId="489"/>
            <ac:spMk id="2" creationId="{19830211-6335-4354-94BB-0950083B6F1B}"/>
          </ac:spMkLst>
        </pc:spChg>
        <pc:spChg chg="mod ord">
          <ac:chgData name="Cristian Chilipirea" userId="34ab170da5908fc4" providerId="LiveId" clId="{F4C672CC-F603-4ECA-82F6-E5A7AEA1C702}" dt="2021-03-28T20:16:36.240" v="195" actId="700"/>
          <ac:spMkLst>
            <pc:docMk/>
            <pc:sldMk cId="1290486457" sldId="489"/>
            <ac:spMk id="3" creationId="{F2B7EF10-7241-453A-831D-CE26C4E4F8EB}"/>
          </ac:spMkLst>
        </pc:spChg>
        <pc:spChg chg="mod ord">
          <ac:chgData name="Cristian Chilipirea" userId="34ab170da5908fc4" providerId="LiveId" clId="{F4C672CC-F603-4ECA-82F6-E5A7AEA1C702}" dt="2021-03-28T20:16:36.240" v="195" actId="700"/>
          <ac:spMkLst>
            <pc:docMk/>
            <pc:sldMk cId="1290486457" sldId="489"/>
            <ac:spMk id="6" creationId="{890D3D85-71FE-47F9-A5B3-66344CCD15A9}"/>
          </ac:spMkLst>
        </pc:spChg>
      </pc:sldChg>
      <pc:sldChg chg="modSp add mod modClrScheme chgLayout">
        <pc:chgData name="Cristian Chilipirea" userId="34ab170da5908fc4" providerId="LiveId" clId="{F4C672CC-F603-4ECA-82F6-E5A7AEA1C702}" dt="2021-03-28T20:17:16.715" v="204" actId="207"/>
        <pc:sldMkLst>
          <pc:docMk/>
          <pc:sldMk cId="4200482785" sldId="490"/>
        </pc:sldMkLst>
        <pc:spChg chg="mod ord">
          <ac:chgData name="Cristian Chilipirea" userId="34ab170da5908fc4" providerId="LiveId" clId="{F4C672CC-F603-4ECA-82F6-E5A7AEA1C702}" dt="2021-03-28T20:17:16.715" v="204" actId="207"/>
          <ac:spMkLst>
            <pc:docMk/>
            <pc:sldMk cId="4200482785" sldId="490"/>
            <ac:spMk id="2" creationId="{19830211-6335-4354-94BB-0950083B6F1B}"/>
          </ac:spMkLst>
        </pc:spChg>
        <pc:spChg chg="mod ord">
          <ac:chgData name="Cristian Chilipirea" userId="34ab170da5908fc4" providerId="LiveId" clId="{F4C672CC-F603-4ECA-82F6-E5A7AEA1C702}" dt="2021-03-28T20:16:36.240" v="195" actId="700"/>
          <ac:spMkLst>
            <pc:docMk/>
            <pc:sldMk cId="4200482785" sldId="490"/>
            <ac:spMk id="3" creationId="{9700C282-17F0-420C-93BC-B8A28F855481}"/>
          </ac:spMkLst>
        </pc:spChg>
        <pc:spChg chg="mod ord">
          <ac:chgData name="Cristian Chilipirea" userId="34ab170da5908fc4" providerId="LiveId" clId="{F4C672CC-F603-4ECA-82F6-E5A7AEA1C702}" dt="2021-03-28T20:16:36.240" v="195" actId="700"/>
          <ac:spMkLst>
            <pc:docMk/>
            <pc:sldMk cId="4200482785" sldId="490"/>
            <ac:spMk id="6" creationId="{890D3D85-71FE-47F9-A5B3-66344CCD15A9}"/>
          </ac:spMkLst>
        </pc:spChg>
      </pc:sldChg>
      <pc:sldChg chg="modSp add mod modClrScheme chgLayout">
        <pc:chgData name="Cristian Chilipirea" userId="34ab170da5908fc4" providerId="LiveId" clId="{F4C672CC-F603-4ECA-82F6-E5A7AEA1C702}" dt="2021-03-28T20:17:20.126" v="205" actId="207"/>
        <pc:sldMkLst>
          <pc:docMk/>
          <pc:sldMk cId="1874368086" sldId="491"/>
        </pc:sldMkLst>
        <pc:spChg chg="mod ord">
          <ac:chgData name="Cristian Chilipirea" userId="34ab170da5908fc4" providerId="LiveId" clId="{F4C672CC-F603-4ECA-82F6-E5A7AEA1C702}" dt="2021-03-28T20:17:20.126" v="205" actId="207"/>
          <ac:spMkLst>
            <pc:docMk/>
            <pc:sldMk cId="1874368086" sldId="491"/>
            <ac:spMk id="2" creationId="{19830211-6335-4354-94BB-0950083B6F1B}"/>
          </ac:spMkLst>
        </pc:spChg>
        <pc:spChg chg="mod ord">
          <ac:chgData name="Cristian Chilipirea" userId="34ab170da5908fc4" providerId="LiveId" clId="{F4C672CC-F603-4ECA-82F6-E5A7AEA1C702}" dt="2021-03-28T20:16:36.240" v="195" actId="700"/>
          <ac:spMkLst>
            <pc:docMk/>
            <pc:sldMk cId="1874368086" sldId="491"/>
            <ac:spMk id="3" creationId="{CE7BBC08-D810-41B4-8D62-C1160E18EE81}"/>
          </ac:spMkLst>
        </pc:spChg>
        <pc:spChg chg="mod ord">
          <ac:chgData name="Cristian Chilipirea" userId="34ab170da5908fc4" providerId="LiveId" clId="{F4C672CC-F603-4ECA-82F6-E5A7AEA1C702}" dt="2021-03-28T20:16:36.240" v="195" actId="700"/>
          <ac:spMkLst>
            <pc:docMk/>
            <pc:sldMk cId="1874368086" sldId="491"/>
            <ac:spMk id="6" creationId="{890D3D85-71FE-47F9-A5B3-66344CCD15A9}"/>
          </ac:spMkLst>
        </pc:spChg>
      </pc:sldChg>
      <pc:sldChg chg="addSp delSp modSp add mod modClrScheme chgLayout">
        <pc:chgData name="Cristian Chilipirea" userId="34ab170da5908fc4" providerId="LiveId" clId="{F4C672CC-F603-4ECA-82F6-E5A7AEA1C702}" dt="2021-03-28T20:17:30.955" v="207" actId="478"/>
        <pc:sldMkLst>
          <pc:docMk/>
          <pc:sldMk cId="1363835825" sldId="492"/>
        </pc:sldMkLst>
        <pc:spChg chg="mod ord">
          <ac:chgData name="Cristian Chilipirea" userId="34ab170da5908fc4" providerId="LiveId" clId="{F4C672CC-F603-4ECA-82F6-E5A7AEA1C702}" dt="2021-03-28T20:17:29.385" v="206" actId="207"/>
          <ac:spMkLst>
            <pc:docMk/>
            <pc:sldMk cId="1363835825" sldId="492"/>
            <ac:spMk id="2" creationId="{19830211-6335-4354-94BB-0950083B6F1B}"/>
          </ac:spMkLst>
        </pc:spChg>
        <pc:spChg chg="mod ord">
          <ac:chgData name="Cristian Chilipirea" userId="34ab170da5908fc4" providerId="LiveId" clId="{F4C672CC-F603-4ECA-82F6-E5A7AEA1C702}" dt="2021-03-28T20:16:36.240" v="195" actId="700"/>
          <ac:spMkLst>
            <pc:docMk/>
            <pc:sldMk cId="1363835825" sldId="492"/>
            <ac:spMk id="3" creationId="{E6E22E80-F12C-46D3-B9AA-B361601F2ADD}"/>
          </ac:spMkLst>
        </pc:spChg>
        <pc:spChg chg="add del mod ord">
          <ac:chgData name="Cristian Chilipirea" userId="34ab170da5908fc4" providerId="LiveId" clId="{F4C672CC-F603-4ECA-82F6-E5A7AEA1C702}" dt="2021-03-28T20:17:30.955" v="207" actId="478"/>
          <ac:spMkLst>
            <pc:docMk/>
            <pc:sldMk cId="1363835825" sldId="492"/>
            <ac:spMk id="5" creationId="{3CFD9603-744F-410D-AF1F-ED377B8A5E35}"/>
          </ac:spMkLst>
        </pc:spChg>
      </pc:sldChg>
      <pc:sldChg chg="addSp delSp modSp add mod modClrScheme chgLayout">
        <pc:chgData name="Cristian Chilipirea" userId="34ab170da5908fc4" providerId="LiveId" clId="{F4C672CC-F603-4ECA-82F6-E5A7AEA1C702}" dt="2021-03-28T20:17:46.891" v="209" actId="478"/>
        <pc:sldMkLst>
          <pc:docMk/>
          <pc:sldMk cId="4164178377" sldId="493"/>
        </pc:sldMkLst>
        <pc:spChg chg="mod ord">
          <ac:chgData name="Cristian Chilipirea" userId="34ab170da5908fc4" providerId="LiveId" clId="{F4C672CC-F603-4ECA-82F6-E5A7AEA1C702}" dt="2021-03-28T20:17:44.855" v="208" actId="207"/>
          <ac:spMkLst>
            <pc:docMk/>
            <pc:sldMk cId="4164178377" sldId="493"/>
            <ac:spMk id="2" creationId="{19830211-6335-4354-94BB-0950083B6F1B}"/>
          </ac:spMkLst>
        </pc:spChg>
        <pc:spChg chg="mod ord">
          <ac:chgData name="Cristian Chilipirea" userId="34ab170da5908fc4" providerId="LiveId" clId="{F4C672CC-F603-4ECA-82F6-E5A7AEA1C702}" dt="2021-03-28T20:16:36.240" v="195" actId="700"/>
          <ac:spMkLst>
            <pc:docMk/>
            <pc:sldMk cId="4164178377" sldId="493"/>
            <ac:spMk id="3" creationId="{096B3EB8-65B7-4E76-9524-4ECD0AE828CC}"/>
          </ac:spMkLst>
        </pc:spChg>
        <pc:spChg chg="add del mod ord">
          <ac:chgData name="Cristian Chilipirea" userId="34ab170da5908fc4" providerId="LiveId" clId="{F4C672CC-F603-4ECA-82F6-E5A7AEA1C702}" dt="2021-03-28T20:17:46.891" v="209" actId="478"/>
          <ac:spMkLst>
            <pc:docMk/>
            <pc:sldMk cId="4164178377" sldId="493"/>
            <ac:spMk id="5" creationId="{606FF7FC-542B-4732-A589-0024769FA3A8}"/>
          </ac:spMkLst>
        </pc:spChg>
      </pc:sldChg>
      <pc:sldChg chg="addSp delSp modSp add mod modClrScheme chgLayout">
        <pc:chgData name="Cristian Chilipirea" userId="34ab170da5908fc4" providerId="LiveId" clId="{F4C672CC-F603-4ECA-82F6-E5A7AEA1C702}" dt="2021-03-28T20:17:52.346" v="211" actId="478"/>
        <pc:sldMkLst>
          <pc:docMk/>
          <pc:sldMk cId="3961041886" sldId="494"/>
        </pc:sldMkLst>
        <pc:spChg chg="mod ord">
          <ac:chgData name="Cristian Chilipirea" userId="34ab170da5908fc4" providerId="LiveId" clId="{F4C672CC-F603-4ECA-82F6-E5A7AEA1C702}" dt="2021-03-28T20:17:50.582" v="210" actId="207"/>
          <ac:spMkLst>
            <pc:docMk/>
            <pc:sldMk cId="3961041886" sldId="494"/>
            <ac:spMk id="2" creationId="{19830211-6335-4354-94BB-0950083B6F1B}"/>
          </ac:spMkLst>
        </pc:spChg>
        <pc:spChg chg="mod ord">
          <ac:chgData name="Cristian Chilipirea" userId="34ab170da5908fc4" providerId="LiveId" clId="{F4C672CC-F603-4ECA-82F6-E5A7AEA1C702}" dt="2021-03-28T20:16:36.240" v="195" actId="700"/>
          <ac:spMkLst>
            <pc:docMk/>
            <pc:sldMk cId="3961041886" sldId="494"/>
            <ac:spMk id="5" creationId="{C1BB54C3-F307-4F4F-93A1-4090257A6A20}"/>
          </ac:spMkLst>
        </pc:spChg>
        <pc:spChg chg="add del mod ord">
          <ac:chgData name="Cristian Chilipirea" userId="34ab170da5908fc4" providerId="LiveId" clId="{F4C672CC-F603-4ECA-82F6-E5A7AEA1C702}" dt="2021-03-28T20:17:52.346" v="211" actId="478"/>
          <ac:spMkLst>
            <pc:docMk/>
            <pc:sldMk cId="3961041886" sldId="494"/>
            <ac:spMk id="6" creationId="{F3356F7A-9682-480D-B31A-2032C12CB2AD}"/>
          </ac:spMkLst>
        </pc:spChg>
      </pc:sldChg>
      <pc:sldChg chg="addSp delSp modSp add mod modClrScheme chgLayout">
        <pc:chgData name="Cristian Chilipirea" userId="34ab170da5908fc4" providerId="LiveId" clId="{F4C672CC-F603-4ECA-82F6-E5A7AEA1C702}" dt="2021-03-28T20:17:59.677" v="213" actId="207"/>
        <pc:sldMkLst>
          <pc:docMk/>
          <pc:sldMk cId="3914570188" sldId="495"/>
        </pc:sldMkLst>
        <pc:spChg chg="mod ord">
          <ac:chgData name="Cristian Chilipirea" userId="34ab170da5908fc4" providerId="LiveId" clId="{F4C672CC-F603-4ECA-82F6-E5A7AEA1C702}" dt="2021-03-28T20:17:59.677" v="213" actId="207"/>
          <ac:spMkLst>
            <pc:docMk/>
            <pc:sldMk cId="3914570188" sldId="495"/>
            <ac:spMk id="2" creationId="{4FA422E7-E7B4-4B7D-9F3C-A5280D9A0670}"/>
          </ac:spMkLst>
        </pc:spChg>
        <pc:spChg chg="mod ord">
          <ac:chgData name="Cristian Chilipirea" userId="34ab170da5908fc4" providerId="LiveId" clId="{F4C672CC-F603-4ECA-82F6-E5A7AEA1C702}" dt="2021-03-28T20:16:36.240" v="195" actId="700"/>
          <ac:spMkLst>
            <pc:docMk/>
            <pc:sldMk cId="3914570188" sldId="495"/>
            <ac:spMk id="3" creationId="{BE9D8BA8-2097-450C-9808-9288F29D6BD0}"/>
          </ac:spMkLst>
        </pc:spChg>
        <pc:spChg chg="add del mod ord">
          <ac:chgData name="Cristian Chilipirea" userId="34ab170da5908fc4" providerId="LiveId" clId="{F4C672CC-F603-4ECA-82F6-E5A7AEA1C702}" dt="2021-03-28T20:17:57.267" v="212" actId="478"/>
          <ac:spMkLst>
            <pc:docMk/>
            <pc:sldMk cId="3914570188" sldId="495"/>
            <ac:spMk id="6" creationId="{63E9D1C3-94B0-4DA2-A60A-EB91FFBE8F85}"/>
          </ac:spMkLst>
        </pc:spChg>
      </pc:sldChg>
      <pc:sldChg chg="addSp delSp modSp add mod modClrScheme chgLayout">
        <pc:chgData name="Cristian Chilipirea" userId="34ab170da5908fc4" providerId="LiveId" clId="{F4C672CC-F603-4ECA-82F6-E5A7AEA1C702}" dt="2021-03-28T20:18:44.159" v="220" actId="478"/>
        <pc:sldMkLst>
          <pc:docMk/>
          <pc:sldMk cId="1381120410" sldId="496"/>
        </pc:sldMkLst>
        <pc:spChg chg="mod ord">
          <ac:chgData name="Cristian Chilipirea" userId="34ab170da5908fc4" providerId="LiveId" clId="{F4C672CC-F603-4ECA-82F6-E5A7AEA1C702}" dt="2021-03-28T20:18:14.263" v="214" actId="207"/>
          <ac:spMkLst>
            <pc:docMk/>
            <pc:sldMk cId="1381120410" sldId="496"/>
            <ac:spMk id="2" creationId="{4FA422E7-E7B4-4B7D-9F3C-A5280D9A0670}"/>
          </ac:spMkLst>
        </pc:spChg>
        <pc:spChg chg="mod ord">
          <ac:chgData name="Cristian Chilipirea" userId="34ab170da5908fc4" providerId="LiveId" clId="{F4C672CC-F603-4ECA-82F6-E5A7AEA1C702}" dt="2021-03-28T20:16:36.240" v="195" actId="700"/>
          <ac:spMkLst>
            <pc:docMk/>
            <pc:sldMk cId="1381120410" sldId="496"/>
            <ac:spMk id="3" creationId="{B67958D8-7956-477E-95D7-CF63EF2ECB0F}"/>
          </ac:spMkLst>
        </pc:spChg>
        <pc:spChg chg="add del mod ord">
          <ac:chgData name="Cristian Chilipirea" userId="34ab170da5908fc4" providerId="LiveId" clId="{F4C672CC-F603-4ECA-82F6-E5A7AEA1C702}" dt="2021-03-28T20:18:44.159" v="220" actId="478"/>
          <ac:spMkLst>
            <pc:docMk/>
            <pc:sldMk cId="1381120410" sldId="496"/>
            <ac:spMk id="6" creationId="{3B2A55C0-EF70-4E05-A304-DE177AF87AE1}"/>
          </ac:spMkLst>
        </pc:spChg>
        <pc:graphicFrameChg chg="modGraphic">
          <ac:chgData name="Cristian Chilipirea" userId="34ab170da5908fc4" providerId="LiveId" clId="{F4C672CC-F603-4ECA-82F6-E5A7AEA1C702}" dt="2021-03-28T20:13:01.374" v="161"/>
          <ac:graphicFrameMkLst>
            <pc:docMk/>
            <pc:sldMk cId="1381120410" sldId="496"/>
            <ac:graphicFrameMk id="5" creationId="{BA83C0F1-F820-4C73-98D4-BBEB4C8429EE}"/>
          </ac:graphicFrameMkLst>
        </pc:graphicFrameChg>
      </pc:sldChg>
      <pc:sldChg chg="addSp delSp modSp add mod modClrScheme chgLayout">
        <pc:chgData name="Cristian Chilipirea" userId="34ab170da5908fc4" providerId="LiveId" clId="{F4C672CC-F603-4ECA-82F6-E5A7AEA1C702}" dt="2021-03-28T20:18:46.754" v="221" actId="478"/>
        <pc:sldMkLst>
          <pc:docMk/>
          <pc:sldMk cId="3958012304" sldId="497"/>
        </pc:sldMkLst>
        <pc:spChg chg="mod ord">
          <ac:chgData name="Cristian Chilipirea" userId="34ab170da5908fc4" providerId="LiveId" clId="{F4C672CC-F603-4ECA-82F6-E5A7AEA1C702}" dt="2021-03-28T20:18:19.076" v="215" actId="207"/>
          <ac:spMkLst>
            <pc:docMk/>
            <pc:sldMk cId="3958012304" sldId="497"/>
            <ac:spMk id="2" creationId="{4FA422E7-E7B4-4B7D-9F3C-A5280D9A0670}"/>
          </ac:spMkLst>
        </pc:spChg>
        <pc:spChg chg="mod ord">
          <ac:chgData name="Cristian Chilipirea" userId="34ab170da5908fc4" providerId="LiveId" clId="{F4C672CC-F603-4ECA-82F6-E5A7AEA1C702}" dt="2021-03-28T20:16:36.240" v="195" actId="700"/>
          <ac:spMkLst>
            <pc:docMk/>
            <pc:sldMk cId="3958012304" sldId="497"/>
            <ac:spMk id="3" creationId="{66A32B86-6E81-40BB-B9E3-395823BBFF01}"/>
          </ac:spMkLst>
        </pc:spChg>
        <pc:spChg chg="add del mod ord">
          <ac:chgData name="Cristian Chilipirea" userId="34ab170da5908fc4" providerId="LiveId" clId="{F4C672CC-F603-4ECA-82F6-E5A7AEA1C702}" dt="2021-03-28T20:18:46.754" v="221" actId="478"/>
          <ac:spMkLst>
            <pc:docMk/>
            <pc:sldMk cId="3958012304" sldId="497"/>
            <ac:spMk id="6" creationId="{E81A61C3-C0B5-4765-9EDD-2562B66A6079}"/>
          </ac:spMkLst>
        </pc:spChg>
        <pc:graphicFrameChg chg="modGraphic">
          <ac:chgData name="Cristian Chilipirea" userId="34ab170da5908fc4" providerId="LiveId" clId="{F4C672CC-F603-4ECA-82F6-E5A7AEA1C702}" dt="2021-03-28T20:11:59.806" v="143"/>
          <ac:graphicFrameMkLst>
            <pc:docMk/>
            <pc:sldMk cId="3958012304" sldId="497"/>
            <ac:graphicFrameMk id="5" creationId="{BA83C0F1-F820-4C73-98D4-BBEB4C8429EE}"/>
          </ac:graphicFrameMkLst>
        </pc:graphicFrameChg>
      </pc:sldChg>
      <pc:sldChg chg="addSp delSp modSp add mod modClrScheme chgLayout">
        <pc:chgData name="Cristian Chilipirea" userId="34ab170da5908fc4" providerId="LiveId" clId="{F4C672CC-F603-4ECA-82F6-E5A7AEA1C702}" dt="2021-03-28T20:18:49.043" v="222" actId="478"/>
        <pc:sldMkLst>
          <pc:docMk/>
          <pc:sldMk cId="2435538589" sldId="498"/>
        </pc:sldMkLst>
        <pc:spChg chg="mod ord">
          <ac:chgData name="Cristian Chilipirea" userId="34ab170da5908fc4" providerId="LiveId" clId="{F4C672CC-F603-4ECA-82F6-E5A7AEA1C702}" dt="2021-03-28T20:18:23.707" v="216" actId="207"/>
          <ac:spMkLst>
            <pc:docMk/>
            <pc:sldMk cId="2435538589" sldId="498"/>
            <ac:spMk id="2" creationId="{4FA422E7-E7B4-4B7D-9F3C-A5280D9A0670}"/>
          </ac:spMkLst>
        </pc:spChg>
        <pc:spChg chg="mod ord">
          <ac:chgData name="Cristian Chilipirea" userId="34ab170da5908fc4" providerId="LiveId" clId="{F4C672CC-F603-4ECA-82F6-E5A7AEA1C702}" dt="2021-03-28T20:16:36.240" v="195" actId="700"/>
          <ac:spMkLst>
            <pc:docMk/>
            <pc:sldMk cId="2435538589" sldId="498"/>
            <ac:spMk id="3" creationId="{251EC418-5E9C-410B-9A28-46C1CDE5F5F8}"/>
          </ac:spMkLst>
        </pc:spChg>
        <pc:spChg chg="add del mod ord">
          <ac:chgData name="Cristian Chilipirea" userId="34ab170da5908fc4" providerId="LiveId" clId="{F4C672CC-F603-4ECA-82F6-E5A7AEA1C702}" dt="2021-03-28T20:18:49.043" v="222" actId="478"/>
          <ac:spMkLst>
            <pc:docMk/>
            <pc:sldMk cId="2435538589" sldId="498"/>
            <ac:spMk id="6" creationId="{ADBE29DC-2176-499E-ACAF-C0C2D16FB085}"/>
          </ac:spMkLst>
        </pc:spChg>
        <pc:graphicFrameChg chg="modGraphic">
          <ac:chgData name="Cristian Chilipirea" userId="34ab170da5908fc4" providerId="LiveId" clId="{F4C672CC-F603-4ECA-82F6-E5A7AEA1C702}" dt="2021-03-28T20:12:24.219" v="151"/>
          <ac:graphicFrameMkLst>
            <pc:docMk/>
            <pc:sldMk cId="2435538589" sldId="498"/>
            <ac:graphicFrameMk id="5" creationId="{BA83C0F1-F820-4C73-98D4-BBEB4C8429EE}"/>
          </ac:graphicFrameMkLst>
        </pc:graphicFrameChg>
      </pc:sldChg>
      <pc:sldChg chg="addSp delSp modSp add mod modClrScheme chgLayout">
        <pc:chgData name="Cristian Chilipirea" userId="34ab170da5908fc4" providerId="LiveId" clId="{F4C672CC-F603-4ECA-82F6-E5A7AEA1C702}" dt="2021-03-28T20:18:51.999" v="223" actId="478"/>
        <pc:sldMkLst>
          <pc:docMk/>
          <pc:sldMk cId="4060722597" sldId="499"/>
        </pc:sldMkLst>
        <pc:spChg chg="mod ord">
          <ac:chgData name="Cristian Chilipirea" userId="34ab170da5908fc4" providerId="LiveId" clId="{F4C672CC-F603-4ECA-82F6-E5A7AEA1C702}" dt="2021-03-28T20:18:27.307" v="217" actId="207"/>
          <ac:spMkLst>
            <pc:docMk/>
            <pc:sldMk cId="4060722597" sldId="499"/>
            <ac:spMk id="2" creationId="{4FA422E7-E7B4-4B7D-9F3C-A5280D9A0670}"/>
          </ac:spMkLst>
        </pc:spChg>
        <pc:spChg chg="mod ord">
          <ac:chgData name="Cristian Chilipirea" userId="34ab170da5908fc4" providerId="LiveId" clId="{F4C672CC-F603-4ECA-82F6-E5A7AEA1C702}" dt="2021-03-28T20:16:36.240" v="195" actId="700"/>
          <ac:spMkLst>
            <pc:docMk/>
            <pc:sldMk cId="4060722597" sldId="499"/>
            <ac:spMk id="3" creationId="{6D430AC5-94CA-4973-9AFF-D88B1FEC3A60}"/>
          </ac:spMkLst>
        </pc:spChg>
        <pc:spChg chg="add del mod ord">
          <ac:chgData name="Cristian Chilipirea" userId="34ab170da5908fc4" providerId="LiveId" clId="{F4C672CC-F603-4ECA-82F6-E5A7AEA1C702}" dt="2021-03-28T20:18:51.999" v="223" actId="478"/>
          <ac:spMkLst>
            <pc:docMk/>
            <pc:sldMk cId="4060722597" sldId="499"/>
            <ac:spMk id="6" creationId="{4BBFA874-F8E1-4F76-8DBF-3616871CF482}"/>
          </ac:spMkLst>
        </pc:spChg>
      </pc:sldChg>
      <pc:sldChg chg="addSp delSp modSp add mod modClrScheme chgLayout">
        <pc:chgData name="Cristian Chilipirea" userId="34ab170da5908fc4" providerId="LiveId" clId="{F4C672CC-F603-4ECA-82F6-E5A7AEA1C702}" dt="2021-03-28T20:18:56.114" v="224" actId="478"/>
        <pc:sldMkLst>
          <pc:docMk/>
          <pc:sldMk cId="3079160278" sldId="500"/>
        </pc:sldMkLst>
        <pc:spChg chg="mod ord">
          <ac:chgData name="Cristian Chilipirea" userId="34ab170da5908fc4" providerId="LiveId" clId="{F4C672CC-F603-4ECA-82F6-E5A7AEA1C702}" dt="2021-03-28T20:18:35.189" v="218" actId="207"/>
          <ac:spMkLst>
            <pc:docMk/>
            <pc:sldMk cId="3079160278" sldId="500"/>
            <ac:spMk id="2" creationId="{4FA422E7-E7B4-4B7D-9F3C-A5280D9A0670}"/>
          </ac:spMkLst>
        </pc:spChg>
        <pc:spChg chg="mod ord">
          <ac:chgData name="Cristian Chilipirea" userId="34ab170da5908fc4" providerId="LiveId" clId="{F4C672CC-F603-4ECA-82F6-E5A7AEA1C702}" dt="2021-03-28T20:16:36.240" v="195" actId="700"/>
          <ac:spMkLst>
            <pc:docMk/>
            <pc:sldMk cId="3079160278" sldId="500"/>
            <ac:spMk id="3" creationId="{C5CE142B-003B-42FB-9F8B-F74A7C299A68}"/>
          </ac:spMkLst>
        </pc:spChg>
        <pc:spChg chg="add del mod ord">
          <ac:chgData name="Cristian Chilipirea" userId="34ab170da5908fc4" providerId="LiveId" clId="{F4C672CC-F603-4ECA-82F6-E5A7AEA1C702}" dt="2021-03-28T20:18:56.114" v="224" actId="478"/>
          <ac:spMkLst>
            <pc:docMk/>
            <pc:sldMk cId="3079160278" sldId="500"/>
            <ac:spMk id="6" creationId="{E2A075D8-FD30-4B7C-BBBD-9A7E02D8CF12}"/>
          </ac:spMkLst>
        </pc:spChg>
      </pc:sldChg>
      <pc:sldChg chg="addSp delSp modSp add mod modClrScheme chgLayout">
        <pc:chgData name="Cristian Chilipirea" userId="34ab170da5908fc4" providerId="LiveId" clId="{F4C672CC-F603-4ECA-82F6-E5A7AEA1C702}" dt="2021-03-28T20:18:58.811" v="225" actId="478"/>
        <pc:sldMkLst>
          <pc:docMk/>
          <pc:sldMk cId="1158529417" sldId="501"/>
        </pc:sldMkLst>
        <pc:spChg chg="mod ord">
          <ac:chgData name="Cristian Chilipirea" userId="34ab170da5908fc4" providerId="LiveId" clId="{F4C672CC-F603-4ECA-82F6-E5A7AEA1C702}" dt="2021-03-28T20:18:38.757" v="219" actId="207"/>
          <ac:spMkLst>
            <pc:docMk/>
            <pc:sldMk cId="1158529417" sldId="501"/>
            <ac:spMk id="2" creationId="{4FA422E7-E7B4-4B7D-9F3C-A5280D9A0670}"/>
          </ac:spMkLst>
        </pc:spChg>
        <pc:spChg chg="mod ord">
          <ac:chgData name="Cristian Chilipirea" userId="34ab170da5908fc4" providerId="LiveId" clId="{F4C672CC-F603-4ECA-82F6-E5A7AEA1C702}" dt="2021-03-28T20:16:36.240" v="195" actId="700"/>
          <ac:spMkLst>
            <pc:docMk/>
            <pc:sldMk cId="1158529417" sldId="501"/>
            <ac:spMk id="3" creationId="{72687392-D2F5-495E-BE20-727B24C3E174}"/>
          </ac:spMkLst>
        </pc:spChg>
        <pc:spChg chg="add del mod ord">
          <ac:chgData name="Cristian Chilipirea" userId="34ab170da5908fc4" providerId="LiveId" clId="{F4C672CC-F603-4ECA-82F6-E5A7AEA1C702}" dt="2021-03-28T20:18:58.811" v="225" actId="478"/>
          <ac:spMkLst>
            <pc:docMk/>
            <pc:sldMk cId="1158529417" sldId="501"/>
            <ac:spMk id="6" creationId="{43461AED-93E7-40FC-B726-29B0C9CB5C91}"/>
          </ac:spMkLst>
        </pc:spChg>
      </pc:sldChg>
      <pc:sldChg chg="addSp delSp modSp add mod modClrScheme chgLayout">
        <pc:chgData name="Cristian Chilipirea" userId="34ab170da5908fc4" providerId="LiveId" clId="{F4C672CC-F603-4ECA-82F6-E5A7AEA1C702}" dt="2021-03-28T20:19:04.702" v="227" actId="207"/>
        <pc:sldMkLst>
          <pc:docMk/>
          <pc:sldMk cId="3720933020" sldId="502"/>
        </pc:sldMkLst>
        <pc:spChg chg="mod ord">
          <ac:chgData name="Cristian Chilipirea" userId="34ab170da5908fc4" providerId="LiveId" clId="{F4C672CC-F603-4ECA-82F6-E5A7AEA1C702}" dt="2021-03-28T20:19:04.702" v="227" actId="207"/>
          <ac:spMkLst>
            <pc:docMk/>
            <pc:sldMk cId="3720933020" sldId="502"/>
            <ac:spMk id="2" creationId="{4FA422E7-E7B4-4B7D-9F3C-A5280D9A0670}"/>
          </ac:spMkLst>
        </pc:spChg>
        <pc:spChg chg="mod ord">
          <ac:chgData name="Cristian Chilipirea" userId="34ab170da5908fc4" providerId="LiveId" clId="{F4C672CC-F603-4ECA-82F6-E5A7AEA1C702}" dt="2021-03-28T20:16:36.240" v="195" actId="700"/>
          <ac:spMkLst>
            <pc:docMk/>
            <pc:sldMk cId="3720933020" sldId="502"/>
            <ac:spMk id="3" creationId="{BDAB9C02-D7CD-44DA-B9D5-AAC14362D386}"/>
          </ac:spMkLst>
        </pc:spChg>
        <pc:spChg chg="add del mod ord">
          <ac:chgData name="Cristian Chilipirea" userId="34ab170da5908fc4" providerId="LiveId" clId="{F4C672CC-F603-4ECA-82F6-E5A7AEA1C702}" dt="2021-03-28T20:19:02.762" v="226" actId="478"/>
          <ac:spMkLst>
            <pc:docMk/>
            <pc:sldMk cId="3720933020" sldId="502"/>
            <ac:spMk id="6" creationId="{00CD95FD-F637-496C-8F12-76A279ED0A9E}"/>
          </ac:spMkLst>
        </pc:spChg>
      </pc:sldChg>
      <pc:sldChg chg="addSp delSp modSp add mod modClrScheme chgLayout">
        <pc:chgData name="Cristian Chilipirea" userId="34ab170da5908fc4" providerId="LiveId" clId="{F4C672CC-F603-4ECA-82F6-E5A7AEA1C702}" dt="2021-03-28T20:19:09.178" v="229" actId="478"/>
        <pc:sldMkLst>
          <pc:docMk/>
          <pc:sldMk cId="2118107717" sldId="503"/>
        </pc:sldMkLst>
        <pc:spChg chg="mod ord">
          <ac:chgData name="Cristian Chilipirea" userId="34ab170da5908fc4" providerId="LiveId" clId="{F4C672CC-F603-4ECA-82F6-E5A7AEA1C702}" dt="2021-03-28T20:19:07.372" v="228" actId="207"/>
          <ac:spMkLst>
            <pc:docMk/>
            <pc:sldMk cId="2118107717" sldId="503"/>
            <ac:spMk id="2" creationId="{4FA422E7-E7B4-4B7D-9F3C-A5280D9A0670}"/>
          </ac:spMkLst>
        </pc:spChg>
        <pc:spChg chg="mod ord">
          <ac:chgData name="Cristian Chilipirea" userId="34ab170da5908fc4" providerId="LiveId" clId="{F4C672CC-F603-4ECA-82F6-E5A7AEA1C702}" dt="2021-03-28T20:16:36.240" v="195" actId="700"/>
          <ac:spMkLst>
            <pc:docMk/>
            <pc:sldMk cId="2118107717" sldId="503"/>
            <ac:spMk id="3" creationId="{C10E2135-D122-4EBA-9A92-1EADEB06A4C8}"/>
          </ac:spMkLst>
        </pc:spChg>
        <pc:spChg chg="add del mod ord">
          <ac:chgData name="Cristian Chilipirea" userId="34ab170da5908fc4" providerId="LiveId" clId="{F4C672CC-F603-4ECA-82F6-E5A7AEA1C702}" dt="2021-03-28T20:19:09.178" v="229" actId="478"/>
          <ac:spMkLst>
            <pc:docMk/>
            <pc:sldMk cId="2118107717" sldId="503"/>
            <ac:spMk id="6" creationId="{20E7CFE4-C077-43B5-92AB-FEBBFF4DFD68}"/>
          </ac:spMkLst>
        </pc:spChg>
      </pc:sldChg>
      <pc:sldChg chg="addSp delSp modSp add mod modClrScheme chgLayout">
        <pc:chgData name="Cristian Chilipirea" userId="34ab170da5908fc4" providerId="LiveId" clId="{F4C672CC-F603-4ECA-82F6-E5A7AEA1C702}" dt="2021-03-28T20:19:45.848" v="237" actId="207"/>
        <pc:sldMkLst>
          <pc:docMk/>
          <pc:sldMk cId="1198025475" sldId="504"/>
        </pc:sldMkLst>
        <pc:spChg chg="mod ord">
          <ac:chgData name="Cristian Chilipirea" userId="34ab170da5908fc4" providerId="LiveId" clId="{F4C672CC-F603-4ECA-82F6-E5A7AEA1C702}" dt="2021-03-28T20:19:45.848" v="237" actId="207"/>
          <ac:spMkLst>
            <pc:docMk/>
            <pc:sldMk cId="1198025475" sldId="504"/>
            <ac:spMk id="2" creationId="{4FA422E7-E7B4-4B7D-9F3C-A5280D9A0670}"/>
          </ac:spMkLst>
        </pc:spChg>
        <pc:spChg chg="mod ord">
          <ac:chgData name="Cristian Chilipirea" userId="34ab170da5908fc4" providerId="LiveId" clId="{F4C672CC-F603-4ECA-82F6-E5A7AEA1C702}" dt="2021-03-28T20:16:36.240" v="195" actId="700"/>
          <ac:spMkLst>
            <pc:docMk/>
            <pc:sldMk cId="1198025475" sldId="504"/>
            <ac:spMk id="3" creationId="{3B6C9EAC-34B1-47EA-BE51-783C72D38319}"/>
          </ac:spMkLst>
        </pc:spChg>
        <pc:spChg chg="add del mod ord">
          <ac:chgData name="Cristian Chilipirea" userId="34ab170da5908fc4" providerId="LiveId" clId="{F4C672CC-F603-4ECA-82F6-E5A7AEA1C702}" dt="2021-03-28T20:19:43.495" v="236" actId="478"/>
          <ac:spMkLst>
            <pc:docMk/>
            <pc:sldMk cId="1198025475" sldId="504"/>
            <ac:spMk id="6" creationId="{97D99A81-C0DA-45D2-8170-B1B0EFD2924F}"/>
          </ac:spMkLst>
        </pc:spChg>
      </pc:sldChg>
      <pc:sldChg chg="addSp delSp modSp add mod modClrScheme chgLayout">
        <pc:chgData name="Cristian Chilipirea" userId="34ab170da5908fc4" providerId="LiveId" clId="{F4C672CC-F603-4ECA-82F6-E5A7AEA1C702}" dt="2021-03-28T20:19:40.007" v="235" actId="478"/>
        <pc:sldMkLst>
          <pc:docMk/>
          <pc:sldMk cId="1608221758" sldId="505"/>
        </pc:sldMkLst>
        <pc:spChg chg="mod ord">
          <ac:chgData name="Cristian Chilipirea" userId="34ab170da5908fc4" providerId="LiveId" clId="{F4C672CC-F603-4ECA-82F6-E5A7AEA1C702}" dt="2021-03-28T20:19:38.641" v="234" actId="207"/>
          <ac:spMkLst>
            <pc:docMk/>
            <pc:sldMk cId="1608221758" sldId="505"/>
            <ac:spMk id="2" creationId="{4FA422E7-E7B4-4B7D-9F3C-A5280D9A0670}"/>
          </ac:spMkLst>
        </pc:spChg>
        <pc:spChg chg="mod ord">
          <ac:chgData name="Cristian Chilipirea" userId="34ab170da5908fc4" providerId="LiveId" clId="{F4C672CC-F603-4ECA-82F6-E5A7AEA1C702}" dt="2021-03-28T20:16:36.240" v="195" actId="700"/>
          <ac:spMkLst>
            <pc:docMk/>
            <pc:sldMk cId="1608221758" sldId="505"/>
            <ac:spMk id="3" creationId="{F23B316D-94D5-4F6C-AA4C-E4B8C977AEED}"/>
          </ac:spMkLst>
        </pc:spChg>
        <pc:spChg chg="add del mod ord">
          <ac:chgData name="Cristian Chilipirea" userId="34ab170da5908fc4" providerId="LiveId" clId="{F4C672CC-F603-4ECA-82F6-E5A7AEA1C702}" dt="2021-03-28T20:19:40.007" v="235" actId="478"/>
          <ac:spMkLst>
            <pc:docMk/>
            <pc:sldMk cId="1608221758" sldId="505"/>
            <ac:spMk id="6" creationId="{A2F5C469-E596-4C6F-943A-F5123D42D7D6}"/>
          </ac:spMkLst>
        </pc:spChg>
      </pc:sldChg>
      <pc:sldChg chg="addSp delSp modSp add mod modClrScheme chgLayout">
        <pc:chgData name="Cristian Chilipirea" userId="34ab170da5908fc4" providerId="LiveId" clId="{F4C672CC-F603-4ECA-82F6-E5A7AEA1C702}" dt="2021-03-28T20:19:26.426" v="233" actId="207"/>
        <pc:sldMkLst>
          <pc:docMk/>
          <pc:sldMk cId="483773820" sldId="506"/>
        </pc:sldMkLst>
        <pc:spChg chg="mod ord">
          <ac:chgData name="Cristian Chilipirea" userId="34ab170da5908fc4" providerId="LiveId" clId="{F4C672CC-F603-4ECA-82F6-E5A7AEA1C702}" dt="2021-03-28T20:19:26.426" v="233" actId="207"/>
          <ac:spMkLst>
            <pc:docMk/>
            <pc:sldMk cId="483773820" sldId="506"/>
            <ac:spMk id="2" creationId="{4FA422E7-E7B4-4B7D-9F3C-A5280D9A0670}"/>
          </ac:spMkLst>
        </pc:spChg>
        <pc:spChg chg="mod ord">
          <ac:chgData name="Cristian Chilipirea" userId="34ab170da5908fc4" providerId="LiveId" clId="{F4C672CC-F603-4ECA-82F6-E5A7AEA1C702}" dt="2021-03-28T20:16:36.240" v="195" actId="700"/>
          <ac:spMkLst>
            <pc:docMk/>
            <pc:sldMk cId="483773820" sldId="506"/>
            <ac:spMk id="3" creationId="{A8371B35-ECE1-4112-83A8-87BF30DCD514}"/>
          </ac:spMkLst>
        </pc:spChg>
        <pc:spChg chg="add del mod ord">
          <ac:chgData name="Cristian Chilipirea" userId="34ab170da5908fc4" providerId="LiveId" clId="{F4C672CC-F603-4ECA-82F6-E5A7AEA1C702}" dt="2021-03-28T20:19:24.335" v="232" actId="478"/>
          <ac:spMkLst>
            <pc:docMk/>
            <pc:sldMk cId="483773820" sldId="506"/>
            <ac:spMk id="6" creationId="{56CF4CB7-E79E-4326-BB97-2B826C7DFE13}"/>
          </ac:spMkLst>
        </pc:spChg>
      </pc:sldChg>
      <pc:sldChg chg="addSp delSp modSp add mod modClrScheme chgLayout">
        <pc:chgData name="Cristian Chilipirea" userId="34ab170da5908fc4" providerId="LiveId" clId="{F4C672CC-F603-4ECA-82F6-E5A7AEA1C702}" dt="2021-03-28T20:19:20.090" v="231" actId="207"/>
        <pc:sldMkLst>
          <pc:docMk/>
          <pc:sldMk cId="2379355933" sldId="507"/>
        </pc:sldMkLst>
        <pc:spChg chg="mod ord">
          <ac:chgData name="Cristian Chilipirea" userId="34ab170da5908fc4" providerId="LiveId" clId="{F4C672CC-F603-4ECA-82F6-E5A7AEA1C702}" dt="2021-03-28T20:19:20.090" v="231" actId="207"/>
          <ac:spMkLst>
            <pc:docMk/>
            <pc:sldMk cId="2379355933" sldId="507"/>
            <ac:spMk id="2" creationId="{4FA422E7-E7B4-4B7D-9F3C-A5280D9A0670}"/>
          </ac:spMkLst>
        </pc:spChg>
        <pc:spChg chg="mod ord">
          <ac:chgData name="Cristian Chilipirea" userId="34ab170da5908fc4" providerId="LiveId" clId="{F4C672CC-F603-4ECA-82F6-E5A7AEA1C702}" dt="2021-03-28T20:16:36.240" v="195" actId="700"/>
          <ac:spMkLst>
            <pc:docMk/>
            <pc:sldMk cId="2379355933" sldId="507"/>
            <ac:spMk id="3" creationId="{CEA5CE0C-DD7F-4DB7-9E36-DFD27CE6BF6A}"/>
          </ac:spMkLst>
        </pc:spChg>
        <pc:spChg chg="add del mod ord">
          <ac:chgData name="Cristian Chilipirea" userId="34ab170da5908fc4" providerId="LiveId" clId="{F4C672CC-F603-4ECA-82F6-E5A7AEA1C702}" dt="2021-03-28T20:19:18.259" v="230" actId="478"/>
          <ac:spMkLst>
            <pc:docMk/>
            <pc:sldMk cId="2379355933" sldId="507"/>
            <ac:spMk id="6" creationId="{15341E88-6905-46A3-A5F0-82A95D78D9C5}"/>
          </ac:spMkLst>
        </pc:spChg>
      </pc:sldChg>
      <pc:sldChg chg="addSp delSp modSp add mod modClrScheme chgLayout">
        <pc:chgData name="Cristian Chilipirea" userId="34ab170da5908fc4" providerId="LiveId" clId="{F4C672CC-F603-4ECA-82F6-E5A7AEA1C702}" dt="2021-03-28T20:19:53.399" v="239" actId="478"/>
        <pc:sldMkLst>
          <pc:docMk/>
          <pc:sldMk cId="1945807862" sldId="508"/>
        </pc:sldMkLst>
        <pc:spChg chg="mod ord">
          <ac:chgData name="Cristian Chilipirea" userId="34ab170da5908fc4" providerId="LiveId" clId="{F4C672CC-F603-4ECA-82F6-E5A7AEA1C702}" dt="2021-03-28T20:19:51.439" v="238" actId="207"/>
          <ac:spMkLst>
            <pc:docMk/>
            <pc:sldMk cId="1945807862" sldId="508"/>
            <ac:spMk id="2" creationId="{4FA422E7-E7B4-4B7D-9F3C-A5280D9A0670}"/>
          </ac:spMkLst>
        </pc:spChg>
        <pc:spChg chg="mod ord">
          <ac:chgData name="Cristian Chilipirea" userId="34ab170da5908fc4" providerId="LiveId" clId="{F4C672CC-F603-4ECA-82F6-E5A7AEA1C702}" dt="2021-03-28T20:16:36.240" v="195" actId="700"/>
          <ac:spMkLst>
            <pc:docMk/>
            <pc:sldMk cId="1945807862" sldId="508"/>
            <ac:spMk id="3" creationId="{4720BA42-C307-451D-8DEA-DBE4A9799516}"/>
          </ac:spMkLst>
        </pc:spChg>
        <pc:spChg chg="add del mod ord">
          <ac:chgData name="Cristian Chilipirea" userId="34ab170da5908fc4" providerId="LiveId" clId="{F4C672CC-F603-4ECA-82F6-E5A7AEA1C702}" dt="2021-03-28T20:19:53.399" v="239" actId="478"/>
          <ac:spMkLst>
            <pc:docMk/>
            <pc:sldMk cId="1945807862" sldId="508"/>
            <ac:spMk id="6" creationId="{B2610B4A-877C-4E46-AC1F-E6DE5B130343}"/>
          </ac:spMkLst>
        </pc:spChg>
      </pc:sldChg>
      <pc:sldChg chg="addSp modSp add mod modClrScheme chgLayout">
        <pc:chgData name="Cristian Chilipirea" userId="34ab170da5908fc4" providerId="LiveId" clId="{F4C672CC-F603-4ECA-82F6-E5A7AEA1C702}" dt="2021-03-28T20:20:01.964" v="240" actId="207"/>
        <pc:sldMkLst>
          <pc:docMk/>
          <pc:sldMk cId="744059601" sldId="509"/>
        </pc:sldMkLst>
        <pc:spChg chg="mod ord">
          <ac:chgData name="Cristian Chilipirea" userId="34ab170da5908fc4" providerId="LiveId" clId="{F4C672CC-F603-4ECA-82F6-E5A7AEA1C702}" dt="2021-03-28T20:20:01.964" v="240" actId="207"/>
          <ac:spMkLst>
            <pc:docMk/>
            <pc:sldMk cId="744059601" sldId="509"/>
            <ac:spMk id="2" creationId="{4FA422E7-E7B4-4B7D-9F3C-A5280D9A0670}"/>
          </ac:spMkLst>
        </pc:spChg>
        <pc:spChg chg="mod ord">
          <ac:chgData name="Cristian Chilipirea" userId="34ab170da5908fc4" providerId="LiveId" clId="{F4C672CC-F603-4ECA-82F6-E5A7AEA1C702}" dt="2021-03-28T20:16:36.240" v="195" actId="700"/>
          <ac:spMkLst>
            <pc:docMk/>
            <pc:sldMk cId="744059601" sldId="509"/>
            <ac:spMk id="3" creationId="{C9A5C492-93FF-4E13-BB4C-352C8AB4AA3A}"/>
          </ac:spMkLst>
        </pc:spChg>
        <pc:spChg chg="add mod ord">
          <ac:chgData name="Cristian Chilipirea" userId="34ab170da5908fc4" providerId="LiveId" clId="{F4C672CC-F603-4ECA-82F6-E5A7AEA1C702}" dt="2021-03-28T20:16:36.240" v="195" actId="700"/>
          <ac:spMkLst>
            <pc:docMk/>
            <pc:sldMk cId="744059601" sldId="509"/>
            <ac:spMk id="6" creationId="{D20F3F60-210C-428E-BF99-236A0A4ED5AA}"/>
          </ac:spMkLst>
        </pc:spChg>
      </pc:sldChg>
      <pc:sldChg chg="addSp delSp modSp add mod modClrScheme chgLayout">
        <pc:chgData name="Cristian Chilipirea" userId="34ab170da5908fc4" providerId="LiveId" clId="{F4C672CC-F603-4ECA-82F6-E5A7AEA1C702}" dt="2021-03-28T20:20:10.282" v="242" actId="478"/>
        <pc:sldMkLst>
          <pc:docMk/>
          <pc:sldMk cId="2342304756" sldId="510"/>
        </pc:sldMkLst>
        <pc:spChg chg="mod ord">
          <ac:chgData name="Cristian Chilipirea" userId="34ab170da5908fc4" providerId="LiveId" clId="{F4C672CC-F603-4ECA-82F6-E5A7AEA1C702}" dt="2021-03-28T20:20:06.398" v="241" actId="207"/>
          <ac:spMkLst>
            <pc:docMk/>
            <pc:sldMk cId="2342304756" sldId="510"/>
            <ac:spMk id="2" creationId="{4FA422E7-E7B4-4B7D-9F3C-A5280D9A0670}"/>
          </ac:spMkLst>
        </pc:spChg>
        <pc:spChg chg="mod ord">
          <ac:chgData name="Cristian Chilipirea" userId="34ab170da5908fc4" providerId="LiveId" clId="{F4C672CC-F603-4ECA-82F6-E5A7AEA1C702}" dt="2021-03-28T20:16:36.240" v="195" actId="700"/>
          <ac:spMkLst>
            <pc:docMk/>
            <pc:sldMk cId="2342304756" sldId="510"/>
            <ac:spMk id="6" creationId="{AE04B06A-4154-4999-8EAB-CE58232CF5E1}"/>
          </ac:spMkLst>
        </pc:spChg>
        <pc:spChg chg="add del mod ord">
          <ac:chgData name="Cristian Chilipirea" userId="34ab170da5908fc4" providerId="LiveId" clId="{F4C672CC-F603-4ECA-82F6-E5A7AEA1C702}" dt="2021-03-28T20:20:10.282" v="242" actId="478"/>
          <ac:spMkLst>
            <pc:docMk/>
            <pc:sldMk cId="2342304756" sldId="510"/>
            <ac:spMk id="7" creationId="{7225948D-84FF-4882-BDC9-4F224717E249}"/>
          </ac:spMkLst>
        </pc:spChg>
      </pc:sldChg>
      <pc:sldChg chg="addSp delSp modSp add mod modClrScheme chgLayout">
        <pc:chgData name="Cristian Chilipirea" userId="34ab170da5908fc4" providerId="LiveId" clId="{F4C672CC-F603-4ECA-82F6-E5A7AEA1C702}" dt="2021-03-28T20:20:21.499" v="244" actId="478"/>
        <pc:sldMkLst>
          <pc:docMk/>
          <pc:sldMk cId="1751669629" sldId="511"/>
        </pc:sldMkLst>
        <pc:spChg chg="mod ord">
          <ac:chgData name="Cristian Chilipirea" userId="34ab170da5908fc4" providerId="LiveId" clId="{F4C672CC-F603-4ECA-82F6-E5A7AEA1C702}" dt="2021-03-28T20:20:19.895" v="243" actId="207"/>
          <ac:spMkLst>
            <pc:docMk/>
            <pc:sldMk cId="1751669629" sldId="511"/>
            <ac:spMk id="2" creationId="{4FA422E7-E7B4-4B7D-9F3C-A5280D9A0670}"/>
          </ac:spMkLst>
        </pc:spChg>
        <pc:spChg chg="mod ord">
          <ac:chgData name="Cristian Chilipirea" userId="34ab170da5908fc4" providerId="LiveId" clId="{F4C672CC-F603-4ECA-82F6-E5A7AEA1C702}" dt="2021-03-28T20:16:36.240" v="195" actId="700"/>
          <ac:spMkLst>
            <pc:docMk/>
            <pc:sldMk cId="1751669629" sldId="511"/>
            <ac:spMk id="3" creationId="{4C9B33DC-F405-4BD3-AC4B-223D4CC687F7}"/>
          </ac:spMkLst>
        </pc:spChg>
        <pc:spChg chg="add del mod ord">
          <ac:chgData name="Cristian Chilipirea" userId="34ab170da5908fc4" providerId="LiveId" clId="{F4C672CC-F603-4ECA-82F6-E5A7AEA1C702}" dt="2021-03-28T20:20:21.499" v="244" actId="478"/>
          <ac:spMkLst>
            <pc:docMk/>
            <pc:sldMk cId="1751669629" sldId="511"/>
            <ac:spMk id="6" creationId="{75396396-C8F9-4B94-9460-4B295FC48DDA}"/>
          </ac:spMkLst>
        </pc:spChg>
        <pc:graphicFrameChg chg="modGraphic">
          <ac:chgData name="Cristian Chilipirea" userId="34ab170da5908fc4" providerId="LiveId" clId="{F4C672CC-F603-4ECA-82F6-E5A7AEA1C702}" dt="2021-03-28T20:13:40.305" v="163"/>
          <ac:graphicFrameMkLst>
            <pc:docMk/>
            <pc:sldMk cId="1751669629" sldId="511"/>
            <ac:graphicFrameMk id="16" creationId="{8A180377-7887-45EF-8E62-3AD95EEFC241}"/>
          </ac:graphicFrameMkLst>
        </pc:graphicFrameChg>
        <pc:graphicFrameChg chg="modGraphic">
          <ac:chgData name="Cristian Chilipirea" userId="34ab170da5908fc4" providerId="LiveId" clId="{F4C672CC-F603-4ECA-82F6-E5A7AEA1C702}" dt="2021-03-28T20:13:47.923" v="165"/>
          <ac:graphicFrameMkLst>
            <pc:docMk/>
            <pc:sldMk cId="1751669629" sldId="511"/>
            <ac:graphicFrameMk id="18" creationId="{37F322DA-F803-4A65-8984-47DBECBD8324}"/>
          </ac:graphicFrameMkLst>
        </pc:graphicFrameChg>
      </pc:sldChg>
      <pc:sldChg chg="addSp delSp modSp add mod modClrScheme chgLayout">
        <pc:chgData name="Cristian Chilipirea" userId="34ab170da5908fc4" providerId="LiveId" clId="{F4C672CC-F603-4ECA-82F6-E5A7AEA1C702}" dt="2021-03-28T20:20:30.235" v="246" actId="478"/>
        <pc:sldMkLst>
          <pc:docMk/>
          <pc:sldMk cId="2816541842" sldId="512"/>
        </pc:sldMkLst>
        <pc:spChg chg="mod ord">
          <ac:chgData name="Cristian Chilipirea" userId="34ab170da5908fc4" providerId="LiveId" clId="{F4C672CC-F603-4ECA-82F6-E5A7AEA1C702}" dt="2021-03-28T20:20:28.281" v="245" actId="207"/>
          <ac:spMkLst>
            <pc:docMk/>
            <pc:sldMk cId="2816541842" sldId="512"/>
            <ac:spMk id="2" creationId="{4FA422E7-E7B4-4B7D-9F3C-A5280D9A0670}"/>
          </ac:spMkLst>
        </pc:spChg>
        <pc:spChg chg="mod ord">
          <ac:chgData name="Cristian Chilipirea" userId="34ab170da5908fc4" providerId="LiveId" clId="{F4C672CC-F603-4ECA-82F6-E5A7AEA1C702}" dt="2021-03-28T20:16:36.240" v="195" actId="700"/>
          <ac:spMkLst>
            <pc:docMk/>
            <pc:sldMk cId="2816541842" sldId="512"/>
            <ac:spMk id="3" creationId="{62E2F288-BF3A-4FB6-9011-356C9250C2B1}"/>
          </ac:spMkLst>
        </pc:spChg>
        <pc:spChg chg="add del mod ord">
          <ac:chgData name="Cristian Chilipirea" userId="34ab170da5908fc4" providerId="LiveId" clId="{F4C672CC-F603-4ECA-82F6-E5A7AEA1C702}" dt="2021-03-28T20:20:30.235" v="246" actId="478"/>
          <ac:spMkLst>
            <pc:docMk/>
            <pc:sldMk cId="2816541842" sldId="512"/>
            <ac:spMk id="6" creationId="{30F7A1E6-7AEE-405D-9EEF-8CCC0AE51726}"/>
          </ac:spMkLst>
        </pc:spChg>
        <pc:graphicFrameChg chg="modGraphic">
          <ac:chgData name="Cristian Chilipirea" userId="34ab170da5908fc4" providerId="LiveId" clId="{F4C672CC-F603-4ECA-82F6-E5A7AEA1C702}" dt="2021-03-28T20:13:59.379" v="167"/>
          <ac:graphicFrameMkLst>
            <pc:docMk/>
            <pc:sldMk cId="2816541842" sldId="512"/>
            <ac:graphicFrameMk id="29" creationId="{4F1CD96E-3EE8-41CE-BE04-4A78925D4C8A}"/>
          </ac:graphicFrameMkLst>
        </pc:graphicFrameChg>
        <pc:graphicFrameChg chg="mod modGraphic">
          <ac:chgData name="Cristian Chilipirea" userId="34ab170da5908fc4" providerId="LiveId" clId="{F4C672CC-F603-4ECA-82F6-E5A7AEA1C702}" dt="2021-03-28T20:14:09.435" v="171"/>
          <ac:graphicFrameMkLst>
            <pc:docMk/>
            <pc:sldMk cId="2816541842" sldId="512"/>
            <ac:graphicFrameMk id="32" creationId="{9C5CB11C-73F7-441F-B804-8A0DD0982CAD}"/>
          </ac:graphicFrameMkLst>
        </pc:graphicFrameChg>
        <pc:graphicFrameChg chg="modGraphic">
          <ac:chgData name="Cristian Chilipirea" userId="34ab170da5908fc4" providerId="LiveId" clId="{F4C672CC-F603-4ECA-82F6-E5A7AEA1C702}" dt="2021-03-28T20:14:16.275" v="173"/>
          <ac:graphicFrameMkLst>
            <pc:docMk/>
            <pc:sldMk cId="2816541842" sldId="512"/>
            <ac:graphicFrameMk id="34" creationId="{FDF96274-EA76-40E3-B785-FB817D7ACE88}"/>
          </ac:graphicFrameMkLst>
        </pc:graphicFrameChg>
      </pc:sldChg>
      <pc:sldChg chg="addSp delSp modSp add mod modClrScheme chgLayout">
        <pc:chgData name="Cristian Chilipirea" userId="34ab170da5908fc4" providerId="LiveId" clId="{F4C672CC-F603-4ECA-82F6-E5A7AEA1C702}" dt="2021-03-28T20:21:21.692" v="256" actId="692"/>
        <pc:sldMkLst>
          <pc:docMk/>
          <pc:sldMk cId="1616533133" sldId="513"/>
        </pc:sldMkLst>
        <pc:spChg chg="mod ord">
          <ac:chgData name="Cristian Chilipirea" userId="34ab170da5908fc4" providerId="LiveId" clId="{F4C672CC-F603-4ECA-82F6-E5A7AEA1C702}" dt="2021-03-28T20:20:41.344" v="248" actId="207"/>
          <ac:spMkLst>
            <pc:docMk/>
            <pc:sldMk cId="1616533133" sldId="513"/>
            <ac:spMk id="2" creationId="{4FA422E7-E7B4-4B7D-9F3C-A5280D9A0670}"/>
          </ac:spMkLst>
        </pc:spChg>
        <pc:spChg chg="mod ord">
          <ac:chgData name="Cristian Chilipirea" userId="34ab170da5908fc4" providerId="LiveId" clId="{F4C672CC-F603-4ECA-82F6-E5A7AEA1C702}" dt="2021-03-28T20:16:36.240" v="195" actId="700"/>
          <ac:spMkLst>
            <pc:docMk/>
            <pc:sldMk cId="1616533133" sldId="513"/>
            <ac:spMk id="3" creationId="{20AD19F6-8AFC-472A-A6B8-AB86313A4BB6}"/>
          </ac:spMkLst>
        </pc:spChg>
        <pc:spChg chg="add del mod ord">
          <ac:chgData name="Cristian Chilipirea" userId="34ab170da5908fc4" providerId="LiveId" clId="{F4C672CC-F603-4ECA-82F6-E5A7AEA1C702}" dt="2021-03-28T20:20:39.859" v="247" actId="478"/>
          <ac:spMkLst>
            <pc:docMk/>
            <pc:sldMk cId="1616533133" sldId="513"/>
            <ac:spMk id="6" creationId="{3A0211DC-DAB7-40C7-9C31-CB007729FA7D}"/>
          </ac:spMkLst>
        </pc:spChg>
        <pc:spChg chg="del mod">
          <ac:chgData name="Cristian Chilipirea" userId="34ab170da5908fc4" providerId="LiveId" clId="{F4C672CC-F603-4ECA-82F6-E5A7AEA1C702}" dt="2021-03-28T20:21:01.520" v="252" actId="478"/>
          <ac:spMkLst>
            <pc:docMk/>
            <pc:sldMk cId="1616533133" sldId="513"/>
            <ac:spMk id="24" creationId="{9C877622-D215-4D9D-A137-AAB29D6FD9D3}"/>
          </ac:spMkLst>
        </pc:spChg>
        <pc:spChg chg="add mod">
          <ac:chgData name="Cristian Chilipirea" userId="34ab170da5908fc4" providerId="LiveId" clId="{F4C672CC-F603-4ECA-82F6-E5A7AEA1C702}" dt="2021-03-28T20:21:21.692" v="256" actId="692"/>
          <ac:spMkLst>
            <pc:docMk/>
            <pc:sldMk cId="1616533133" sldId="513"/>
            <ac:spMk id="30" creationId="{7C895A2F-F2AD-4268-9E5D-F629E20A9904}"/>
          </ac:spMkLst>
        </pc:spChg>
        <pc:graphicFrameChg chg="modGraphic">
          <ac:chgData name="Cristian Chilipirea" userId="34ab170da5908fc4" providerId="LiveId" clId="{F4C672CC-F603-4ECA-82F6-E5A7AEA1C702}" dt="2021-03-28T20:14:32.376" v="177"/>
          <ac:graphicFrameMkLst>
            <pc:docMk/>
            <pc:sldMk cId="1616533133" sldId="513"/>
            <ac:graphicFrameMk id="40" creationId="{C2BA25FC-24BE-4A54-9022-DEDF675A1BEF}"/>
          </ac:graphicFrameMkLst>
        </pc:graphicFrameChg>
        <pc:graphicFrameChg chg="modGraphic">
          <ac:chgData name="Cristian Chilipirea" userId="34ab170da5908fc4" providerId="LiveId" clId="{F4C672CC-F603-4ECA-82F6-E5A7AEA1C702}" dt="2021-03-28T20:14:24.518" v="175"/>
          <ac:graphicFrameMkLst>
            <pc:docMk/>
            <pc:sldMk cId="1616533133" sldId="513"/>
            <ac:graphicFrameMk id="42" creationId="{D428DAFF-2401-4AD9-ADE1-0B9ED1E5E169}"/>
          </ac:graphicFrameMkLst>
        </pc:graphicFrameChg>
      </pc:sldChg>
      <pc:sldChg chg="addSp delSp modSp add mod modClrScheme chgLayout">
        <pc:chgData name="Cristian Chilipirea" userId="34ab170da5908fc4" providerId="LiveId" clId="{F4C672CC-F603-4ECA-82F6-E5A7AEA1C702}" dt="2021-03-28T20:21:43.379" v="260" actId="692"/>
        <pc:sldMkLst>
          <pc:docMk/>
          <pc:sldMk cId="572379990" sldId="514"/>
        </pc:sldMkLst>
        <pc:spChg chg="mod ord">
          <ac:chgData name="Cristian Chilipirea" userId="34ab170da5908fc4" providerId="LiveId" clId="{F4C672CC-F603-4ECA-82F6-E5A7AEA1C702}" dt="2021-03-28T20:21:36.270" v="257" actId="207"/>
          <ac:spMkLst>
            <pc:docMk/>
            <pc:sldMk cId="572379990" sldId="514"/>
            <ac:spMk id="2" creationId="{4FA422E7-E7B4-4B7D-9F3C-A5280D9A0670}"/>
          </ac:spMkLst>
        </pc:spChg>
        <pc:spChg chg="mod ord">
          <ac:chgData name="Cristian Chilipirea" userId="34ab170da5908fc4" providerId="LiveId" clId="{F4C672CC-F603-4ECA-82F6-E5A7AEA1C702}" dt="2021-03-28T20:16:36.240" v="195" actId="700"/>
          <ac:spMkLst>
            <pc:docMk/>
            <pc:sldMk cId="572379990" sldId="514"/>
            <ac:spMk id="3" creationId="{90039F3F-9163-408E-A0E5-E080C97F432D}"/>
          </ac:spMkLst>
        </pc:spChg>
        <pc:spChg chg="add del mod ord">
          <ac:chgData name="Cristian Chilipirea" userId="34ab170da5908fc4" providerId="LiveId" clId="{F4C672CC-F603-4ECA-82F6-E5A7AEA1C702}" dt="2021-03-28T20:21:37.680" v="258" actId="478"/>
          <ac:spMkLst>
            <pc:docMk/>
            <pc:sldMk cId="572379990" sldId="514"/>
            <ac:spMk id="6" creationId="{04FB15C2-1C5C-410D-BC27-EB32C88BC386}"/>
          </ac:spMkLst>
        </pc:spChg>
        <pc:spChg chg="mod">
          <ac:chgData name="Cristian Chilipirea" userId="34ab170da5908fc4" providerId="LiveId" clId="{F4C672CC-F603-4ECA-82F6-E5A7AEA1C702}" dt="2021-03-28T20:21:43.379" v="260" actId="692"/>
          <ac:spMkLst>
            <pc:docMk/>
            <pc:sldMk cId="572379990" sldId="514"/>
            <ac:spMk id="24" creationId="{9C877622-D215-4D9D-A137-AAB29D6FD9D3}"/>
          </ac:spMkLst>
        </pc:spChg>
        <pc:graphicFrameChg chg="modGraphic">
          <ac:chgData name="Cristian Chilipirea" userId="34ab170da5908fc4" providerId="LiveId" clId="{F4C672CC-F603-4ECA-82F6-E5A7AEA1C702}" dt="2021-03-28T20:14:46.460" v="179"/>
          <ac:graphicFrameMkLst>
            <pc:docMk/>
            <pc:sldMk cId="572379990" sldId="514"/>
            <ac:graphicFrameMk id="49" creationId="{999BF8D9-E4A0-4E4D-90CD-C0A76A7E97AE}"/>
          </ac:graphicFrameMkLst>
        </pc:graphicFrameChg>
        <pc:graphicFrameChg chg="modGraphic">
          <ac:chgData name="Cristian Chilipirea" userId="34ab170da5908fc4" providerId="LiveId" clId="{F4C672CC-F603-4ECA-82F6-E5A7AEA1C702}" dt="2021-03-28T20:14:53.903" v="181"/>
          <ac:graphicFrameMkLst>
            <pc:docMk/>
            <pc:sldMk cId="572379990" sldId="514"/>
            <ac:graphicFrameMk id="52" creationId="{77D99494-2C59-4853-B4EA-013EBC8E938D}"/>
          </ac:graphicFrameMkLst>
        </pc:graphicFrameChg>
        <pc:graphicFrameChg chg="modGraphic">
          <ac:chgData name="Cristian Chilipirea" userId="34ab170da5908fc4" providerId="LiveId" clId="{F4C672CC-F603-4ECA-82F6-E5A7AEA1C702}" dt="2021-03-28T20:15:17.152" v="188"/>
          <ac:graphicFrameMkLst>
            <pc:docMk/>
            <pc:sldMk cId="572379990" sldId="514"/>
            <ac:graphicFrameMk id="55" creationId="{E174F0CE-E9EB-4F8C-862D-BD7A8EAA793D}"/>
          </ac:graphicFrameMkLst>
        </pc:graphicFrameChg>
      </pc:sldChg>
      <pc:sldChg chg="addSp delSp modSp add mod modClrScheme chgLayout">
        <pc:chgData name="Cristian Chilipirea" userId="34ab170da5908fc4" providerId="LiveId" clId="{F4C672CC-F603-4ECA-82F6-E5A7AEA1C702}" dt="2021-03-28T20:22:11.753" v="266" actId="692"/>
        <pc:sldMkLst>
          <pc:docMk/>
          <pc:sldMk cId="1816192454" sldId="515"/>
        </pc:sldMkLst>
        <pc:spChg chg="mod ord">
          <ac:chgData name="Cristian Chilipirea" userId="34ab170da5908fc4" providerId="LiveId" clId="{F4C672CC-F603-4ECA-82F6-E5A7AEA1C702}" dt="2021-03-28T20:21:49.695" v="261" actId="207"/>
          <ac:spMkLst>
            <pc:docMk/>
            <pc:sldMk cId="1816192454" sldId="515"/>
            <ac:spMk id="2" creationId="{4FA422E7-E7B4-4B7D-9F3C-A5280D9A0670}"/>
          </ac:spMkLst>
        </pc:spChg>
        <pc:spChg chg="mod ord">
          <ac:chgData name="Cristian Chilipirea" userId="34ab170da5908fc4" providerId="LiveId" clId="{F4C672CC-F603-4ECA-82F6-E5A7AEA1C702}" dt="2021-03-28T20:16:36.240" v="195" actId="700"/>
          <ac:spMkLst>
            <pc:docMk/>
            <pc:sldMk cId="1816192454" sldId="515"/>
            <ac:spMk id="3" creationId="{4C2C0FD7-9D1C-49EB-AA97-CEBC455410A1}"/>
          </ac:spMkLst>
        </pc:spChg>
        <pc:spChg chg="add del mod ord">
          <ac:chgData name="Cristian Chilipirea" userId="34ab170da5908fc4" providerId="LiveId" clId="{F4C672CC-F603-4ECA-82F6-E5A7AEA1C702}" dt="2021-03-28T20:21:51.275" v="262" actId="478"/>
          <ac:spMkLst>
            <pc:docMk/>
            <pc:sldMk cId="1816192454" sldId="515"/>
            <ac:spMk id="6" creationId="{077C33FB-B6EF-4781-9B47-4989C09E2927}"/>
          </ac:spMkLst>
        </pc:spChg>
        <pc:spChg chg="mod">
          <ac:chgData name="Cristian Chilipirea" userId="34ab170da5908fc4" providerId="LiveId" clId="{F4C672CC-F603-4ECA-82F6-E5A7AEA1C702}" dt="2021-03-28T20:21:56.584" v="264" actId="692"/>
          <ac:spMkLst>
            <pc:docMk/>
            <pc:sldMk cId="1816192454" sldId="515"/>
            <ac:spMk id="24" creationId="{9C877622-D215-4D9D-A137-AAB29D6FD9D3}"/>
          </ac:spMkLst>
        </pc:spChg>
        <pc:spChg chg="mod">
          <ac:chgData name="Cristian Chilipirea" userId="34ab170da5908fc4" providerId="LiveId" clId="{F4C672CC-F603-4ECA-82F6-E5A7AEA1C702}" dt="2021-03-28T20:22:11.753" v="266" actId="692"/>
          <ac:spMkLst>
            <pc:docMk/>
            <pc:sldMk cId="1816192454" sldId="515"/>
            <ac:spMk id="29" creationId="{0E96F547-E7CC-4F6C-99CE-66750CB0DF0C}"/>
          </ac:spMkLst>
        </pc:spChg>
      </pc:sldChg>
      <pc:sldChg chg="addSp delSp modSp add mod modClrScheme chgLayout">
        <pc:chgData name="Cristian Chilipirea" userId="34ab170da5908fc4" providerId="LiveId" clId="{F4C672CC-F603-4ECA-82F6-E5A7AEA1C702}" dt="2021-03-28T20:22:31.518" v="272" actId="692"/>
        <pc:sldMkLst>
          <pc:docMk/>
          <pc:sldMk cId="1943371244" sldId="516"/>
        </pc:sldMkLst>
        <pc:spChg chg="mod ord">
          <ac:chgData name="Cristian Chilipirea" userId="34ab170da5908fc4" providerId="LiveId" clId="{F4C672CC-F603-4ECA-82F6-E5A7AEA1C702}" dt="2021-03-28T20:22:25.688" v="270" actId="207"/>
          <ac:spMkLst>
            <pc:docMk/>
            <pc:sldMk cId="1943371244" sldId="516"/>
            <ac:spMk id="2" creationId="{4FA422E7-E7B4-4B7D-9F3C-A5280D9A0670}"/>
          </ac:spMkLst>
        </pc:spChg>
        <pc:spChg chg="mod ord">
          <ac:chgData name="Cristian Chilipirea" userId="34ab170da5908fc4" providerId="LiveId" clId="{F4C672CC-F603-4ECA-82F6-E5A7AEA1C702}" dt="2021-03-28T20:16:36.240" v="195" actId="700"/>
          <ac:spMkLst>
            <pc:docMk/>
            <pc:sldMk cId="1943371244" sldId="516"/>
            <ac:spMk id="3" creationId="{CF172381-AD76-4ECD-885B-691231D7F626}"/>
          </ac:spMkLst>
        </pc:spChg>
        <pc:spChg chg="add del mod ord">
          <ac:chgData name="Cristian Chilipirea" userId="34ab170da5908fc4" providerId="LiveId" clId="{F4C672CC-F603-4ECA-82F6-E5A7AEA1C702}" dt="2021-03-28T20:22:22.619" v="269" actId="478"/>
          <ac:spMkLst>
            <pc:docMk/>
            <pc:sldMk cId="1943371244" sldId="516"/>
            <ac:spMk id="6" creationId="{3495FB9B-3326-4CF4-BAAE-C7558F856E8A}"/>
          </ac:spMkLst>
        </pc:spChg>
        <pc:spChg chg="mod">
          <ac:chgData name="Cristian Chilipirea" userId="34ab170da5908fc4" providerId="LiveId" clId="{F4C672CC-F603-4ECA-82F6-E5A7AEA1C702}" dt="2021-03-28T20:22:20.722" v="268" actId="692"/>
          <ac:spMkLst>
            <pc:docMk/>
            <pc:sldMk cId="1943371244" sldId="516"/>
            <ac:spMk id="24" creationId="{9C877622-D215-4D9D-A137-AAB29D6FD9D3}"/>
          </ac:spMkLst>
        </pc:spChg>
        <pc:spChg chg="mod">
          <ac:chgData name="Cristian Chilipirea" userId="34ab170da5908fc4" providerId="LiveId" clId="{F4C672CC-F603-4ECA-82F6-E5A7AEA1C702}" dt="2021-03-28T20:22:31.518" v="272" actId="692"/>
          <ac:spMkLst>
            <pc:docMk/>
            <pc:sldMk cId="1943371244" sldId="516"/>
            <ac:spMk id="29" creationId="{0E96F547-E7CC-4F6C-99CE-66750CB0DF0C}"/>
          </ac:spMkLst>
        </pc:spChg>
        <pc:graphicFrameChg chg="modGraphic">
          <ac:chgData name="Cristian Chilipirea" userId="34ab170da5908fc4" providerId="LiveId" clId="{F4C672CC-F603-4ECA-82F6-E5A7AEA1C702}" dt="2021-03-28T20:15:42.620" v="194"/>
          <ac:graphicFrameMkLst>
            <pc:docMk/>
            <pc:sldMk cId="1943371244" sldId="516"/>
            <ac:graphicFrameMk id="25" creationId="{D4F4FDE8-D0A4-487D-A850-F3B3A69A4407}"/>
          </ac:graphicFrameMkLst>
        </pc:graphicFrameChg>
        <pc:graphicFrameChg chg="modGraphic">
          <ac:chgData name="Cristian Chilipirea" userId="34ab170da5908fc4" providerId="LiveId" clId="{F4C672CC-F603-4ECA-82F6-E5A7AEA1C702}" dt="2021-03-28T20:15:36.190" v="192"/>
          <ac:graphicFrameMkLst>
            <pc:docMk/>
            <pc:sldMk cId="1943371244" sldId="516"/>
            <ac:graphicFrameMk id="33" creationId="{FC47EA48-287A-4783-A21C-26E6F2030E1C}"/>
          </ac:graphicFrameMkLst>
        </pc:graphicFrameChg>
        <pc:graphicFrameChg chg="modGraphic">
          <ac:chgData name="Cristian Chilipirea" userId="34ab170da5908fc4" providerId="LiveId" clId="{F4C672CC-F603-4ECA-82F6-E5A7AEA1C702}" dt="2021-03-28T20:15:27.061" v="190"/>
          <ac:graphicFrameMkLst>
            <pc:docMk/>
            <pc:sldMk cId="1943371244" sldId="516"/>
            <ac:graphicFrameMk id="36" creationId="{E5531B8E-7541-41C1-9AE0-176FBD4282FD}"/>
          </ac:graphicFrameMkLst>
        </pc:graphicFrameChg>
        <pc:picChg chg="mod">
          <ac:chgData name="Cristian Chilipirea" userId="34ab170da5908fc4" providerId="LiveId" clId="{F4C672CC-F603-4ECA-82F6-E5A7AEA1C702}" dt="2021-03-28T20:15:10.680" v="186" actId="1037"/>
          <ac:picMkLst>
            <pc:docMk/>
            <pc:sldMk cId="1943371244" sldId="516"/>
            <ac:picMk id="38" creationId="{B085E8A6-85FC-4DF5-8EC6-B9BD839965B2}"/>
          </ac:picMkLst>
        </pc:picChg>
      </pc:sldChg>
      <pc:sldChg chg="addSp delSp modSp add mod modClrScheme chgLayout">
        <pc:chgData name="Cristian Chilipirea" userId="34ab170da5908fc4" providerId="LiveId" clId="{F4C672CC-F603-4ECA-82F6-E5A7AEA1C702}" dt="2021-03-28T20:23:31.060" v="284" actId="692"/>
        <pc:sldMkLst>
          <pc:docMk/>
          <pc:sldMk cId="5194409" sldId="517"/>
        </pc:sldMkLst>
        <pc:spChg chg="mod ord">
          <ac:chgData name="Cristian Chilipirea" userId="34ab170da5908fc4" providerId="LiveId" clId="{F4C672CC-F603-4ECA-82F6-E5A7AEA1C702}" dt="2021-03-28T20:22:55.592" v="274" actId="207"/>
          <ac:spMkLst>
            <pc:docMk/>
            <pc:sldMk cId="5194409" sldId="517"/>
            <ac:spMk id="2" creationId="{4FA422E7-E7B4-4B7D-9F3C-A5280D9A0670}"/>
          </ac:spMkLst>
        </pc:spChg>
        <pc:spChg chg="mod ord">
          <ac:chgData name="Cristian Chilipirea" userId="34ab170da5908fc4" providerId="LiveId" clId="{F4C672CC-F603-4ECA-82F6-E5A7AEA1C702}" dt="2021-03-28T20:16:36.240" v="195" actId="700"/>
          <ac:spMkLst>
            <pc:docMk/>
            <pc:sldMk cId="5194409" sldId="517"/>
            <ac:spMk id="6" creationId="{7D9123DE-AEFF-4109-AF3A-C4CA046FBA89}"/>
          </ac:spMkLst>
        </pc:spChg>
        <pc:spChg chg="add del mod ord">
          <ac:chgData name="Cristian Chilipirea" userId="34ab170da5908fc4" providerId="LiveId" clId="{F4C672CC-F603-4ECA-82F6-E5A7AEA1C702}" dt="2021-03-28T20:22:52.431" v="273" actId="478"/>
          <ac:spMkLst>
            <pc:docMk/>
            <pc:sldMk cId="5194409" sldId="517"/>
            <ac:spMk id="7" creationId="{521476BD-3FF3-4D55-8AEE-51466F377BE5}"/>
          </ac:spMkLst>
        </pc:spChg>
        <pc:spChg chg="mod">
          <ac:chgData name="Cristian Chilipirea" userId="34ab170da5908fc4" providerId="LiveId" clId="{F4C672CC-F603-4ECA-82F6-E5A7AEA1C702}" dt="2021-03-28T20:23:31.060" v="284" actId="692"/>
          <ac:spMkLst>
            <pc:docMk/>
            <pc:sldMk cId="5194409" sldId="517"/>
            <ac:spMk id="22" creationId="{EC080B74-AE44-42EC-98BE-D76832B96737}"/>
          </ac:spMkLst>
        </pc:spChg>
        <pc:spChg chg="mod">
          <ac:chgData name="Cristian Chilipirea" userId="34ab170da5908fc4" providerId="LiveId" clId="{F4C672CC-F603-4ECA-82F6-E5A7AEA1C702}" dt="2021-03-28T20:23:31.060" v="284" actId="692"/>
          <ac:spMkLst>
            <pc:docMk/>
            <pc:sldMk cId="5194409" sldId="517"/>
            <ac:spMk id="24" creationId="{9C877622-D215-4D9D-A137-AAB29D6FD9D3}"/>
          </ac:spMkLst>
        </pc:spChg>
        <pc:spChg chg="mod">
          <ac:chgData name="Cristian Chilipirea" userId="34ab170da5908fc4" providerId="LiveId" clId="{F4C672CC-F603-4ECA-82F6-E5A7AEA1C702}" dt="2021-03-28T20:23:31.060" v="284" actId="692"/>
          <ac:spMkLst>
            <pc:docMk/>
            <pc:sldMk cId="5194409" sldId="517"/>
            <ac:spMk id="29" creationId="{0E96F547-E7CC-4F6C-99CE-66750CB0DF0C}"/>
          </ac:spMkLst>
        </pc:spChg>
        <pc:picChg chg="mod">
          <ac:chgData name="Cristian Chilipirea" userId="34ab170da5908fc4" providerId="LiveId" clId="{F4C672CC-F603-4ECA-82F6-E5A7AEA1C702}" dt="2021-03-28T20:23:23.431" v="282" actId="207"/>
          <ac:picMkLst>
            <pc:docMk/>
            <pc:sldMk cId="5194409" sldId="517"/>
            <ac:picMk id="31" creationId="{F91F4781-F070-4170-AB69-46154190B841}"/>
          </ac:picMkLst>
        </pc:picChg>
      </pc:sldChg>
      <pc:sldChg chg="addSp delSp modSp add mod modClrScheme chgLayout">
        <pc:chgData name="Cristian Chilipirea" userId="34ab170da5908fc4" providerId="LiveId" clId="{F4C672CC-F603-4ECA-82F6-E5A7AEA1C702}" dt="2021-03-28T20:24:56.969" v="303"/>
        <pc:sldMkLst>
          <pc:docMk/>
          <pc:sldMk cId="2438604213" sldId="518"/>
        </pc:sldMkLst>
        <pc:spChg chg="mod ord">
          <ac:chgData name="Cristian Chilipirea" userId="34ab170da5908fc4" providerId="LiveId" clId="{F4C672CC-F603-4ECA-82F6-E5A7AEA1C702}" dt="2021-03-28T20:23:44.161" v="286" actId="207"/>
          <ac:spMkLst>
            <pc:docMk/>
            <pc:sldMk cId="2438604213" sldId="518"/>
            <ac:spMk id="2" creationId="{4FA422E7-E7B4-4B7D-9F3C-A5280D9A0670}"/>
          </ac:spMkLst>
        </pc:spChg>
        <pc:spChg chg="mod">
          <ac:chgData name="Cristian Chilipirea" userId="34ab170da5908fc4" providerId="LiveId" clId="{F4C672CC-F603-4ECA-82F6-E5A7AEA1C702}" dt="2021-03-28T20:23:53.699" v="288" actId="1076"/>
          <ac:spMkLst>
            <pc:docMk/>
            <pc:sldMk cId="2438604213" sldId="518"/>
            <ac:spMk id="3" creationId="{C25C9570-C82D-432B-8DD3-D1F1EDF9C9D9}"/>
          </ac:spMkLst>
        </pc:spChg>
        <pc:spChg chg="mod ord">
          <ac:chgData name="Cristian Chilipirea" userId="34ab170da5908fc4" providerId="LiveId" clId="{F4C672CC-F603-4ECA-82F6-E5A7AEA1C702}" dt="2021-03-28T20:16:36.240" v="195" actId="700"/>
          <ac:spMkLst>
            <pc:docMk/>
            <pc:sldMk cId="2438604213" sldId="518"/>
            <ac:spMk id="7" creationId="{5851B29B-EB08-4FD1-AE3F-1D84DAE11B17}"/>
          </ac:spMkLst>
        </pc:spChg>
        <pc:spChg chg="add del mod ord">
          <ac:chgData name="Cristian Chilipirea" userId="34ab170da5908fc4" providerId="LiveId" clId="{F4C672CC-F603-4ECA-82F6-E5A7AEA1C702}" dt="2021-03-28T20:23:41.943" v="285" actId="478"/>
          <ac:spMkLst>
            <pc:docMk/>
            <pc:sldMk cId="2438604213" sldId="518"/>
            <ac:spMk id="9" creationId="{0BD0A720-6EB7-4CB1-909E-9D0DFC38C976}"/>
          </ac:spMkLst>
        </pc:spChg>
        <pc:graphicFrameChg chg="modGraphic">
          <ac:chgData name="Cristian Chilipirea" userId="34ab170da5908fc4" providerId="LiveId" clId="{F4C672CC-F603-4ECA-82F6-E5A7AEA1C702}" dt="2021-03-28T20:24:51.639" v="301"/>
          <ac:graphicFrameMkLst>
            <pc:docMk/>
            <pc:sldMk cId="2438604213" sldId="518"/>
            <ac:graphicFrameMk id="6" creationId="{CF8C783E-0F6C-4CF1-9B5F-E791C257F3A3}"/>
          </ac:graphicFrameMkLst>
        </pc:graphicFrameChg>
        <pc:graphicFrameChg chg="modGraphic">
          <ac:chgData name="Cristian Chilipirea" userId="34ab170da5908fc4" providerId="LiveId" clId="{F4C672CC-F603-4ECA-82F6-E5A7AEA1C702}" dt="2021-03-28T20:24:56.969" v="303"/>
          <ac:graphicFrameMkLst>
            <pc:docMk/>
            <pc:sldMk cId="2438604213" sldId="518"/>
            <ac:graphicFrameMk id="30" creationId="{A63085CC-320E-43E0-9193-64A94A599444}"/>
          </ac:graphicFrameMkLst>
        </pc:graphicFrameChg>
        <pc:graphicFrameChg chg="modGraphic">
          <ac:chgData name="Cristian Chilipirea" userId="34ab170da5908fc4" providerId="LiveId" clId="{F4C672CC-F603-4ECA-82F6-E5A7AEA1C702}" dt="2021-03-28T20:24:49.063" v="300"/>
          <ac:graphicFrameMkLst>
            <pc:docMk/>
            <pc:sldMk cId="2438604213" sldId="518"/>
            <ac:graphicFrameMk id="32" creationId="{3D3A9619-6744-4198-AC0E-439866A7D512}"/>
          </ac:graphicFrameMkLst>
        </pc:graphicFrameChg>
        <pc:graphicFrameChg chg="modGraphic">
          <ac:chgData name="Cristian Chilipirea" userId="34ab170da5908fc4" providerId="LiveId" clId="{F4C672CC-F603-4ECA-82F6-E5A7AEA1C702}" dt="2021-03-28T20:24:44.449" v="299" actId="207"/>
          <ac:graphicFrameMkLst>
            <pc:docMk/>
            <pc:sldMk cId="2438604213" sldId="518"/>
            <ac:graphicFrameMk id="33" creationId="{C011B976-2F23-407C-A638-BAD652B166C3}"/>
          </ac:graphicFrameMkLst>
        </pc:graphicFrameChg>
        <pc:graphicFrameChg chg="modGraphic">
          <ac:chgData name="Cristian Chilipirea" userId="34ab170da5908fc4" providerId="LiveId" clId="{F4C672CC-F603-4ECA-82F6-E5A7AEA1C702}" dt="2021-03-28T20:24:53.940" v="302"/>
          <ac:graphicFrameMkLst>
            <pc:docMk/>
            <pc:sldMk cId="2438604213" sldId="518"/>
            <ac:graphicFrameMk id="34" creationId="{0FCB36F7-FABF-4A4B-9AF2-CADC98FB5826}"/>
          </ac:graphicFrameMkLst>
        </pc:graphicFrameChg>
      </pc:sldChg>
      <pc:sldChg chg="addSp delSp modSp add mod modClrScheme chgLayout">
        <pc:chgData name="Cristian Chilipirea" userId="34ab170da5908fc4" providerId="LiveId" clId="{F4C672CC-F603-4ECA-82F6-E5A7AEA1C702}" dt="2021-03-28T20:26:00.526" v="369" actId="207"/>
        <pc:sldMkLst>
          <pc:docMk/>
          <pc:sldMk cId="4105732469" sldId="519"/>
        </pc:sldMkLst>
        <pc:spChg chg="mod ord">
          <ac:chgData name="Cristian Chilipirea" userId="34ab170da5908fc4" providerId="LiveId" clId="{F4C672CC-F603-4ECA-82F6-E5A7AEA1C702}" dt="2021-03-28T20:25:08.468" v="304" actId="207"/>
          <ac:spMkLst>
            <pc:docMk/>
            <pc:sldMk cId="4105732469" sldId="519"/>
            <ac:spMk id="2" creationId="{4FA422E7-E7B4-4B7D-9F3C-A5280D9A0670}"/>
          </ac:spMkLst>
        </pc:spChg>
        <pc:spChg chg="mod ord">
          <ac:chgData name="Cristian Chilipirea" userId="34ab170da5908fc4" providerId="LiveId" clId="{F4C672CC-F603-4ECA-82F6-E5A7AEA1C702}" dt="2021-03-28T20:16:36.240" v="195" actId="700"/>
          <ac:spMkLst>
            <pc:docMk/>
            <pc:sldMk cId="4105732469" sldId="519"/>
            <ac:spMk id="6" creationId="{BB825590-678C-40D1-A268-A9D513029644}"/>
          </ac:spMkLst>
        </pc:spChg>
        <pc:spChg chg="add del mod ord">
          <ac:chgData name="Cristian Chilipirea" userId="34ab170da5908fc4" providerId="LiveId" clId="{F4C672CC-F603-4ECA-82F6-E5A7AEA1C702}" dt="2021-03-28T20:25:10.664" v="305" actId="478"/>
          <ac:spMkLst>
            <pc:docMk/>
            <pc:sldMk cId="4105732469" sldId="519"/>
            <ac:spMk id="9" creationId="{D06BEAA4-4B7F-4BBF-8012-754FC383F90F}"/>
          </ac:spMkLst>
        </pc:spChg>
        <pc:graphicFrameChg chg="mod modGraphic">
          <ac:chgData name="Cristian Chilipirea" userId="34ab170da5908fc4" providerId="LiveId" clId="{F4C672CC-F603-4ECA-82F6-E5A7AEA1C702}" dt="2021-03-28T20:26:00.526" v="369" actId="207"/>
          <ac:graphicFrameMkLst>
            <pc:docMk/>
            <pc:sldMk cId="4105732469" sldId="519"/>
            <ac:graphicFrameMk id="3" creationId="{5097ECAF-781B-4030-B080-03C239581812}"/>
          </ac:graphicFrameMkLst>
        </pc:graphicFrameChg>
        <pc:graphicFrameChg chg="mod">
          <ac:chgData name="Cristian Chilipirea" userId="34ab170da5908fc4" providerId="LiveId" clId="{F4C672CC-F603-4ECA-82F6-E5A7AEA1C702}" dt="2021-03-28T20:25:42.760" v="363" actId="1038"/>
          <ac:graphicFrameMkLst>
            <pc:docMk/>
            <pc:sldMk cId="4105732469" sldId="519"/>
            <ac:graphicFrameMk id="5" creationId="{BA83C0F1-F820-4C73-98D4-BBEB4C8429EE}"/>
          </ac:graphicFrameMkLst>
        </pc:graphicFrameChg>
        <pc:picChg chg="mod">
          <ac:chgData name="Cristian Chilipirea" userId="34ab170da5908fc4" providerId="LiveId" clId="{F4C672CC-F603-4ECA-82F6-E5A7AEA1C702}" dt="2021-03-28T20:25:42.760" v="363" actId="1038"/>
          <ac:picMkLst>
            <pc:docMk/>
            <pc:sldMk cId="4105732469" sldId="519"/>
            <ac:picMk id="7" creationId="{5AC5651E-788B-4922-8B9D-78E020DD2F8A}"/>
          </ac:picMkLst>
        </pc:picChg>
        <pc:picChg chg="mod">
          <ac:chgData name="Cristian Chilipirea" userId="34ab170da5908fc4" providerId="LiveId" clId="{F4C672CC-F603-4ECA-82F6-E5A7AEA1C702}" dt="2021-03-28T20:25:42.760" v="363" actId="1038"/>
          <ac:picMkLst>
            <pc:docMk/>
            <pc:sldMk cId="4105732469" sldId="519"/>
            <ac:picMk id="8" creationId="{C44AFAE5-E01F-47CF-85C5-9FDD3179C1DD}"/>
          </ac:picMkLst>
        </pc:picChg>
        <pc:picChg chg="mod">
          <ac:chgData name="Cristian Chilipirea" userId="34ab170da5908fc4" providerId="LiveId" clId="{F4C672CC-F603-4ECA-82F6-E5A7AEA1C702}" dt="2021-03-28T20:25:42.760" v="363" actId="1038"/>
          <ac:picMkLst>
            <pc:docMk/>
            <pc:sldMk cId="4105732469" sldId="519"/>
            <ac:picMk id="10" creationId="{128DC706-C91E-4DAD-806C-C901D92DEF11}"/>
          </ac:picMkLst>
        </pc:picChg>
        <pc:picChg chg="mod">
          <ac:chgData name="Cristian Chilipirea" userId="34ab170da5908fc4" providerId="LiveId" clId="{F4C672CC-F603-4ECA-82F6-E5A7AEA1C702}" dt="2021-03-28T20:25:42.760" v="363" actId="1038"/>
          <ac:picMkLst>
            <pc:docMk/>
            <pc:sldMk cId="4105732469" sldId="519"/>
            <ac:picMk id="11" creationId="{8A246136-8521-4D45-9070-8D0FCEA66AE9}"/>
          </ac:picMkLst>
        </pc:picChg>
        <pc:picChg chg="mod">
          <ac:chgData name="Cristian Chilipirea" userId="34ab170da5908fc4" providerId="LiveId" clId="{F4C672CC-F603-4ECA-82F6-E5A7AEA1C702}" dt="2021-03-28T20:25:42.760" v="363" actId="1038"/>
          <ac:picMkLst>
            <pc:docMk/>
            <pc:sldMk cId="4105732469" sldId="519"/>
            <ac:picMk id="12" creationId="{6AC3D841-9EDF-4045-B66E-4D980B5759B5}"/>
          </ac:picMkLst>
        </pc:picChg>
        <pc:picChg chg="mod">
          <ac:chgData name="Cristian Chilipirea" userId="34ab170da5908fc4" providerId="LiveId" clId="{F4C672CC-F603-4ECA-82F6-E5A7AEA1C702}" dt="2021-03-28T20:25:42.760" v="363" actId="1038"/>
          <ac:picMkLst>
            <pc:docMk/>
            <pc:sldMk cId="4105732469" sldId="519"/>
            <ac:picMk id="14" creationId="{B7D5C81E-2281-4A7B-B969-734FF35944ED}"/>
          </ac:picMkLst>
        </pc:picChg>
        <pc:picChg chg="mod">
          <ac:chgData name="Cristian Chilipirea" userId="34ab170da5908fc4" providerId="LiveId" clId="{F4C672CC-F603-4ECA-82F6-E5A7AEA1C702}" dt="2021-03-28T20:25:42.760" v="363" actId="1038"/>
          <ac:picMkLst>
            <pc:docMk/>
            <pc:sldMk cId="4105732469" sldId="519"/>
            <ac:picMk id="15" creationId="{2201A57F-873E-4FB4-98AD-AF2BE97460C9}"/>
          </ac:picMkLst>
        </pc:picChg>
        <pc:picChg chg="mod">
          <ac:chgData name="Cristian Chilipirea" userId="34ab170da5908fc4" providerId="LiveId" clId="{F4C672CC-F603-4ECA-82F6-E5A7AEA1C702}" dt="2021-03-28T20:25:42.760" v="363" actId="1038"/>
          <ac:picMkLst>
            <pc:docMk/>
            <pc:sldMk cId="4105732469" sldId="519"/>
            <ac:picMk id="16" creationId="{3EB6C2DA-5905-437F-A29D-E96D71F949DD}"/>
          </ac:picMkLst>
        </pc:picChg>
      </pc:sldChg>
      <pc:sldChg chg="modSp add mod modClrScheme chgLayout">
        <pc:chgData name="Cristian Chilipirea" userId="34ab170da5908fc4" providerId="LiveId" clId="{F4C672CC-F603-4ECA-82F6-E5A7AEA1C702}" dt="2021-03-28T20:26:29.661" v="371" actId="12"/>
        <pc:sldMkLst>
          <pc:docMk/>
          <pc:sldMk cId="1113577268" sldId="520"/>
        </pc:sldMkLst>
        <pc:spChg chg="mod ord">
          <ac:chgData name="Cristian Chilipirea" userId="34ab170da5908fc4" providerId="LiveId" clId="{F4C672CC-F603-4ECA-82F6-E5A7AEA1C702}" dt="2021-03-28T20:26:09.659" v="370" actId="207"/>
          <ac:spMkLst>
            <pc:docMk/>
            <pc:sldMk cId="1113577268" sldId="520"/>
            <ac:spMk id="2" creationId="{05889780-0052-49F1-8EEF-B51975149798}"/>
          </ac:spMkLst>
        </pc:spChg>
        <pc:spChg chg="mod ord">
          <ac:chgData name="Cristian Chilipirea" userId="34ab170da5908fc4" providerId="LiveId" clId="{F4C672CC-F603-4ECA-82F6-E5A7AEA1C702}" dt="2021-03-28T20:26:29.661" v="371" actId="12"/>
          <ac:spMkLst>
            <pc:docMk/>
            <pc:sldMk cId="1113577268" sldId="520"/>
            <ac:spMk id="3" creationId="{70F58015-5632-4143-9C42-1B7540984D35}"/>
          </ac:spMkLst>
        </pc:spChg>
        <pc:spChg chg="mod ord">
          <ac:chgData name="Cristian Chilipirea" userId="34ab170da5908fc4" providerId="LiveId" clId="{F4C672CC-F603-4ECA-82F6-E5A7AEA1C702}" dt="2021-03-28T20:16:36.240" v="195" actId="700"/>
          <ac:spMkLst>
            <pc:docMk/>
            <pc:sldMk cId="1113577268" sldId="520"/>
            <ac:spMk id="5" creationId="{90B64D97-7F17-4CB0-9CE3-6322448FB219}"/>
          </ac:spMkLst>
        </pc:spChg>
      </pc:sldChg>
      <pc:sldChg chg="modSp add mod modClrScheme chgLayout">
        <pc:chgData name="Cristian Chilipirea" userId="34ab170da5908fc4" providerId="LiveId" clId="{F4C672CC-F603-4ECA-82F6-E5A7AEA1C702}" dt="2021-03-28T20:28:39.574" v="389" actId="14100"/>
        <pc:sldMkLst>
          <pc:docMk/>
          <pc:sldMk cId="1121160689" sldId="521"/>
        </pc:sldMkLst>
        <pc:spChg chg="mod ord">
          <ac:chgData name="Cristian Chilipirea" userId="34ab170da5908fc4" providerId="LiveId" clId="{F4C672CC-F603-4ECA-82F6-E5A7AEA1C702}" dt="2021-03-28T20:28:01.667" v="386" actId="207"/>
          <ac:spMkLst>
            <pc:docMk/>
            <pc:sldMk cId="1121160689" sldId="521"/>
            <ac:spMk id="2" creationId="{53573E11-AE0B-4097-A372-019BFC610090}"/>
          </ac:spMkLst>
        </pc:spChg>
        <pc:spChg chg="mod ord">
          <ac:chgData name="Cristian Chilipirea" userId="34ab170da5908fc4" providerId="LiveId" clId="{F4C672CC-F603-4ECA-82F6-E5A7AEA1C702}" dt="2021-03-28T20:28:39.574" v="389" actId="14100"/>
          <ac:spMkLst>
            <pc:docMk/>
            <pc:sldMk cId="1121160689" sldId="521"/>
            <ac:spMk id="3" creationId="{91DFAF88-047E-4F72-96EA-BB9CFEFBF74F}"/>
          </ac:spMkLst>
        </pc:spChg>
        <pc:spChg chg="mod ord">
          <ac:chgData name="Cristian Chilipirea" userId="34ab170da5908fc4" providerId="LiveId" clId="{F4C672CC-F603-4ECA-82F6-E5A7AEA1C702}" dt="2021-03-28T20:16:36.240" v="195" actId="700"/>
          <ac:spMkLst>
            <pc:docMk/>
            <pc:sldMk cId="1121160689" sldId="521"/>
            <ac:spMk id="5" creationId="{73CF4D9A-BD4D-445C-815B-5F8F49F53A0B}"/>
          </ac:spMkLst>
        </pc:spChg>
      </pc:sldChg>
      <pc:sldChg chg="modSp add mod modClrScheme chgLayout">
        <pc:chgData name="Cristian Chilipirea" userId="34ab170da5908fc4" providerId="LiveId" clId="{F4C672CC-F603-4ECA-82F6-E5A7AEA1C702}" dt="2021-03-28T20:29:57.035" v="408" actId="12"/>
        <pc:sldMkLst>
          <pc:docMk/>
          <pc:sldMk cId="3334432942" sldId="522"/>
        </pc:sldMkLst>
        <pc:spChg chg="mod ord">
          <ac:chgData name="Cristian Chilipirea" userId="34ab170da5908fc4" providerId="LiveId" clId="{F4C672CC-F603-4ECA-82F6-E5A7AEA1C702}" dt="2021-03-28T20:29:47.580" v="405" actId="207"/>
          <ac:spMkLst>
            <pc:docMk/>
            <pc:sldMk cId="3334432942" sldId="522"/>
            <ac:spMk id="2" creationId="{53573E11-AE0B-4097-A372-019BFC610090}"/>
          </ac:spMkLst>
        </pc:spChg>
        <pc:spChg chg="mod ord">
          <ac:chgData name="Cristian Chilipirea" userId="34ab170da5908fc4" providerId="LiveId" clId="{F4C672CC-F603-4ECA-82F6-E5A7AEA1C702}" dt="2021-03-28T20:29:57.035" v="408" actId="12"/>
          <ac:spMkLst>
            <pc:docMk/>
            <pc:sldMk cId="3334432942" sldId="522"/>
            <ac:spMk id="3" creationId="{91DFAF88-047E-4F72-96EA-BB9CFEFBF74F}"/>
          </ac:spMkLst>
        </pc:spChg>
        <pc:spChg chg="mod ord">
          <ac:chgData name="Cristian Chilipirea" userId="34ab170da5908fc4" providerId="LiveId" clId="{F4C672CC-F603-4ECA-82F6-E5A7AEA1C702}" dt="2021-03-28T20:16:36.240" v="195" actId="700"/>
          <ac:spMkLst>
            <pc:docMk/>
            <pc:sldMk cId="3334432942" sldId="522"/>
            <ac:spMk id="5" creationId="{C9132BF0-03AF-4199-A38A-244C4CAD4EE5}"/>
          </ac:spMkLst>
        </pc:spChg>
      </pc:sldChg>
      <pc:sldChg chg="modSp add mod modClrScheme chgLayout">
        <pc:chgData name="Cristian Chilipirea" userId="34ab170da5908fc4" providerId="LiveId" clId="{F4C672CC-F603-4ECA-82F6-E5A7AEA1C702}" dt="2021-03-28T20:31:29.232" v="424" actId="12"/>
        <pc:sldMkLst>
          <pc:docMk/>
          <pc:sldMk cId="724591978" sldId="523"/>
        </pc:sldMkLst>
        <pc:spChg chg="mod ord">
          <ac:chgData name="Cristian Chilipirea" userId="34ab170da5908fc4" providerId="LiveId" clId="{F4C672CC-F603-4ECA-82F6-E5A7AEA1C702}" dt="2021-03-28T20:31:11.788" v="419" actId="207"/>
          <ac:spMkLst>
            <pc:docMk/>
            <pc:sldMk cId="724591978" sldId="523"/>
            <ac:spMk id="2" creationId="{53573E11-AE0B-4097-A372-019BFC610090}"/>
          </ac:spMkLst>
        </pc:spChg>
        <pc:spChg chg="mod ord">
          <ac:chgData name="Cristian Chilipirea" userId="34ab170da5908fc4" providerId="LiveId" clId="{F4C672CC-F603-4ECA-82F6-E5A7AEA1C702}" dt="2021-03-28T20:31:29.232" v="424" actId="12"/>
          <ac:spMkLst>
            <pc:docMk/>
            <pc:sldMk cId="724591978" sldId="523"/>
            <ac:spMk id="3" creationId="{91DFAF88-047E-4F72-96EA-BB9CFEFBF74F}"/>
          </ac:spMkLst>
        </pc:spChg>
        <pc:spChg chg="mod ord">
          <ac:chgData name="Cristian Chilipirea" userId="34ab170da5908fc4" providerId="LiveId" clId="{F4C672CC-F603-4ECA-82F6-E5A7AEA1C702}" dt="2021-03-28T20:16:36.240" v="195" actId="700"/>
          <ac:spMkLst>
            <pc:docMk/>
            <pc:sldMk cId="724591978" sldId="523"/>
            <ac:spMk id="5" creationId="{671B1B1D-A32F-4AEA-B211-4BA249E50D29}"/>
          </ac:spMkLst>
        </pc:spChg>
      </pc:sldChg>
      <pc:sldChg chg="modSp add mod modClrScheme chgLayout">
        <pc:chgData name="Cristian Chilipirea" userId="34ab170da5908fc4" providerId="LiveId" clId="{F4C672CC-F603-4ECA-82F6-E5A7AEA1C702}" dt="2021-03-28T20:34:27.354" v="573" actId="6549"/>
        <pc:sldMkLst>
          <pc:docMk/>
          <pc:sldMk cId="2269996116" sldId="524"/>
        </pc:sldMkLst>
        <pc:spChg chg="mod ord">
          <ac:chgData name="Cristian Chilipirea" userId="34ab170da5908fc4" providerId="LiveId" clId="{F4C672CC-F603-4ECA-82F6-E5A7AEA1C702}" dt="2021-03-28T20:34:00.382" v="569" actId="207"/>
          <ac:spMkLst>
            <pc:docMk/>
            <pc:sldMk cId="2269996116" sldId="524"/>
            <ac:spMk id="2" creationId="{53573E11-AE0B-4097-A372-019BFC610090}"/>
          </ac:spMkLst>
        </pc:spChg>
        <pc:spChg chg="mod ord">
          <ac:chgData name="Cristian Chilipirea" userId="34ab170da5908fc4" providerId="LiveId" clId="{F4C672CC-F603-4ECA-82F6-E5A7AEA1C702}" dt="2021-03-28T20:34:27.354" v="573" actId="6549"/>
          <ac:spMkLst>
            <pc:docMk/>
            <pc:sldMk cId="2269996116" sldId="524"/>
            <ac:spMk id="3" creationId="{91DFAF88-047E-4F72-96EA-BB9CFEFBF74F}"/>
          </ac:spMkLst>
        </pc:spChg>
        <pc:spChg chg="mod ord">
          <ac:chgData name="Cristian Chilipirea" userId="34ab170da5908fc4" providerId="LiveId" clId="{F4C672CC-F603-4ECA-82F6-E5A7AEA1C702}" dt="2021-03-28T20:16:36.240" v="195" actId="700"/>
          <ac:spMkLst>
            <pc:docMk/>
            <pc:sldMk cId="2269996116" sldId="524"/>
            <ac:spMk id="5" creationId="{9B60B723-B2C7-4116-AA3B-278644C964EE}"/>
          </ac:spMkLst>
        </pc:spChg>
      </pc:sldChg>
      <pc:sldChg chg="addSp delSp modSp add mod modClrScheme chgLayout">
        <pc:chgData name="Cristian Chilipirea" userId="34ab170da5908fc4" providerId="LiveId" clId="{F4C672CC-F603-4ECA-82F6-E5A7AEA1C702}" dt="2021-03-28T20:29:13.512" v="395" actId="478"/>
        <pc:sldMkLst>
          <pc:docMk/>
          <pc:sldMk cId="1499449133" sldId="525"/>
        </pc:sldMkLst>
        <pc:spChg chg="mod ord">
          <ac:chgData name="Cristian Chilipirea" userId="34ab170da5908fc4" providerId="LiveId" clId="{F4C672CC-F603-4ECA-82F6-E5A7AEA1C702}" dt="2021-03-28T20:29:11.554" v="394" actId="207"/>
          <ac:spMkLst>
            <pc:docMk/>
            <pc:sldMk cId="1499449133" sldId="525"/>
            <ac:spMk id="2" creationId="{53573E11-AE0B-4097-A372-019BFC610090}"/>
          </ac:spMkLst>
        </pc:spChg>
        <pc:spChg chg="mod ord">
          <ac:chgData name="Cristian Chilipirea" userId="34ab170da5908fc4" providerId="LiveId" clId="{F4C672CC-F603-4ECA-82F6-E5A7AEA1C702}" dt="2021-03-28T20:16:36.240" v="195" actId="700"/>
          <ac:spMkLst>
            <pc:docMk/>
            <pc:sldMk cId="1499449133" sldId="525"/>
            <ac:spMk id="3" creationId="{2429E6A1-D41A-4095-A599-4F5CD98BB338}"/>
          </ac:spMkLst>
        </pc:spChg>
        <pc:spChg chg="add del mod ord">
          <ac:chgData name="Cristian Chilipirea" userId="34ab170da5908fc4" providerId="LiveId" clId="{F4C672CC-F603-4ECA-82F6-E5A7AEA1C702}" dt="2021-03-28T20:29:13.512" v="395" actId="478"/>
          <ac:spMkLst>
            <pc:docMk/>
            <pc:sldMk cId="1499449133" sldId="525"/>
            <ac:spMk id="5" creationId="{32802DE2-615D-417F-86F4-49A338953480}"/>
          </ac:spMkLst>
        </pc:spChg>
      </pc:sldChg>
      <pc:sldChg chg="addSp delSp modSp add mod modClrScheme chgLayout">
        <pc:chgData name="Cristian Chilipirea" userId="34ab170da5908fc4" providerId="LiveId" clId="{F4C672CC-F603-4ECA-82F6-E5A7AEA1C702}" dt="2021-03-28T20:29:08.384" v="393" actId="478"/>
        <pc:sldMkLst>
          <pc:docMk/>
          <pc:sldMk cId="3681997867" sldId="526"/>
        </pc:sldMkLst>
        <pc:spChg chg="mod ord">
          <ac:chgData name="Cristian Chilipirea" userId="34ab170da5908fc4" providerId="LiveId" clId="{F4C672CC-F603-4ECA-82F6-E5A7AEA1C702}" dt="2021-03-28T20:29:06.396" v="392" actId="207"/>
          <ac:spMkLst>
            <pc:docMk/>
            <pc:sldMk cId="3681997867" sldId="526"/>
            <ac:spMk id="2" creationId="{C902CAEA-F2A1-4C6E-B9E3-99803A2C8BD4}"/>
          </ac:spMkLst>
        </pc:spChg>
        <pc:spChg chg="mod ord">
          <ac:chgData name="Cristian Chilipirea" userId="34ab170da5908fc4" providerId="LiveId" clId="{F4C672CC-F603-4ECA-82F6-E5A7AEA1C702}" dt="2021-03-28T20:16:36.240" v="195" actId="700"/>
          <ac:spMkLst>
            <pc:docMk/>
            <pc:sldMk cId="3681997867" sldId="526"/>
            <ac:spMk id="3" creationId="{14817FF3-BBA3-4252-8742-CA0289E48A4D}"/>
          </ac:spMkLst>
        </pc:spChg>
        <pc:spChg chg="add del mod ord">
          <ac:chgData name="Cristian Chilipirea" userId="34ab170da5908fc4" providerId="LiveId" clId="{F4C672CC-F603-4ECA-82F6-E5A7AEA1C702}" dt="2021-03-28T20:29:08.384" v="393" actId="478"/>
          <ac:spMkLst>
            <pc:docMk/>
            <pc:sldMk cId="3681997867" sldId="526"/>
            <ac:spMk id="5" creationId="{902799A4-C3E2-4E93-A0A2-210C4FC786F0}"/>
          </ac:spMkLst>
        </pc:spChg>
      </pc:sldChg>
      <pc:sldChg chg="addSp delSp modSp add mod modClrScheme chgLayout">
        <pc:chgData name="Cristian Chilipirea" userId="34ab170da5908fc4" providerId="LiveId" clId="{F4C672CC-F603-4ECA-82F6-E5A7AEA1C702}" dt="2021-03-28T20:29:20.383" v="397" actId="207"/>
        <pc:sldMkLst>
          <pc:docMk/>
          <pc:sldMk cId="1023398740" sldId="527"/>
        </pc:sldMkLst>
        <pc:spChg chg="mod ord">
          <ac:chgData name="Cristian Chilipirea" userId="34ab170da5908fc4" providerId="LiveId" clId="{F4C672CC-F603-4ECA-82F6-E5A7AEA1C702}" dt="2021-03-28T20:29:20.383" v="397" actId="207"/>
          <ac:spMkLst>
            <pc:docMk/>
            <pc:sldMk cId="1023398740" sldId="527"/>
            <ac:spMk id="2" creationId="{C902CAEA-F2A1-4C6E-B9E3-99803A2C8BD4}"/>
          </ac:spMkLst>
        </pc:spChg>
        <pc:spChg chg="mod ord">
          <ac:chgData name="Cristian Chilipirea" userId="34ab170da5908fc4" providerId="LiveId" clId="{F4C672CC-F603-4ECA-82F6-E5A7AEA1C702}" dt="2021-03-28T20:16:36.240" v="195" actId="700"/>
          <ac:spMkLst>
            <pc:docMk/>
            <pc:sldMk cId="1023398740" sldId="527"/>
            <ac:spMk id="3" creationId="{8A622B2B-504C-4C86-8A38-0458F33F0E52}"/>
          </ac:spMkLst>
        </pc:spChg>
        <pc:spChg chg="add del mod ord">
          <ac:chgData name="Cristian Chilipirea" userId="34ab170da5908fc4" providerId="LiveId" clId="{F4C672CC-F603-4ECA-82F6-E5A7AEA1C702}" dt="2021-03-28T20:29:18.584" v="396" actId="478"/>
          <ac:spMkLst>
            <pc:docMk/>
            <pc:sldMk cId="1023398740" sldId="527"/>
            <ac:spMk id="5" creationId="{7C62CD5F-EDB7-42B0-86B5-0B288E3CFB6D}"/>
          </ac:spMkLst>
        </pc:spChg>
      </pc:sldChg>
      <pc:sldChg chg="addSp delSp modSp add mod modClrScheme chgLayout">
        <pc:chgData name="Cristian Chilipirea" userId="34ab170da5908fc4" providerId="LiveId" clId="{F4C672CC-F603-4ECA-82F6-E5A7AEA1C702}" dt="2021-03-28T20:29:26.700" v="399" actId="478"/>
        <pc:sldMkLst>
          <pc:docMk/>
          <pc:sldMk cId="1711040634" sldId="528"/>
        </pc:sldMkLst>
        <pc:spChg chg="mod ord">
          <ac:chgData name="Cristian Chilipirea" userId="34ab170da5908fc4" providerId="LiveId" clId="{F4C672CC-F603-4ECA-82F6-E5A7AEA1C702}" dt="2021-03-28T20:29:25.247" v="398" actId="207"/>
          <ac:spMkLst>
            <pc:docMk/>
            <pc:sldMk cId="1711040634" sldId="528"/>
            <ac:spMk id="2" creationId="{AA8FA05F-9E19-410F-8F66-BC1569523E99}"/>
          </ac:spMkLst>
        </pc:spChg>
        <pc:spChg chg="mod ord">
          <ac:chgData name="Cristian Chilipirea" userId="34ab170da5908fc4" providerId="LiveId" clId="{F4C672CC-F603-4ECA-82F6-E5A7AEA1C702}" dt="2021-03-28T20:16:36.240" v="195" actId="700"/>
          <ac:spMkLst>
            <pc:docMk/>
            <pc:sldMk cId="1711040634" sldId="528"/>
            <ac:spMk id="3" creationId="{4B7E25AA-667A-4504-B2DB-D21C80B94C05}"/>
          </ac:spMkLst>
        </pc:spChg>
        <pc:spChg chg="add del mod ord">
          <ac:chgData name="Cristian Chilipirea" userId="34ab170da5908fc4" providerId="LiveId" clId="{F4C672CC-F603-4ECA-82F6-E5A7AEA1C702}" dt="2021-03-28T20:29:26.700" v="399" actId="478"/>
          <ac:spMkLst>
            <pc:docMk/>
            <pc:sldMk cId="1711040634" sldId="528"/>
            <ac:spMk id="5" creationId="{3F970453-CFBC-4FB9-9485-DE7D392591C6}"/>
          </ac:spMkLst>
        </pc:spChg>
      </pc:sldChg>
      <pc:sldChg chg="addSp delSp modSp add mod modClrScheme chgLayout">
        <pc:chgData name="Cristian Chilipirea" userId="34ab170da5908fc4" providerId="LiveId" clId="{F4C672CC-F603-4ECA-82F6-E5A7AEA1C702}" dt="2021-03-28T20:29:32.587" v="401" actId="478"/>
        <pc:sldMkLst>
          <pc:docMk/>
          <pc:sldMk cId="2790350769" sldId="529"/>
        </pc:sldMkLst>
        <pc:spChg chg="mod ord">
          <ac:chgData name="Cristian Chilipirea" userId="34ab170da5908fc4" providerId="LiveId" clId="{F4C672CC-F603-4ECA-82F6-E5A7AEA1C702}" dt="2021-03-28T20:29:31.091" v="400" actId="207"/>
          <ac:spMkLst>
            <pc:docMk/>
            <pc:sldMk cId="2790350769" sldId="529"/>
            <ac:spMk id="2" creationId="{AA8FA05F-9E19-410F-8F66-BC1569523E99}"/>
          </ac:spMkLst>
        </pc:spChg>
        <pc:spChg chg="mod ord">
          <ac:chgData name="Cristian Chilipirea" userId="34ab170da5908fc4" providerId="LiveId" clId="{F4C672CC-F603-4ECA-82F6-E5A7AEA1C702}" dt="2021-03-28T20:16:36.240" v="195" actId="700"/>
          <ac:spMkLst>
            <pc:docMk/>
            <pc:sldMk cId="2790350769" sldId="529"/>
            <ac:spMk id="3" creationId="{688DDF11-CD08-47ED-B211-27896350FFD0}"/>
          </ac:spMkLst>
        </pc:spChg>
        <pc:spChg chg="add del mod ord">
          <ac:chgData name="Cristian Chilipirea" userId="34ab170da5908fc4" providerId="LiveId" clId="{F4C672CC-F603-4ECA-82F6-E5A7AEA1C702}" dt="2021-03-28T20:29:32.587" v="401" actId="478"/>
          <ac:spMkLst>
            <pc:docMk/>
            <pc:sldMk cId="2790350769" sldId="529"/>
            <ac:spMk id="6" creationId="{DCDE1F3A-ACAB-4637-A233-D58EB3E3868A}"/>
          </ac:spMkLst>
        </pc:spChg>
      </pc:sldChg>
      <pc:sldChg chg="modSp add mod modClrScheme chgLayout">
        <pc:chgData name="Cristian Chilipirea" userId="34ab170da5908fc4" providerId="LiveId" clId="{F4C672CC-F603-4ECA-82F6-E5A7AEA1C702}" dt="2021-03-28T20:26:59.150" v="377" actId="14100"/>
        <pc:sldMkLst>
          <pc:docMk/>
          <pc:sldMk cId="134090480" sldId="530"/>
        </pc:sldMkLst>
        <pc:spChg chg="mod ord">
          <ac:chgData name="Cristian Chilipirea" userId="34ab170da5908fc4" providerId="LiveId" clId="{F4C672CC-F603-4ECA-82F6-E5A7AEA1C702}" dt="2021-03-28T20:26:56.477" v="376" actId="207"/>
          <ac:spMkLst>
            <pc:docMk/>
            <pc:sldMk cId="134090480" sldId="530"/>
            <ac:spMk id="2" creationId="{EC2270DE-4680-4A62-A1B1-677C5F587EB9}"/>
          </ac:spMkLst>
        </pc:spChg>
        <pc:spChg chg="mod ord">
          <ac:chgData name="Cristian Chilipirea" userId="34ab170da5908fc4" providerId="LiveId" clId="{F4C672CC-F603-4ECA-82F6-E5A7AEA1C702}" dt="2021-03-28T20:26:59.150" v="377" actId="14100"/>
          <ac:spMkLst>
            <pc:docMk/>
            <pc:sldMk cId="134090480" sldId="530"/>
            <ac:spMk id="3" creationId="{F9651EC3-7FB5-4A4C-AF32-DC979A6EEE8C}"/>
          </ac:spMkLst>
        </pc:spChg>
        <pc:spChg chg="mod ord">
          <ac:chgData name="Cristian Chilipirea" userId="34ab170da5908fc4" providerId="LiveId" clId="{F4C672CC-F603-4ECA-82F6-E5A7AEA1C702}" dt="2021-03-28T20:16:36.240" v="195" actId="700"/>
          <ac:spMkLst>
            <pc:docMk/>
            <pc:sldMk cId="134090480" sldId="530"/>
            <ac:spMk id="5" creationId="{7E2DA7FA-D76C-46FA-806B-4CD6A8C84F88}"/>
          </ac:spMkLst>
        </pc:spChg>
      </pc:sldChg>
      <pc:sldChg chg="addSp delSp modSp add mod modClrScheme chgLayout">
        <pc:chgData name="Cristian Chilipirea" userId="34ab170da5908fc4" providerId="LiveId" clId="{F4C672CC-F603-4ECA-82F6-E5A7AEA1C702}" dt="2021-03-28T20:28:47.496" v="391" actId="478"/>
        <pc:sldMkLst>
          <pc:docMk/>
          <pc:sldMk cId="241671874" sldId="531"/>
        </pc:sldMkLst>
        <pc:spChg chg="mod ord">
          <ac:chgData name="Cristian Chilipirea" userId="34ab170da5908fc4" providerId="LiveId" clId="{F4C672CC-F603-4ECA-82F6-E5A7AEA1C702}" dt="2021-03-28T20:16:36.240" v="195" actId="700"/>
          <ac:spMkLst>
            <pc:docMk/>
            <pc:sldMk cId="241671874" sldId="531"/>
            <ac:spMk id="2" creationId="{6FA13A5F-E27B-4CDD-932F-2876F1E0BB26}"/>
          </ac:spMkLst>
        </pc:spChg>
        <pc:spChg chg="add del mod ord">
          <ac:chgData name="Cristian Chilipirea" userId="34ab170da5908fc4" providerId="LiveId" clId="{F4C672CC-F603-4ECA-82F6-E5A7AEA1C702}" dt="2021-03-28T20:28:47.496" v="391" actId="478"/>
          <ac:spMkLst>
            <pc:docMk/>
            <pc:sldMk cId="241671874" sldId="531"/>
            <ac:spMk id="3" creationId="{7DAE323F-3B6B-45BA-94D7-913106CF4F21}"/>
          </ac:spMkLst>
        </pc:spChg>
        <pc:spChg chg="mod ord">
          <ac:chgData name="Cristian Chilipirea" userId="34ab170da5908fc4" providerId="LiveId" clId="{F4C672CC-F603-4ECA-82F6-E5A7AEA1C702}" dt="2021-03-28T20:28:43.263" v="390" actId="207"/>
          <ac:spMkLst>
            <pc:docMk/>
            <pc:sldMk cId="241671874" sldId="531"/>
            <ac:spMk id="76" creationId="{B4D1830E-BAFB-425D-A311-7A2723127D98}"/>
          </ac:spMkLst>
        </pc:spChg>
      </pc:sldChg>
      <pc:sldChg chg="addSp delSp modSp add mod modClrScheme chgLayout">
        <pc:chgData name="Cristian Chilipirea" userId="34ab170da5908fc4" providerId="LiveId" clId="{F4C672CC-F603-4ECA-82F6-E5A7AEA1C702}" dt="2021-03-28T20:31:03.292" v="418"/>
        <pc:sldMkLst>
          <pc:docMk/>
          <pc:sldMk cId="1660996228" sldId="532"/>
        </pc:sldMkLst>
        <pc:spChg chg="mod ord">
          <ac:chgData name="Cristian Chilipirea" userId="34ab170da5908fc4" providerId="LiveId" clId="{F4C672CC-F603-4ECA-82F6-E5A7AEA1C702}" dt="2021-03-28T20:16:36.240" v="195" actId="700"/>
          <ac:spMkLst>
            <pc:docMk/>
            <pc:sldMk cId="1660996228" sldId="532"/>
            <ac:spMk id="2" creationId="{F11C04CD-02C9-4516-BDF7-6A0BB8E70729}"/>
          </ac:spMkLst>
        </pc:spChg>
        <pc:spChg chg="add del mod ord">
          <ac:chgData name="Cristian Chilipirea" userId="34ab170da5908fc4" providerId="LiveId" clId="{F4C672CC-F603-4ECA-82F6-E5A7AEA1C702}" dt="2021-03-28T20:30:08.620" v="410" actId="478"/>
          <ac:spMkLst>
            <pc:docMk/>
            <pc:sldMk cId="1660996228" sldId="532"/>
            <ac:spMk id="3" creationId="{0D46A624-04C1-4596-A381-CB7C5E2E340F}"/>
          </ac:spMkLst>
        </pc:spChg>
        <pc:spChg chg="mod ord">
          <ac:chgData name="Cristian Chilipirea" userId="34ab170da5908fc4" providerId="LiveId" clId="{F4C672CC-F603-4ECA-82F6-E5A7AEA1C702}" dt="2021-03-28T20:30:06.877" v="409" actId="207"/>
          <ac:spMkLst>
            <pc:docMk/>
            <pc:sldMk cId="1660996228" sldId="532"/>
            <ac:spMk id="76" creationId="{B4D1830E-BAFB-425D-A311-7A2723127D98}"/>
          </ac:spMkLst>
        </pc:spChg>
        <pc:graphicFrameChg chg="modGraphic">
          <ac:chgData name="Cristian Chilipirea" userId="34ab170da5908fc4" providerId="LiveId" clId="{F4C672CC-F603-4ECA-82F6-E5A7AEA1C702}" dt="2021-03-28T20:30:20.293" v="411"/>
          <ac:graphicFrameMkLst>
            <pc:docMk/>
            <pc:sldMk cId="1660996228" sldId="532"/>
            <ac:graphicFrameMk id="40" creationId="{6B4F9398-346A-486C-82DB-1DE94FB86F8D}"/>
          </ac:graphicFrameMkLst>
        </pc:graphicFrameChg>
        <pc:graphicFrameChg chg="modGraphic">
          <ac:chgData name="Cristian Chilipirea" userId="34ab170da5908fc4" providerId="LiveId" clId="{F4C672CC-F603-4ECA-82F6-E5A7AEA1C702}" dt="2021-03-28T20:30:33.859" v="412"/>
          <ac:graphicFrameMkLst>
            <pc:docMk/>
            <pc:sldMk cId="1660996228" sldId="532"/>
            <ac:graphicFrameMk id="46" creationId="{5A7E8EF8-C33A-40BF-A353-F785D611E1AB}"/>
          </ac:graphicFrameMkLst>
        </pc:graphicFrameChg>
        <pc:graphicFrameChg chg="modGraphic">
          <ac:chgData name="Cristian Chilipirea" userId="34ab170da5908fc4" providerId="LiveId" clId="{F4C672CC-F603-4ECA-82F6-E5A7AEA1C702}" dt="2021-03-28T20:30:37.609" v="413"/>
          <ac:graphicFrameMkLst>
            <pc:docMk/>
            <pc:sldMk cId="1660996228" sldId="532"/>
            <ac:graphicFrameMk id="47" creationId="{3C707904-CA60-4D71-AAA3-ABBA27D8221E}"/>
          </ac:graphicFrameMkLst>
        </pc:graphicFrameChg>
        <pc:graphicFrameChg chg="modGraphic">
          <ac:chgData name="Cristian Chilipirea" userId="34ab170da5908fc4" providerId="LiveId" clId="{F4C672CC-F603-4ECA-82F6-E5A7AEA1C702}" dt="2021-03-28T20:31:03.292" v="418"/>
          <ac:graphicFrameMkLst>
            <pc:docMk/>
            <pc:sldMk cId="1660996228" sldId="532"/>
            <ac:graphicFrameMk id="52" creationId="{3F469F92-DECF-4A33-BC0C-1E2415B93DD9}"/>
          </ac:graphicFrameMkLst>
        </pc:graphicFrameChg>
        <pc:graphicFrameChg chg="modGraphic">
          <ac:chgData name="Cristian Chilipirea" userId="34ab170da5908fc4" providerId="LiveId" clId="{F4C672CC-F603-4ECA-82F6-E5A7AEA1C702}" dt="2021-03-28T20:30:54.886" v="416"/>
          <ac:graphicFrameMkLst>
            <pc:docMk/>
            <pc:sldMk cId="1660996228" sldId="532"/>
            <ac:graphicFrameMk id="53" creationId="{8B247D79-2297-4AC2-95EE-4CEE16CC963B}"/>
          </ac:graphicFrameMkLst>
        </pc:graphicFrameChg>
        <pc:graphicFrameChg chg="modGraphic">
          <ac:chgData name="Cristian Chilipirea" userId="34ab170da5908fc4" providerId="LiveId" clId="{F4C672CC-F603-4ECA-82F6-E5A7AEA1C702}" dt="2021-03-28T20:30:44.993" v="414"/>
          <ac:graphicFrameMkLst>
            <pc:docMk/>
            <pc:sldMk cId="1660996228" sldId="532"/>
            <ac:graphicFrameMk id="54" creationId="{B77BF13B-5EA4-424B-BD40-EE6CD5F0493A}"/>
          </ac:graphicFrameMkLst>
        </pc:graphicFrameChg>
      </pc:sldChg>
      <pc:sldChg chg="addSp delSp modSp add mod modClrScheme chgLayout">
        <pc:chgData name="Cristian Chilipirea" userId="34ab170da5908fc4" providerId="LiveId" clId="{F4C672CC-F603-4ECA-82F6-E5A7AEA1C702}" dt="2021-03-28T20:33:49.102" v="568" actId="1038"/>
        <pc:sldMkLst>
          <pc:docMk/>
          <pc:sldMk cId="2879750555" sldId="533"/>
        </pc:sldMkLst>
        <pc:spChg chg="mod ord">
          <ac:chgData name="Cristian Chilipirea" userId="34ab170da5908fc4" providerId="LiveId" clId="{F4C672CC-F603-4ECA-82F6-E5A7AEA1C702}" dt="2021-03-28T20:16:36.240" v="195" actId="700"/>
          <ac:spMkLst>
            <pc:docMk/>
            <pc:sldMk cId="2879750555" sldId="533"/>
            <ac:spMk id="2" creationId="{BFE8E743-4881-45D9-83FA-A58FC5EF32BC}"/>
          </ac:spMkLst>
        </pc:spChg>
        <pc:spChg chg="add del mod ord">
          <ac:chgData name="Cristian Chilipirea" userId="34ab170da5908fc4" providerId="LiveId" clId="{F4C672CC-F603-4ECA-82F6-E5A7AEA1C702}" dt="2021-03-28T20:31:54.573" v="426" actId="478"/>
          <ac:spMkLst>
            <pc:docMk/>
            <pc:sldMk cId="2879750555" sldId="533"/>
            <ac:spMk id="3" creationId="{4EC29ADB-A19D-40B8-9A61-6EE6A5A4806C}"/>
          </ac:spMkLst>
        </pc:spChg>
        <pc:spChg chg="mod ord">
          <ac:chgData name="Cristian Chilipirea" userId="34ab170da5908fc4" providerId="LiveId" clId="{F4C672CC-F603-4ECA-82F6-E5A7AEA1C702}" dt="2021-03-28T20:31:50.507" v="425" actId="207"/>
          <ac:spMkLst>
            <pc:docMk/>
            <pc:sldMk cId="2879750555" sldId="533"/>
            <ac:spMk id="76" creationId="{B4D1830E-BAFB-425D-A311-7A2723127D98}"/>
          </ac:spMkLst>
        </pc:spChg>
        <pc:graphicFrameChg chg="mod">
          <ac:chgData name="Cristian Chilipirea" userId="34ab170da5908fc4" providerId="LiveId" clId="{F4C672CC-F603-4ECA-82F6-E5A7AEA1C702}" dt="2021-03-28T20:32:55.142" v="470" actId="1036"/>
          <ac:graphicFrameMkLst>
            <pc:docMk/>
            <pc:sldMk cId="2879750555" sldId="533"/>
            <ac:graphicFrameMk id="5" creationId="{34A45A4E-25A3-4C00-AA76-FC5F40395081}"/>
          </ac:graphicFrameMkLst>
        </pc:graphicFrameChg>
        <pc:graphicFrameChg chg="mod">
          <ac:chgData name="Cristian Chilipirea" userId="34ab170da5908fc4" providerId="LiveId" clId="{F4C672CC-F603-4ECA-82F6-E5A7AEA1C702}" dt="2021-03-28T20:32:39.667" v="435" actId="1037"/>
          <ac:graphicFrameMkLst>
            <pc:docMk/>
            <pc:sldMk cId="2879750555" sldId="533"/>
            <ac:graphicFrameMk id="8" creationId="{23CE548C-E494-4F29-93C6-B97F23C916D8}"/>
          </ac:graphicFrameMkLst>
        </pc:graphicFrameChg>
        <pc:graphicFrameChg chg="mod">
          <ac:chgData name="Cristian Chilipirea" userId="34ab170da5908fc4" providerId="LiveId" clId="{F4C672CC-F603-4ECA-82F6-E5A7AEA1C702}" dt="2021-03-28T20:32:39.667" v="435" actId="1037"/>
          <ac:graphicFrameMkLst>
            <pc:docMk/>
            <pc:sldMk cId="2879750555" sldId="533"/>
            <ac:graphicFrameMk id="9" creationId="{29C24709-EE01-40EC-B795-1EB1DCB4AFA7}"/>
          </ac:graphicFrameMkLst>
        </pc:graphicFrameChg>
        <pc:graphicFrameChg chg="mod">
          <ac:chgData name="Cristian Chilipirea" userId="34ab170da5908fc4" providerId="LiveId" clId="{F4C672CC-F603-4ECA-82F6-E5A7AEA1C702}" dt="2021-03-28T20:33:49.102" v="568" actId="1038"/>
          <ac:graphicFrameMkLst>
            <pc:docMk/>
            <pc:sldMk cId="2879750555" sldId="533"/>
            <ac:graphicFrameMk id="23" creationId="{A3B99ECE-4951-4C68-9D1E-BCFE7CC842EF}"/>
          </ac:graphicFrameMkLst>
        </pc:graphicFrameChg>
        <pc:graphicFrameChg chg="mod">
          <ac:chgData name="Cristian Chilipirea" userId="34ab170da5908fc4" providerId="LiveId" clId="{F4C672CC-F603-4ECA-82F6-E5A7AEA1C702}" dt="2021-03-28T20:33:38.025" v="538" actId="1037"/>
          <ac:graphicFrameMkLst>
            <pc:docMk/>
            <pc:sldMk cId="2879750555" sldId="533"/>
            <ac:graphicFrameMk id="29" creationId="{A89FCE1A-C9AB-4B30-A8DA-B7DAA82237C3}"/>
          </ac:graphicFrameMkLst>
        </pc:graphicFrameChg>
        <pc:graphicFrameChg chg="mod">
          <ac:chgData name="Cristian Chilipirea" userId="34ab170da5908fc4" providerId="LiveId" clId="{F4C672CC-F603-4ECA-82F6-E5A7AEA1C702}" dt="2021-03-28T20:33:20.497" v="507" actId="1037"/>
          <ac:graphicFrameMkLst>
            <pc:docMk/>
            <pc:sldMk cId="2879750555" sldId="533"/>
            <ac:graphicFrameMk id="41" creationId="{040DAFB7-622F-438D-9DBF-E4201D4AF6F6}"/>
          </ac:graphicFrameMkLst>
        </pc:graphicFrameChg>
        <pc:graphicFrameChg chg="mod">
          <ac:chgData name="Cristian Chilipirea" userId="34ab170da5908fc4" providerId="LiveId" clId="{F4C672CC-F603-4ECA-82F6-E5A7AEA1C702}" dt="2021-03-28T20:33:13.106" v="495" actId="1037"/>
          <ac:graphicFrameMkLst>
            <pc:docMk/>
            <pc:sldMk cId="2879750555" sldId="533"/>
            <ac:graphicFrameMk id="42" creationId="{D4B31312-B967-4432-B5C0-BE1D4DF897A2}"/>
          </ac:graphicFrameMkLst>
        </pc:graphicFrameChg>
        <pc:graphicFrameChg chg="mod">
          <ac:chgData name="Cristian Chilipirea" userId="34ab170da5908fc4" providerId="LiveId" clId="{F4C672CC-F603-4ECA-82F6-E5A7AEA1C702}" dt="2021-03-28T20:33:25.002" v="511" actId="1037"/>
          <ac:graphicFrameMkLst>
            <pc:docMk/>
            <pc:sldMk cId="2879750555" sldId="533"/>
            <ac:graphicFrameMk id="47" creationId="{3C707904-CA60-4D71-AAA3-ABBA27D8221E}"/>
          </ac:graphicFrameMkLst>
        </pc:graphicFrameChg>
        <pc:graphicFrameChg chg="mod">
          <ac:chgData name="Cristian Chilipirea" userId="34ab170da5908fc4" providerId="LiveId" clId="{F4C672CC-F603-4ECA-82F6-E5A7AEA1C702}" dt="2021-03-28T20:33:32.058" v="525" actId="1037"/>
          <ac:graphicFrameMkLst>
            <pc:docMk/>
            <pc:sldMk cId="2879750555" sldId="533"/>
            <ac:graphicFrameMk id="48" creationId="{64E4D5F7-FE14-4E4D-9279-3F1D74B33E5F}"/>
          </ac:graphicFrameMkLst>
        </pc:graphicFrameChg>
        <pc:graphicFrameChg chg="mod">
          <ac:chgData name="Cristian Chilipirea" userId="34ab170da5908fc4" providerId="LiveId" clId="{F4C672CC-F603-4ECA-82F6-E5A7AEA1C702}" dt="2021-03-28T20:32:39.667" v="435" actId="1037"/>
          <ac:graphicFrameMkLst>
            <pc:docMk/>
            <pc:sldMk cId="2879750555" sldId="533"/>
            <ac:graphicFrameMk id="63" creationId="{B37F75AC-E021-4239-82CC-DBDD2E5E2F22}"/>
          </ac:graphicFrameMkLst>
        </pc:graphicFrameChg>
        <pc:graphicFrameChg chg="mod">
          <ac:chgData name="Cristian Chilipirea" userId="34ab170da5908fc4" providerId="LiveId" clId="{F4C672CC-F603-4ECA-82F6-E5A7AEA1C702}" dt="2021-03-28T20:32:39.667" v="435" actId="1037"/>
          <ac:graphicFrameMkLst>
            <pc:docMk/>
            <pc:sldMk cId="2879750555" sldId="533"/>
            <ac:graphicFrameMk id="64" creationId="{B992B0E2-3724-4E72-9E46-834CCCB0D1CA}"/>
          </ac:graphicFrameMkLst>
        </pc:graphicFrameChg>
        <pc:graphicFrameChg chg="mod">
          <ac:chgData name="Cristian Chilipirea" userId="34ab170da5908fc4" providerId="LiveId" clId="{F4C672CC-F603-4ECA-82F6-E5A7AEA1C702}" dt="2021-03-28T20:32:39.667" v="435" actId="1037"/>
          <ac:graphicFrameMkLst>
            <pc:docMk/>
            <pc:sldMk cId="2879750555" sldId="533"/>
            <ac:graphicFrameMk id="65" creationId="{BE43ED43-BF00-48F2-8246-458DDEE5437C}"/>
          </ac:graphicFrameMkLst>
        </pc:graphicFrameChg>
        <pc:graphicFrameChg chg="mod">
          <ac:chgData name="Cristian Chilipirea" userId="34ab170da5908fc4" providerId="LiveId" clId="{F4C672CC-F603-4ECA-82F6-E5A7AEA1C702}" dt="2021-03-28T20:32:39.667" v="435" actId="1037"/>
          <ac:graphicFrameMkLst>
            <pc:docMk/>
            <pc:sldMk cId="2879750555" sldId="533"/>
            <ac:graphicFrameMk id="66" creationId="{ADA58F23-1318-406A-8D82-217002C15817}"/>
          </ac:graphicFrameMkLst>
        </pc:graphicFrameChg>
        <pc:cxnChg chg="mod">
          <ac:chgData name="Cristian Chilipirea" userId="34ab170da5908fc4" providerId="LiveId" clId="{F4C672CC-F603-4ECA-82F6-E5A7AEA1C702}" dt="2021-03-28T20:32:55.142" v="470" actId="1036"/>
          <ac:cxnSpMkLst>
            <pc:docMk/>
            <pc:sldMk cId="2879750555" sldId="533"/>
            <ac:cxnSpMk id="12" creationId="{9439AB16-A3BE-411F-91D2-C43D3C04CA85}"/>
          </ac:cxnSpMkLst>
        </pc:cxnChg>
        <pc:cxnChg chg="mod">
          <ac:chgData name="Cristian Chilipirea" userId="34ab170da5908fc4" providerId="LiveId" clId="{F4C672CC-F603-4ECA-82F6-E5A7AEA1C702}" dt="2021-03-28T20:32:55.142" v="470" actId="1036"/>
          <ac:cxnSpMkLst>
            <pc:docMk/>
            <pc:sldMk cId="2879750555" sldId="533"/>
            <ac:cxnSpMk id="14" creationId="{F2D72F81-1580-46B2-8DB3-3A393318A6B0}"/>
          </ac:cxnSpMkLst>
        </pc:cxnChg>
        <pc:cxnChg chg="mod">
          <ac:chgData name="Cristian Chilipirea" userId="34ab170da5908fc4" providerId="LiveId" clId="{F4C672CC-F603-4ECA-82F6-E5A7AEA1C702}" dt="2021-03-28T20:32:55.142" v="470" actId="1036"/>
          <ac:cxnSpMkLst>
            <pc:docMk/>
            <pc:sldMk cId="2879750555" sldId="533"/>
            <ac:cxnSpMk id="17" creationId="{1B013CA8-7082-4F0F-9BAF-60EE9057A99D}"/>
          </ac:cxnSpMkLst>
        </pc:cxnChg>
        <pc:cxnChg chg="mod">
          <ac:chgData name="Cristian Chilipirea" userId="34ab170da5908fc4" providerId="LiveId" clId="{F4C672CC-F603-4ECA-82F6-E5A7AEA1C702}" dt="2021-03-28T20:33:49.102" v="568" actId="1038"/>
          <ac:cxnSpMkLst>
            <pc:docMk/>
            <pc:sldMk cId="2879750555" sldId="533"/>
            <ac:cxnSpMk id="31" creationId="{A4506FAB-55BD-4729-A1C1-91C752D5058E}"/>
          </ac:cxnSpMkLst>
        </pc:cxnChg>
        <pc:cxnChg chg="mod">
          <ac:chgData name="Cristian Chilipirea" userId="34ab170da5908fc4" providerId="LiveId" clId="{F4C672CC-F603-4ECA-82F6-E5A7AEA1C702}" dt="2021-03-28T20:33:38.025" v="538" actId="1037"/>
          <ac:cxnSpMkLst>
            <pc:docMk/>
            <pc:sldMk cId="2879750555" sldId="533"/>
            <ac:cxnSpMk id="34" creationId="{C4D174E7-C2C7-476A-A634-7EDBCEBEEAFE}"/>
          </ac:cxnSpMkLst>
        </pc:cxnChg>
        <pc:cxnChg chg="mod">
          <ac:chgData name="Cristian Chilipirea" userId="34ab170da5908fc4" providerId="LiveId" clId="{F4C672CC-F603-4ECA-82F6-E5A7AEA1C702}" dt="2021-03-28T20:33:20.497" v="507" actId="1037"/>
          <ac:cxnSpMkLst>
            <pc:docMk/>
            <pc:sldMk cId="2879750555" sldId="533"/>
            <ac:cxnSpMk id="44" creationId="{525793CF-4CC7-408A-9E34-BD9BB2614B3E}"/>
          </ac:cxnSpMkLst>
        </pc:cxnChg>
        <pc:cxnChg chg="mod">
          <ac:chgData name="Cristian Chilipirea" userId="34ab170da5908fc4" providerId="LiveId" clId="{F4C672CC-F603-4ECA-82F6-E5A7AEA1C702}" dt="2021-03-28T20:33:13.106" v="495" actId="1037"/>
          <ac:cxnSpMkLst>
            <pc:docMk/>
            <pc:sldMk cId="2879750555" sldId="533"/>
            <ac:cxnSpMk id="45" creationId="{FC216B84-B6BE-42EC-A15C-081539C1BF8C}"/>
          </ac:cxnSpMkLst>
        </pc:cxnChg>
        <pc:cxnChg chg="mod">
          <ac:chgData name="Cristian Chilipirea" userId="34ab170da5908fc4" providerId="LiveId" clId="{F4C672CC-F603-4ECA-82F6-E5A7AEA1C702}" dt="2021-03-28T20:33:25.002" v="511" actId="1037"/>
          <ac:cxnSpMkLst>
            <pc:docMk/>
            <pc:sldMk cId="2879750555" sldId="533"/>
            <ac:cxnSpMk id="50" creationId="{CCD0720F-02BC-435F-B3C6-2CC1B93F95AB}"/>
          </ac:cxnSpMkLst>
        </pc:cxnChg>
        <pc:cxnChg chg="mod">
          <ac:chgData name="Cristian Chilipirea" userId="34ab170da5908fc4" providerId="LiveId" clId="{F4C672CC-F603-4ECA-82F6-E5A7AEA1C702}" dt="2021-03-28T20:33:32.058" v="525" actId="1037"/>
          <ac:cxnSpMkLst>
            <pc:docMk/>
            <pc:sldMk cId="2879750555" sldId="533"/>
            <ac:cxnSpMk id="51" creationId="{B04AC662-C4D2-4085-9536-198401FDAE54}"/>
          </ac:cxnSpMkLst>
        </pc:cxnChg>
        <pc:cxnChg chg="mod">
          <ac:chgData name="Cristian Chilipirea" userId="34ab170da5908fc4" providerId="LiveId" clId="{F4C672CC-F603-4ECA-82F6-E5A7AEA1C702}" dt="2021-03-28T20:33:49.102" v="568" actId="1038"/>
          <ac:cxnSpMkLst>
            <pc:docMk/>
            <pc:sldMk cId="2879750555" sldId="533"/>
            <ac:cxnSpMk id="67" creationId="{679919A8-D88E-46AF-85C1-4FCB50726092}"/>
          </ac:cxnSpMkLst>
        </pc:cxnChg>
        <pc:cxnChg chg="mod">
          <ac:chgData name="Cristian Chilipirea" userId="34ab170da5908fc4" providerId="LiveId" clId="{F4C672CC-F603-4ECA-82F6-E5A7AEA1C702}" dt="2021-03-28T20:33:38.025" v="538" actId="1037"/>
          <ac:cxnSpMkLst>
            <pc:docMk/>
            <pc:sldMk cId="2879750555" sldId="533"/>
            <ac:cxnSpMk id="70" creationId="{AA46327F-C6A8-4ABE-A088-7279131993AF}"/>
          </ac:cxnSpMkLst>
        </pc:cxnChg>
        <pc:cxnChg chg="mod">
          <ac:chgData name="Cristian Chilipirea" userId="34ab170da5908fc4" providerId="LiveId" clId="{F4C672CC-F603-4ECA-82F6-E5A7AEA1C702}" dt="2021-03-28T20:33:20.497" v="507" actId="1037"/>
          <ac:cxnSpMkLst>
            <pc:docMk/>
            <pc:sldMk cId="2879750555" sldId="533"/>
            <ac:cxnSpMk id="73" creationId="{641132C8-5F23-460A-BCE6-C826EC47D059}"/>
          </ac:cxnSpMkLst>
        </pc:cxnChg>
        <pc:cxnChg chg="mod">
          <ac:chgData name="Cristian Chilipirea" userId="34ab170da5908fc4" providerId="LiveId" clId="{F4C672CC-F603-4ECA-82F6-E5A7AEA1C702}" dt="2021-03-28T20:33:13.106" v="495" actId="1037"/>
          <ac:cxnSpMkLst>
            <pc:docMk/>
            <pc:sldMk cId="2879750555" sldId="533"/>
            <ac:cxnSpMk id="77" creationId="{7175CEC7-7998-454E-AD09-9CD28079D7D6}"/>
          </ac:cxnSpMkLst>
        </pc:cxnChg>
        <pc:cxnChg chg="mod">
          <ac:chgData name="Cristian Chilipirea" userId="34ab170da5908fc4" providerId="LiveId" clId="{F4C672CC-F603-4ECA-82F6-E5A7AEA1C702}" dt="2021-03-28T20:33:25.002" v="511" actId="1037"/>
          <ac:cxnSpMkLst>
            <pc:docMk/>
            <pc:sldMk cId="2879750555" sldId="533"/>
            <ac:cxnSpMk id="79" creationId="{BA3FD281-1E2D-45DE-AB9D-6E91862D71A3}"/>
          </ac:cxnSpMkLst>
        </pc:cxnChg>
        <pc:cxnChg chg="mod">
          <ac:chgData name="Cristian Chilipirea" userId="34ab170da5908fc4" providerId="LiveId" clId="{F4C672CC-F603-4ECA-82F6-E5A7AEA1C702}" dt="2021-03-28T20:33:32.058" v="525" actId="1037"/>
          <ac:cxnSpMkLst>
            <pc:docMk/>
            <pc:sldMk cId="2879750555" sldId="533"/>
            <ac:cxnSpMk id="82" creationId="{43724665-15E8-4A03-BA3B-081632A008EA}"/>
          </ac:cxnSpMkLst>
        </pc:cxnChg>
      </pc:sldChg>
      <pc:sldChg chg="addSp delSp modSp add mod modClrScheme chgLayout">
        <pc:chgData name="Cristian Chilipirea" userId="34ab170da5908fc4" providerId="LiveId" clId="{F4C672CC-F603-4ECA-82F6-E5A7AEA1C702}" dt="2021-03-28T20:35:09.437" v="580"/>
        <pc:sldMkLst>
          <pc:docMk/>
          <pc:sldMk cId="3730992044" sldId="534"/>
        </pc:sldMkLst>
        <pc:spChg chg="mod ord">
          <ac:chgData name="Cristian Chilipirea" userId="34ab170da5908fc4" providerId="LiveId" clId="{F4C672CC-F603-4ECA-82F6-E5A7AEA1C702}" dt="2021-03-28T20:16:36.240" v="195" actId="700"/>
          <ac:spMkLst>
            <pc:docMk/>
            <pc:sldMk cId="3730992044" sldId="534"/>
            <ac:spMk id="2" creationId="{A7B12EE6-23AF-46C7-9BC1-8B08C2502701}"/>
          </ac:spMkLst>
        </pc:spChg>
        <pc:spChg chg="add del mod ord">
          <ac:chgData name="Cristian Chilipirea" userId="34ab170da5908fc4" providerId="LiveId" clId="{F4C672CC-F603-4ECA-82F6-E5A7AEA1C702}" dt="2021-03-28T20:34:42.624" v="575" actId="478"/>
          <ac:spMkLst>
            <pc:docMk/>
            <pc:sldMk cId="3730992044" sldId="534"/>
            <ac:spMk id="3" creationId="{9F5250D6-B94D-4165-AC3F-B4E72755C50F}"/>
          </ac:spMkLst>
        </pc:spChg>
        <pc:spChg chg="mod ord">
          <ac:chgData name="Cristian Chilipirea" userId="34ab170da5908fc4" providerId="LiveId" clId="{F4C672CC-F603-4ECA-82F6-E5A7AEA1C702}" dt="2021-03-28T20:34:40.606" v="574" actId="207"/>
          <ac:spMkLst>
            <pc:docMk/>
            <pc:sldMk cId="3730992044" sldId="534"/>
            <ac:spMk id="76" creationId="{B4D1830E-BAFB-425D-A311-7A2723127D98}"/>
          </ac:spMkLst>
        </pc:spChg>
        <pc:graphicFrameChg chg="modGraphic">
          <ac:chgData name="Cristian Chilipirea" userId="34ab170da5908fc4" providerId="LiveId" clId="{F4C672CC-F603-4ECA-82F6-E5A7AEA1C702}" dt="2021-03-28T20:35:05.624" v="579"/>
          <ac:graphicFrameMkLst>
            <pc:docMk/>
            <pc:sldMk cId="3730992044" sldId="534"/>
            <ac:graphicFrameMk id="41" creationId="{040DAFB7-622F-438D-9DBF-E4201D4AF6F6}"/>
          </ac:graphicFrameMkLst>
        </pc:graphicFrameChg>
        <pc:graphicFrameChg chg="modGraphic">
          <ac:chgData name="Cristian Chilipirea" userId="34ab170da5908fc4" providerId="LiveId" clId="{F4C672CC-F603-4ECA-82F6-E5A7AEA1C702}" dt="2021-03-28T20:34:57.778" v="577"/>
          <ac:graphicFrameMkLst>
            <pc:docMk/>
            <pc:sldMk cId="3730992044" sldId="534"/>
            <ac:graphicFrameMk id="47" creationId="{3C707904-CA60-4D71-AAA3-ABBA27D8221E}"/>
          </ac:graphicFrameMkLst>
        </pc:graphicFrameChg>
        <pc:graphicFrameChg chg="modGraphic">
          <ac:chgData name="Cristian Chilipirea" userId="34ab170da5908fc4" providerId="LiveId" clId="{F4C672CC-F603-4ECA-82F6-E5A7AEA1C702}" dt="2021-03-28T20:34:53.145" v="576"/>
          <ac:graphicFrameMkLst>
            <pc:docMk/>
            <pc:sldMk cId="3730992044" sldId="534"/>
            <ac:graphicFrameMk id="48" creationId="{64E4D5F7-FE14-4E4D-9279-3F1D74B33E5F}"/>
          </ac:graphicFrameMkLst>
        </pc:graphicFrameChg>
        <pc:graphicFrameChg chg="modGraphic">
          <ac:chgData name="Cristian Chilipirea" userId="34ab170da5908fc4" providerId="LiveId" clId="{F4C672CC-F603-4ECA-82F6-E5A7AEA1C702}" dt="2021-03-28T20:35:09.437" v="580"/>
          <ac:graphicFrameMkLst>
            <pc:docMk/>
            <pc:sldMk cId="3730992044" sldId="534"/>
            <ac:graphicFrameMk id="62" creationId="{7E8A4BD4-DFFD-4AEC-88FB-90125D2BC9C0}"/>
          </ac:graphicFrameMkLst>
        </pc:graphicFrameChg>
        <pc:graphicFrameChg chg="modGraphic">
          <ac:chgData name="Cristian Chilipirea" userId="34ab170da5908fc4" providerId="LiveId" clId="{F4C672CC-F603-4ECA-82F6-E5A7AEA1C702}" dt="2021-03-28T20:35:01.474" v="578"/>
          <ac:graphicFrameMkLst>
            <pc:docMk/>
            <pc:sldMk cId="3730992044" sldId="534"/>
            <ac:graphicFrameMk id="64" creationId="{B992B0E2-3724-4E72-9E46-834CCCB0D1CA}"/>
          </ac:graphicFrameMkLst>
        </pc:graphicFrameChg>
      </pc:sldChg>
      <pc:sldChg chg="addSp delSp modSp add mod modClrScheme chgLayout">
        <pc:chgData name="Cristian Chilipirea" userId="34ab170da5908fc4" providerId="LiveId" clId="{F4C672CC-F603-4ECA-82F6-E5A7AEA1C702}" dt="2021-03-28T20:35:21.817" v="582" actId="478"/>
        <pc:sldMkLst>
          <pc:docMk/>
          <pc:sldMk cId="3917259972" sldId="535"/>
        </pc:sldMkLst>
        <pc:spChg chg="mod ord">
          <ac:chgData name="Cristian Chilipirea" userId="34ab170da5908fc4" providerId="LiveId" clId="{F4C672CC-F603-4ECA-82F6-E5A7AEA1C702}" dt="2021-03-28T20:35:18.475" v="581" actId="207"/>
          <ac:spMkLst>
            <pc:docMk/>
            <pc:sldMk cId="3917259972" sldId="535"/>
            <ac:spMk id="2" creationId="{B6F31290-9F1C-4CBA-9164-D38C0DF14441}"/>
          </ac:spMkLst>
        </pc:spChg>
        <pc:spChg chg="mod ord">
          <ac:chgData name="Cristian Chilipirea" userId="34ab170da5908fc4" providerId="LiveId" clId="{F4C672CC-F603-4ECA-82F6-E5A7AEA1C702}" dt="2021-03-28T20:16:36.240" v="195" actId="700"/>
          <ac:spMkLst>
            <pc:docMk/>
            <pc:sldMk cId="3917259972" sldId="535"/>
            <ac:spMk id="3" creationId="{FC3CF947-FD4A-4C00-94C8-695EFF1FD2E5}"/>
          </ac:spMkLst>
        </pc:spChg>
        <pc:spChg chg="add del mod ord">
          <ac:chgData name="Cristian Chilipirea" userId="34ab170da5908fc4" providerId="LiveId" clId="{F4C672CC-F603-4ECA-82F6-E5A7AEA1C702}" dt="2021-03-28T20:35:21.817" v="582" actId="478"/>
          <ac:spMkLst>
            <pc:docMk/>
            <pc:sldMk cId="3917259972" sldId="535"/>
            <ac:spMk id="5" creationId="{79E40791-8F2C-4265-973E-1772B7454222}"/>
          </ac:spMkLst>
        </pc:spChg>
      </pc:sldChg>
      <pc:sldChg chg="addSp delSp modSp add mod modClrScheme chgLayout">
        <pc:chgData name="Cristian Chilipirea" userId="34ab170da5908fc4" providerId="LiveId" clId="{F4C672CC-F603-4ECA-82F6-E5A7AEA1C702}" dt="2021-03-28T20:35:41.373" v="584" actId="478"/>
        <pc:sldMkLst>
          <pc:docMk/>
          <pc:sldMk cId="2126870421" sldId="536"/>
        </pc:sldMkLst>
        <pc:spChg chg="mod ord">
          <ac:chgData name="Cristian Chilipirea" userId="34ab170da5908fc4" providerId="LiveId" clId="{F4C672CC-F603-4ECA-82F6-E5A7AEA1C702}" dt="2021-03-28T20:35:38.118" v="583" actId="207"/>
          <ac:spMkLst>
            <pc:docMk/>
            <pc:sldMk cId="2126870421" sldId="536"/>
            <ac:spMk id="2" creationId="{F3DDE7E9-1E58-4661-89F4-C183655EAFA2}"/>
          </ac:spMkLst>
        </pc:spChg>
        <pc:spChg chg="mod ord">
          <ac:chgData name="Cristian Chilipirea" userId="34ab170da5908fc4" providerId="LiveId" clId="{F4C672CC-F603-4ECA-82F6-E5A7AEA1C702}" dt="2021-03-28T20:16:36.240" v="195" actId="700"/>
          <ac:spMkLst>
            <pc:docMk/>
            <pc:sldMk cId="2126870421" sldId="536"/>
            <ac:spMk id="3" creationId="{9DD62954-78B3-4C17-B7AA-A06B905CB03B}"/>
          </ac:spMkLst>
        </pc:spChg>
        <pc:spChg chg="add del mod ord">
          <ac:chgData name="Cristian Chilipirea" userId="34ab170da5908fc4" providerId="LiveId" clId="{F4C672CC-F603-4ECA-82F6-E5A7AEA1C702}" dt="2021-03-28T20:35:41.373" v="584" actId="478"/>
          <ac:spMkLst>
            <pc:docMk/>
            <pc:sldMk cId="2126870421" sldId="536"/>
            <ac:spMk id="5" creationId="{105E9F39-66C4-4C01-922A-7E21BF13AD6E}"/>
          </ac:spMkLst>
        </pc:spChg>
      </pc:sldChg>
      <pc:sldChg chg="addSp delSp modSp add mod modClrScheme chgLayout">
        <pc:chgData name="Cristian Chilipirea" userId="34ab170da5908fc4" providerId="LiveId" clId="{F4C672CC-F603-4ECA-82F6-E5A7AEA1C702}" dt="2021-03-28T20:35:49.889" v="586" actId="478"/>
        <pc:sldMkLst>
          <pc:docMk/>
          <pc:sldMk cId="2092917314" sldId="537"/>
        </pc:sldMkLst>
        <pc:spChg chg="mod ord">
          <ac:chgData name="Cristian Chilipirea" userId="34ab170da5908fc4" providerId="LiveId" clId="{F4C672CC-F603-4ECA-82F6-E5A7AEA1C702}" dt="2021-03-28T20:35:46.874" v="585" actId="207"/>
          <ac:spMkLst>
            <pc:docMk/>
            <pc:sldMk cId="2092917314" sldId="537"/>
            <ac:spMk id="2" creationId="{C8E3E30F-3D96-4D33-91B7-D42BF596DB8F}"/>
          </ac:spMkLst>
        </pc:spChg>
        <pc:spChg chg="mod ord">
          <ac:chgData name="Cristian Chilipirea" userId="34ab170da5908fc4" providerId="LiveId" clId="{F4C672CC-F603-4ECA-82F6-E5A7AEA1C702}" dt="2021-03-28T20:16:36.240" v="195" actId="700"/>
          <ac:spMkLst>
            <pc:docMk/>
            <pc:sldMk cId="2092917314" sldId="537"/>
            <ac:spMk id="3" creationId="{B56D8E3E-F742-43EC-BF27-9FAA84D075A3}"/>
          </ac:spMkLst>
        </pc:spChg>
        <pc:spChg chg="add del mod ord">
          <ac:chgData name="Cristian Chilipirea" userId="34ab170da5908fc4" providerId="LiveId" clId="{F4C672CC-F603-4ECA-82F6-E5A7AEA1C702}" dt="2021-03-28T20:35:49.889" v="586" actId="478"/>
          <ac:spMkLst>
            <pc:docMk/>
            <pc:sldMk cId="2092917314" sldId="537"/>
            <ac:spMk id="5" creationId="{111B1C4D-522F-4D76-AA5D-03225A94253A}"/>
          </ac:spMkLst>
        </pc:spChg>
      </pc:sldChg>
      <pc:sldChg chg="addSp delSp modSp add mod modClrScheme chgLayout">
        <pc:chgData name="Cristian Chilipirea" userId="34ab170da5908fc4" providerId="LiveId" clId="{F4C672CC-F603-4ECA-82F6-E5A7AEA1C702}" dt="2021-03-28T20:36:12.244" v="591" actId="1076"/>
        <pc:sldMkLst>
          <pc:docMk/>
          <pc:sldMk cId="297749857" sldId="538"/>
        </pc:sldMkLst>
        <pc:spChg chg="mod ord">
          <ac:chgData name="Cristian Chilipirea" userId="34ab170da5908fc4" providerId="LiveId" clId="{F4C672CC-F603-4ECA-82F6-E5A7AEA1C702}" dt="2021-03-28T20:35:59.137" v="587" actId="207"/>
          <ac:spMkLst>
            <pc:docMk/>
            <pc:sldMk cId="297749857" sldId="538"/>
            <ac:spMk id="2" creationId="{BED5511F-671E-4937-8AC3-238FEFE4F427}"/>
          </ac:spMkLst>
        </pc:spChg>
        <pc:spChg chg="mod ord">
          <ac:chgData name="Cristian Chilipirea" userId="34ab170da5908fc4" providerId="LiveId" clId="{F4C672CC-F603-4ECA-82F6-E5A7AEA1C702}" dt="2021-03-28T20:16:36.240" v="195" actId="700"/>
          <ac:spMkLst>
            <pc:docMk/>
            <pc:sldMk cId="297749857" sldId="538"/>
            <ac:spMk id="3" creationId="{278632BF-EBD0-4593-9DC5-25C72D7288B7}"/>
          </ac:spMkLst>
        </pc:spChg>
        <pc:spChg chg="add del mod ord">
          <ac:chgData name="Cristian Chilipirea" userId="34ab170da5908fc4" providerId="LiveId" clId="{F4C672CC-F603-4ECA-82F6-E5A7AEA1C702}" dt="2021-03-28T20:36:01.465" v="588" actId="478"/>
          <ac:spMkLst>
            <pc:docMk/>
            <pc:sldMk cId="297749857" sldId="538"/>
            <ac:spMk id="5" creationId="{07FCB919-2817-4DF0-96C5-D194B80AF0D6}"/>
          </ac:spMkLst>
        </pc:spChg>
        <pc:spChg chg="mod">
          <ac:chgData name="Cristian Chilipirea" userId="34ab170da5908fc4" providerId="LiveId" clId="{F4C672CC-F603-4ECA-82F6-E5A7AEA1C702}" dt="2021-03-28T20:36:12.244" v="591" actId="1076"/>
          <ac:spMkLst>
            <pc:docMk/>
            <pc:sldMk cId="297749857" sldId="538"/>
            <ac:spMk id="7" creationId="{9F06FBDF-43DB-42FB-8064-4A84D2272200}"/>
          </ac:spMkLst>
        </pc:spChg>
      </pc:sldChg>
      <pc:sldChg chg="addSp delSp modSp add mod modClrScheme chgLayout">
        <pc:chgData name="Cristian Chilipirea" userId="34ab170da5908fc4" providerId="LiveId" clId="{F4C672CC-F603-4ECA-82F6-E5A7AEA1C702}" dt="2021-03-28T20:36:29.407" v="596" actId="1076"/>
        <pc:sldMkLst>
          <pc:docMk/>
          <pc:sldMk cId="1886360117" sldId="539"/>
        </pc:sldMkLst>
        <pc:spChg chg="mod ord">
          <ac:chgData name="Cristian Chilipirea" userId="34ab170da5908fc4" providerId="LiveId" clId="{F4C672CC-F603-4ECA-82F6-E5A7AEA1C702}" dt="2021-03-28T20:36:18.086" v="592" actId="207"/>
          <ac:spMkLst>
            <pc:docMk/>
            <pc:sldMk cId="1886360117" sldId="539"/>
            <ac:spMk id="2" creationId="{50262EB4-2FB5-4F5C-943E-BBE285A80763}"/>
          </ac:spMkLst>
        </pc:spChg>
        <pc:spChg chg="mod ord">
          <ac:chgData name="Cristian Chilipirea" userId="34ab170da5908fc4" providerId="LiveId" clId="{F4C672CC-F603-4ECA-82F6-E5A7AEA1C702}" dt="2021-03-28T20:16:36.240" v="195" actId="700"/>
          <ac:spMkLst>
            <pc:docMk/>
            <pc:sldMk cId="1886360117" sldId="539"/>
            <ac:spMk id="3" creationId="{80FDB7CF-A325-4308-9EF4-2FC3FB20BFF9}"/>
          </ac:spMkLst>
        </pc:spChg>
        <pc:spChg chg="add del mod ord">
          <ac:chgData name="Cristian Chilipirea" userId="34ab170da5908fc4" providerId="LiveId" clId="{F4C672CC-F603-4ECA-82F6-E5A7AEA1C702}" dt="2021-03-28T20:36:20.949" v="593" actId="478"/>
          <ac:spMkLst>
            <pc:docMk/>
            <pc:sldMk cId="1886360117" sldId="539"/>
            <ac:spMk id="5" creationId="{3C2666E6-B5D1-4FC0-AC0A-58FEF772D1DA}"/>
          </ac:spMkLst>
        </pc:spChg>
        <pc:spChg chg="mod">
          <ac:chgData name="Cristian Chilipirea" userId="34ab170da5908fc4" providerId="LiveId" clId="{F4C672CC-F603-4ECA-82F6-E5A7AEA1C702}" dt="2021-03-28T20:36:29.407" v="596" actId="1076"/>
          <ac:spMkLst>
            <pc:docMk/>
            <pc:sldMk cId="1886360117" sldId="539"/>
            <ac:spMk id="7" creationId="{26812CDF-2E79-46AF-AD13-8CCF22D600B7}"/>
          </ac:spMkLst>
        </pc:spChg>
      </pc:sldChg>
      <pc:sldChg chg="modSp add mod modClrScheme chgLayout">
        <pc:chgData name="Cristian Chilipirea" userId="34ab170da5908fc4" providerId="LiveId" clId="{F4C672CC-F603-4ECA-82F6-E5A7AEA1C702}" dt="2021-03-28T20:37:10.110" v="606" actId="14100"/>
        <pc:sldMkLst>
          <pc:docMk/>
          <pc:sldMk cId="2306265673" sldId="540"/>
        </pc:sldMkLst>
        <pc:spChg chg="mod ord">
          <ac:chgData name="Cristian Chilipirea" userId="34ab170da5908fc4" providerId="LiveId" clId="{F4C672CC-F603-4ECA-82F6-E5A7AEA1C702}" dt="2021-03-28T20:36:34.285" v="597" actId="207"/>
          <ac:spMkLst>
            <pc:docMk/>
            <pc:sldMk cId="2306265673" sldId="540"/>
            <ac:spMk id="2" creationId="{12894DB3-5DA6-487B-A8A0-1BFD808678E9}"/>
          </ac:spMkLst>
        </pc:spChg>
        <pc:spChg chg="mod ord">
          <ac:chgData name="Cristian Chilipirea" userId="34ab170da5908fc4" providerId="LiveId" clId="{F4C672CC-F603-4ECA-82F6-E5A7AEA1C702}" dt="2021-03-28T20:16:36.240" v="195" actId="700"/>
          <ac:spMkLst>
            <pc:docMk/>
            <pc:sldMk cId="2306265673" sldId="540"/>
            <ac:spMk id="3" creationId="{DB084A1E-51A5-45D9-B4ED-DF66C99CA1D3}"/>
          </ac:spMkLst>
        </pc:spChg>
        <pc:spChg chg="mod ord">
          <ac:chgData name="Cristian Chilipirea" userId="34ab170da5908fc4" providerId="LiveId" clId="{F4C672CC-F603-4ECA-82F6-E5A7AEA1C702}" dt="2021-03-28T20:37:10.110" v="606" actId="14100"/>
          <ac:spMkLst>
            <pc:docMk/>
            <pc:sldMk cId="2306265673" sldId="540"/>
            <ac:spMk id="5" creationId="{2FE57C5A-7BC3-4F04-939E-F0EA9C61249F}"/>
          </ac:spMkLst>
        </pc:spChg>
      </pc:sldChg>
      <pc:sldChg chg="modSp add mod modClrScheme chgLayout">
        <pc:chgData name="Cristian Chilipirea" userId="34ab170da5908fc4" providerId="LiveId" clId="{F4C672CC-F603-4ECA-82F6-E5A7AEA1C702}" dt="2021-03-28T20:37:31.552" v="608" actId="6549"/>
        <pc:sldMkLst>
          <pc:docMk/>
          <pc:sldMk cId="3615049054" sldId="541"/>
        </pc:sldMkLst>
        <pc:spChg chg="mod ord">
          <ac:chgData name="Cristian Chilipirea" userId="34ab170da5908fc4" providerId="LiveId" clId="{F4C672CC-F603-4ECA-82F6-E5A7AEA1C702}" dt="2021-03-28T20:37:15.219" v="607" actId="207"/>
          <ac:spMkLst>
            <pc:docMk/>
            <pc:sldMk cId="3615049054" sldId="541"/>
            <ac:spMk id="2" creationId="{56831943-0228-4110-8A13-60C9036E85C0}"/>
          </ac:spMkLst>
        </pc:spChg>
        <pc:spChg chg="mod ord">
          <ac:chgData name="Cristian Chilipirea" userId="34ab170da5908fc4" providerId="LiveId" clId="{F4C672CC-F603-4ECA-82F6-E5A7AEA1C702}" dt="2021-03-28T20:37:31.552" v="608" actId="6549"/>
          <ac:spMkLst>
            <pc:docMk/>
            <pc:sldMk cId="3615049054" sldId="541"/>
            <ac:spMk id="3" creationId="{970F27F9-D262-431E-AB9B-A46400343D67}"/>
          </ac:spMkLst>
        </pc:spChg>
        <pc:spChg chg="mod ord">
          <ac:chgData name="Cristian Chilipirea" userId="34ab170da5908fc4" providerId="LiveId" clId="{F4C672CC-F603-4ECA-82F6-E5A7AEA1C702}" dt="2021-03-28T20:16:36.240" v="195" actId="700"/>
          <ac:spMkLst>
            <pc:docMk/>
            <pc:sldMk cId="3615049054" sldId="541"/>
            <ac:spMk id="5" creationId="{A0BA3F29-3A32-41D0-A892-365C66C89C8A}"/>
          </ac:spMkLst>
        </pc:spChg>
      </pc:sldChg>
      <pc:sldChg chg="modSp add mod modClrScheme chgLayout">
        <pc:chgData name="Cristian Chilipirea" userId="34ab170da5908fc4" providerId="LiveId" clId="{F4C672CC-F603-4ECA-82F6-E5A7AEA1C702}" dt="2021-03-28T20:38:04.858" v="612" actId="12"/>
        <pc:sldMkLst>
          <pc:docMk/>
          <pc:sldMk cId="1029454624" sldId="542"/>
        </pc:sldMkLst>
        <pc:spChg chg="mod ord">
          <ac:chgData name="Cristian Chilipirea" userId="34ab170da5908fc4" providerId="LiveId" clId="{F4C672CC-F603-4ECA-82F6-E5A7AEA1C702}" dt="2021-03-28T20:37:38.221" v="609" actId="207"/>
          <ac:spMkLst>
            <pc:docMk/>
            <pc:sldMk cId="1029454624" sldId="542"/>
            <ac:spMk id="2" creationId="{EDFC9742-E741-4F13-9973-DFD39CCC28A4}"/>
          </ac:spMkLst>
        </pc:spChg>
        <pc:spChg chg="mod ord">
          <ac:chgData name="Cristian Chilipirea" userId="34ab170da5908fc4" providerId="LiveId" clId="{F4C672CC-F603-4ECA-82F6-E5A7AEA1C702}" dt="2021-03-28T20:38:04.858" v="612" actId="12"/>
          <ac:spMkLst>
            <pc:docMk/>
            <pc:sldMk cId="1029454624" sldId="542"/>
            <ac:spMk id="3" creationId="{E6FCE5C6-CB81-4142-BFBE-DC522137ACC9}"/>
          </ac:spMkLst>
        </pc:spChg>
        <pc:spChg chg="mod ord">
          <ac:chgData name="Cristian Chilipirea" userId="34ab170da5908fc4" providerId="LiveId" clId="{F4C672CC-F603-4ECA-82F6-E5A7AEA1C702}" dt="2021-03-28T20:16:36.240" v="195" actId="700"/>
          <ac:spMkLst>
            <pc:docMk/>
            <pc:sldMk cId="1029454624" sldId="542"/>
            <ac:spMk id="5" creationId="{72040EC5-E48B-40EC-8F39-FC116CBC2216}"/>
          </ac:spMkLst>
        </pc:spChg>
      </pc:sldChg>
      <pc:sldChg chg="modSp add mod modClrScheme chgLayout">
        <pc:chgData name="Cristian Chilipirea" userId="34ab170da5908fc4" providerId="LiveId" clId="{F4C672CC-F603-4ECA-82F6-E5A7AEA1C702}" dt="2021-03-28T20:29:42.333" v="404" actId="14100"/>
        <pc:sldMkLst>
          <pc:docMk/>
          <pc:sldMk cId="2091460071" sldId="543"/>
        </pc:sldMkLst>
        <pc:spChg chg="mod ord">
          <ac:chgData name="Cristian Chilipirea" userId="34ab170da5908fc4" providerId="LiveId" clId="{F4C672CC-F603-4ECA-82F6-E5A7AEA1C702}" dt="2021-03-28T20:29:36.885" v="402" actId="207"/>
          <ac:spMkLst>
            <pc:docMk/>
            <pc:sldMk cId="2091460071" sldId="543"/>
            <ac:spMk id="2" creationId="{E1AFD766-484E-47B2-9C5C-8584041EE2A9}"/>
          </ac:spMkLst>
        </pc:spChg>
        <pc:spChg chg="mod ord">
          <ac:chgData name="Cristian Chilipirea" userId="34ab170da5908fc4" providerId="LiveId" clId="{F4C672CC-F603-4ECA-82F6-E5A7AEA1C702}" dt="2021-03-28T20:29:42.333" v="404" actId="14100"/>
          <ac:spMkLst>
            <pc:docMk/>
            <pc:sldMk cId="2091460071" sldId="543"/>
            <ac:spMk id="3" creationId="{CD1C7182-C71C-45DC-9571-A09750C1F134}"/>
          </ac:spMkLst>
        </pc:spChg>
        <pc:spChg chg="mod ord">
          <ac:chgData name="Cristian Chilipirea" userId="34ab170da5908fc4" providerId="LiveId" clId="{F4C672CC-F603-4ECA-82F6-E5A7AEA1C702}" dt="2021-03-28T20:16:36.240" v="195" actId="700"/>
          <ac:spMkLst>
            <pc:docMk/>
            <pc:sldMk cId="2091460071" sldId="543"/>
            <ac:spMk id="5" creationId="{4377B9E2-F4F2-4BF3-BC8D-28BF3AECCCB9}"/>
          </ac:spMkLst>
        </pc:spChg>
      </pc:sldChg>
      <pc:sldChg chg="del">
        <pc:chgData name="Cristian Chilipirea" userId="34ab170da5908fc4" providerId="LiveId" clId="{F4C672CC-F603-4ECA-82F6-E5A7AEA1C702}" dt="2021-03-28T16:49:00.492" v="0" actId="47"/>
        <pc:sldMkLst>
          <pc:docMk/>
          <pc:sldMk cId="122722494" sldId="574"/>
        </pc:sldMkLst>
      </pc:sldChg>
      <pc:sldChg chg="del">
        <pc:chgData name="Cristian Chilipirea" userId="34ab170da5908fc4" providerId="LiveId" clId="{F4C672CC-F603-4ECA-82F6-E5A7AEA1C702}" dt="2021-03-28T16:49:00.492" v="0" actId="47"/>
        <pc:sldMkLst>
          <pc:docMk/>
          <pc:sldMk cId="330564871" sldId="576"/>
        </pc:sldMkLst>
      </pc:sldChg>
      <pc:sldChg chg="del">
        <pc:chgData name="Cristian Chilipirea" userId="34ab170da5908fc4" providerId="LiveId" clId="{F4C672CC-F603-4ECA-82F6-E5A7AEA1C702}" dt="2021-03-28T16:49:00.492" v="0" actId="47"/>
        <pc:sldMkLst>
          <pc:docMk/>
          <pc:sldMk cId="1995374878" sldId="577"/>
        </pc:sldMkLst>
      </pc:sldChg>
      <pc:sldChg chg="del">
        <pc:chgData name="Cristian Chilipirea" userId="34ab170da5908fc4" providerId="LiveId" clId="{F4C672CC-F603-4ECA-82F6-E5A7AEA1C702}" dt="2021-03-28T16:49:00.492" v="0" actId="47"/>
        <pc:sldMkLst>
          <pc:docMk/>
          <pc:sldMk cId="709545942" sldId="578"/>
        </pc:sldMkLst>
      </pc:sldChg>
      <pc:sldChg chg="del">
        <pc:chgData name="Cristian Chilipirea" userId="34ab170da5908fc4" providerId="LiveId" clId="{F4C672CC-F603-4ECA-82F6-E5A7AEA1C702}" dt="2021-03-28T16:49:00.492" v="0" actId="47"/>
        <pc:sldMkLst>
          <pc:docMk/>
          <pc:sldMk cId="1657442278" sldId="579"/>
        </pc:sldMkLst>
      </pc:sldChg>
      <pc:sldChg chg="del">
        <pc:chgData name="Cristian Chilipirea" userId="34ab170da5908fc4" providerId="LiveId" clId="{F4C672CC-F603-4ECA-82F6-E5A7AEA1C702}" dt="2021-03-28T16:49:00.492" v="0" actId="47"/>
        <pc:sldMkLst>
          <pc:docMk/>
          <pc:sldMk cId="3736231120" sldId="580"/>
        </pc:sldMkLst>
      </pc:sldChg>
      <pc:sldChg chg="del">
        <pc:chgData name="Cristian Chilipirea" userId="34ab170da5908fc4" providerId="LiveId" clId="{F4C672CC-F603-4ECA-82F6-E5A7AEA1C702}" dt="2021-03-28T16:49:00.492" v="0" actId="47"/>
        <pc:sldMkLst>
          <pc:docMk/>
          <pc:sldMk cId="135493813" sldId="581"/>
        </pc:sldMkLst>
      </pc:sldChg>
      <pc:sldChg chg="del">
        <pc:chgData name="Cristian Chilipirea" userId="34ab170da5908fc4" providerId="LiveId" clId="{F4C672CC-F603-4ECA-82F6-E5A7AEA1C702}" dt="2021-03-28T16:49:00.492" v="0" actId="47"/>
        <pc:sldMkLst>
          <pc:docMk/>
          <pc:sldMk cId="2175892865" sldId="582"/>
        </pc:sldMkLst>
      </pc:sldChg>
      <pc:sldChg chg="del">
        <pc:chgData name="Cristian Chilipirea" userId="34ab170da5908fc4" providerId="LiveId" clId="{F4C672CC-F603-4ECA-82F6-E5A7AEA1C702}" dt="2021-03-28T16:49:00.492" v="0" actId="47"/>
        <pc:sldMkLst>
          <pc:docMk/>
          <pc:sldMk cId="2649713988" sldId="583"/>
        </pc:sldMkLst>
      </pc:sldChg>
      <pc:sldChg chg="del">
        <pc:chgData name="Cristian Chilipirea" userId="34ab170da5908fc4" providerId="LiveId" clId="{F4C672CC-F603-4ECA-82F6-E5A7AEA1C702}" dt="2021-03-28T16:49:00.492" v="0" actId="47"/>
        <pc:sldMkLst>
          <pc:docMk/>
          <pc:sldMk cId="1995936395" sldId="584"/>
        </pc:sldMkLst>
      </pc:sldChg>
      <pc:sldChg chg="del">
        <pc:chgData name="Cristian Chilipirea" userId="34ab170da5908fc4" providerId="LiveId" clId="{F4C672CC-F603-4ECA-82F6-E5A7AEA1C702}" dt="2021-03-28T16:49:00.492" v="0" actId="47"/>
        <pc:sldMkLst>
          <pc:docMk/>
          <pc:sldMk cId="3800599658" sldId="585"/>
        </pc:sldMkLst>
      </pc:sldChg>
      <pc:sldChg chg="del">
        <pc:chgData name="Cristian Chilipirea" userId="34ab170da5908fc4" providerId="LiveId" clId="{F4C672CC-F603-4ECA-82F6-E5A7AEA1C702}" dt="2021-03-28T16:49:00.492" v="0" actId="47"/>
        <pc:sldMkLst>
          <pc:docMk/>
          <pc:sldMk cId="2398383964" sldId="586"/>
        </pc:sldMkLst>
      </pc:sldChg>
      <pc:sldChg chg="del">
        <pc:chgData name="Cristian Chilipirea" userId="34ab170da5908fc4" providerId="LiveId" clId="{F4C672CC-F603-4ECA-82F6-E5A7AEA1C702}" dt="2021-03-28T16:49:00.492" v="0" actId="47"/>
        <pc:sldMkLst>
          <pc:docMk/>
          <pc:sldMk cId="2884867084" sldId="587"/>
        </pc:sldMkLst>
      </pc:sldChg>
      <pc:sldChg chg="del">
        <pc:chgData name="Cristian Chilipirea" userId="34ab170da5908fc4" providerId="LiveId" clId="{F4C672CC-F603-4ECA-82F6-E5A7AEA1C702}" dt="2021-03-28T16:49:00.492" v="0" actId="47"/>
        <pc:sldMkLst>
          <pc:docMk/>
          <pc:sldMk cId="2443095236" sldId="588"/>
        </pc:sldMkLst>
      </pc:sldChg>
      <pc:sldChg chg="del">
        <pc:chgData name="Cristian Chilipirea" userId="34ab170da5908fc4" providerId="LiveId" clId="{F4C672CC-F603-4ECA-82F6-E5A7AEA1C702}" dt="2021-03-28T16:49:00.492" v="0" actId="47"/>
        <pc:sldMkLst>
          <pc:docMk/>
          <pc:sldMk cId="3976824638" sldId="589"/>
        </pc:sldMkLst>
      </pc:sldChg>
      <pc:sldChg chg="del">
        <pc:chgData name="Cristian Chilipirea" userId="34ab170da5908fc4" providerId="LiveId" clId="{F4C672CC-F603-4ECA-82F6-E5A7AEA1C702}" dt="2021-03-28T16:49:00.492" v="0" actId="47"/>
        <pc:sldMkLst>
          <pc:docMk/>
          <pc:sldMk cId="3687014004" sldId="590"/>
        </pc:sldMkLst>
      </pc:sldChg>
      <pc:sldChg chg="del">
        <pc:chgData name="Cristian Chilipirea" userId="34ab170da5908fc4" providerId="LiveId" clId="{F4C672CC-F603-4ECA-82F6-E5A7AEA1C702}" dt="2021-03-28T16:49:00.492" v="0" actId="47"/>
        <pc:sldMkLst>
          <pc:docMk/>
          <pc:sldMk cId="293129863" sldId="591"/>
        </pc:sldMkLst>
      </pc:sldChg>
      <pc:sldChg chg="del">
        <pc:chgData name="Cristian Chilipirea" userId="34ab170da5908fc4" providerId="LiveId" clId="{F4C672CC-F603-4ECA-82F6-E5A7AEA1C702}" dt="2021-03-28T16:49:00.492" v="0" actId="47"/>
        <pc:sldMkLst>
          <pc:docMk/>
          <pc:sldMk cId="3338914257" sldId="592"/>
        </pc:sldMkLst>
      </pc:sldChg>
      <pc:sldChg chg="del">
        <pc:chgData name="Cristian Chilipirea" userId="34ab170da5908fc4" providerId="LiveId" clId="{F4C672CC-F603-4ECA-82F6-E5A7AEA1C702}" dt="2021-03-28T16:49:00.492" v="0" actId="47"/>
        <pc:sldMkLst>
          <pc:docMk/>
          <pc:sldMk cId="2880334560" sldId="593"/>
        </pc:sldMkLst>
      </pc:sldChg>
      <pc:sldChg chg="del">
        <pc:chgData name="Cristian Chilipirea" userId="34ab170da5908fc4" providerId="LiveId" clId="{F4C672CC-F603-4ECA-82F6-E5A7AEA1C702}" dt="2021-03-28T16:49:00.492" v="0" actId="47"/>
        <pc:sldMkLst>
          <pc:docMk/>
          <pc:sldMk cId="2953851819" sldId="594"/>
        </pc:sldMkLst>
      </pc:sldChg>
      <pc:sldChg chg="del">
        <pc:chgData name="Cristian Chilipirea" userId="34ab170da5908fc4" providerId="LiveId" clId="{F4C672CC-F603-4ECA-82F6-E5A7AEA1C702}" dt="2021-03-28T16:49:00.492" v="0" actId="47"/>
        <pc:sldMkLst>
          <pc:docMk/>
          <pc:sldMk cId="3335380451" sldId="595"/>
        </pc:sldMkLst>
      </pc:sldChg>
      <pc:sldChg chg="del">
        <pc:chgData name="Cristian Chilipirea" userId="34ab170da5908fc4" providerId="LiveId" clId="{F4C672CC-F603-4ECA-82F6-E5A7AEA1C702}" dt="2021-03-28T16:49:00.492" v="0" actId="47"/>
        <pc:sldMkLst>
          <pc:docMk/>
          <pc:sldMk cId="4035322081" sldId="596"/>
        </pc:sldMkLst>
      </pc:sldChg>
      <pc:sldChg chg="del">
        <pc:chgData name="Cristian Chilipirea" userId="34ab170da5908fc4" providerId="LiveId" clId="{F4C672CC-F603-4ECA-82F6-E5A7AEA1C702}" dt="2021-03-28T16:49:00.492" v="0" actId="47"/>
        <pc:sldMkLst>
          <pc:docMk/>
          <pc:sldMk cId="963632365" sldId="597"/>
        </pc:sldMkLst>
      </pc:sldChg>
      <pc:sldChg chg="del">
        <pc:chgData name="Cristian Chilipirea" userId="34ab170da5908fc4" providerId="LiveId" clId="{F4C672CC-F603-4ECA-82F6-E5A7AEA1C702}" dt="2021-03-28T16:49:00.492" v="0" actId="47"/>
        <pc:sldMkLst>
          <pc:docMk/>
          <pc:sldMk cId="3115533983" sldId="598"/>
        </pc:sldMkLst>
      </pc:sldChg>
      <pc:sldChg chg="del">
        <pc:chgData name="Cristian Chilipirea" userId="34ab170da5908fc4" providerId="LiveId" clId="{F4C672CC-F603-4ECA-82F6-E5A7AEA1C702}" dt="2021-03-28T16:49:00.492" v="0" actId="47"/>
        <pc:sldMkLst>
          <pc:docMk/>
          <pc:sldMk cId="3939766554" sldId="599"/>
        </pc:sldMkLst>
      </pc:sldChg>
      <pc:sldChg chg="del">
        <pc:chgData name="Cristian Chilipirea" userId="34ab170da5908fc4" providerId="LiveId" clId="{F4C672CC-F603-4ECA-82F6-E5A7AEA1C702}" dt="2021-03-28T16:49:00.492" v="0" actId="47"/>
        <pc:sldMkLst>
          <pc:docMk/>
          <pc:sldMk cId="922788198" sldId="600"/>
        </pc:sldMkLst>
      </pc:sldChg>
      <pc:sldChg chg="del">
        <pc:chgData name="Cristian Chilipirea" userId="34ab170da5908fc4" providerId="LiveId" clId="{F4C672CC-F603-4ECA-82F6-E5A7AEA1C702}" dt="2021-03-28T16:49:00.492" v="0" actId="47"/>
        <pc:sldMkLst>
          <pc:docMk/>
          <pc:sldMk cId="3778638910" sldId="601"/>
        </pc:sldMkLst>
      </pc:sldChg>
      <pc:sldChg chg="del">
        <pc:chgData name="Cristian Chilipirea" userId="34ab170da5908fc4" providerId="LiveId" clId="{F4C672CC-F603-4ECA-82F6-E5A7AEA1C702}" dt="2021-03-28T16:49:00.492" v="0" actId="47"/>
        <pc:sldMkLst>
          <pc:docMk/>
          <pc:sldMk cId="1162376984" sldId="602"/>
        </pc:sldMkLst>
      </pc:sldChg>
      <pc:sldChg chg="del">
        <pc:chgData name="Cristian Chilipirea" userId="34ab170da5908fc4" providerId="LiveId" clId="{F4C672CC-F603-4ECA-82F6-E5A7AEA1C702}" dt="2021-03-28T16:49:00.492" v="0" actId="47"/>
        <pc:sldMkLst>
          <pc:docMk/>
          <pc:sldMk cId="3850400233" sldId="603"/>
        </pc:sldMkLst>
      </pc:sldChg>
      <pc:sldChg chg="del">
        <pc:chgData name="Cristian Chilipirea" userId="34ab170da5908fc4" providerId="LiveId" clId="{F4C672CC-F603-4ECA-82F6-E5A7AEA1C702}" dt="2021-03-28T16:49:00.492" v="0" actId="47"/>
        <pc:sldMkLst>
          <pc:docMk/>
          <pc:sldMk cId="1590448401" sldId="604"/>
        </pc:sldMkLst>
      </pc:sldChg>
      <pc:sldChg chg="del">
        <pc:chgData name="Cristian Chilipirea" userId="34ab170da5908fc4" providerId="LiveId" clId="{F4C672CC-F603-4ECA-82F6-E5A7AEA1C702}" dt="2021-03-28T16:49:00.492" v="0" actId="47"/>
        <pc:sldMkLst>
          <pc:docMk/>
          <pc:sldMk cId="2688480340" sldId="606"/>
        </pc:sldMkLst>
      </pc:sldChg>
      <pc:sldChg chg="del">
        <pc:chgData name="Cristian Chilipirea" userId="34ab170da5908fc4" providerId="LiveId" clId="{F4C672CC-F603-4ECA-82F6-E5A7AEA1C702}" dt="2021-03-28T16:49:00.492" v="0" actId="47"/>
        <pc:sldMkLst>
          <pc:docMk/>
          <pc:sldMk cId="3260968984" sldId="607"/>
        </pc:sldMkLst>
      </pc:sldChg>
      <pc:sldChg chg="del">
        <pc:chgData name="Cristian Chilipirea" userId="34ab170da5908fc4" providerId="LiveId" clId="{F4C672CC-F603-4ECA-82F6-E5A7AEA1C702}" dt="2021-03-28T16:49:00.492" v="0" actId="47"/>
        <pc:sldMkLst>
          <pc:docMk/>
          <pc:sldMk cId="148707726" sldId="608"/>
        </pc:sldMkLst>
      </pc:sldChg>
      <pc:sldChg chg="del">
        <pc:chgData name="Cristian Chilipirea" userId="34ab170da5908fc4" providerId="LiveId" clId="{F4C672CC-F603-4ECA-82F6-E5A7AEA1C702}" dt="2021-03-28T16:49:00.492" v="0" actId="47"/>
        <pc:sldMkLst>
          <pc:docMk/>
          <pc:sldMk cId="806950188" sldId="609"/>
        </pc:sldMkLst>
      </pc:sldChg>
      <pc:sldChg chg="del">
        <pc:chgData name="Cristian Chilipirea" userId="34ab170da5908fc4" providerId="LiveId" clId="{F4C672CC-F603-4ECA-82F6-E5A7AEA1C702}" dt="2021-03-28T16:49:00.492" v="0" actId="47"/>
        <pc:sldMkLst>
          <pc:docMk/>
          <pc:sldMk cId="2969547115" sldId="610"/>
        </pc:sldMkLst>
      </pc:sldChg>
      <pc:sldChg chg="del">
        <pc:chgData name="Cristian Chilipirea" userId="34ab170da5908fc4" providerId="LiveId" clId="{F4C672CC-F603-4ECA-82F6-E5A7AEA1C702}" dt="2021-03-28T16:49:00.492" v="0" actId="47"/>
        <pc:sldMkLst>
          <pc:docMk/>
          <pc:sldMk cId="3772095760" sldId="611"/>
        </pc:sldMkLst>
      </pc:sldChg>
      <pc:sldChg chg="del">
        <pc:chgData name="Cristian Chilipirea" userId="34ab170da5908fc4" providerId="LiveId" clId="{F4C672CC-F603-4ECA-82F6-E5A7AEA1C702}" dt="2021-03-28T16:49:00.492" v="0" actId="47"/>
        <pc:sldMkLst>
          <pc:docMk/>
          <pc:sldMk cId="547638149" sldId="612"/>
        </pc:sldMkLst>
      </pc:sldChg>
      <pc:sldChg chg="del">
        <pc:chgData name="Cristian Chilipirea" userId="34ab170da5908fc4" providerId="LiveId" clId="{F4C672CC-F603-4ECA-82F6-E5A7AEA1C702}" dt="2021-03-28T16:49:00.492" v="0" actId="47"/>
        <pc:sldMkLst>
          <pc:docMk/>
          <pc:sldMk cId="3699323308" sldId="613"/>
        </pc:sldMkLst>
      </pc:sldChg>
      <pc:sldChg chg="del">
        <pc:chgData name="Cristian Chilipirea" userId="34ab170da5908fc4" providerId="LiveId" clId="{F4C672CC-F603-4ECA-82F6-E5A7AEA1C702}" dt="2021-03-28T16:49:00.492" v="0" actId="47"/>
        <pc:sldMkLst>
          <pc:docMk/>
          <pc:sldMk cId="2777553767" sldId="614"/>
        </pc:sldMkLst>
      </pc:sldChg>
      <pc:sldChg chg="del">
        <pc:chgData name="Cristian Chilipirea" userId="34ab170da5908fc4" providerId="LiveId" clId="{F4C672CC-F603-4ECA-82F6-E5A7AEA1C702}" dt="2021-03-28T16:49:00.492" v="0" actId="47"/>
        <pc:sldMkLst>
          <pc:docMk/>
          <pc:sldMk cId="1985903460" sldId="615"/>
        </pc:sldMkLst>
      </pc:sldChg>
      <pc:sldChg chg="del">
        <pc:chgData name="Cristian Chilipirea" userId="34ab170da5908fc4" providerId="LiveId" clId="{F4C672CC-F603-4ECA-82F6-E5A7AEA1C702}" dt="2021-03-28T16:49:00.492" v="0" actId="47"/>
        <pc:sldMkLst>
          <pc:docMk/>
          <pc:sldMk cId="2620218381" sldId="616"/>
        </pc:sldMkLst>
      </pc:sldChg>
      <pc:sldChg chg="del">
        <pc:chgData name="Cristian Chilipirea" userId="34ab170da5908fc4" providerId="LiveId" clId="{F4C672CC-F603-4ECA-82F6-E5A7AEA1C702}" dt="2021-03-28T16:49:00.492" v="0" actId="47"/>
        <pc:sldMkLst>
          <pc:docMk/>
          <pc:sldMk cId="1636220163" sldId="617"/>
        </pc:sldMkLst>
      </pc:sldChg>
      <pc:sldChg chg="del">
        <pc:chgData name="Cristian Chilipirea" userId="34ab170da5908fc4" providerId="LiveId" clId="{F4C672CC-F603-4ECA-82F6-E5A7AEA1C702}" dt="2021-03-28T16:49:00.492" v="0" actId="47"/>
        <pc:sldMkLst>
          <pc:docMk/>
          <pc:sldMk cId="1260025266" sldId="618"/>
        </pc:sldMkLst>
      </pc:sldChg>
      <pc:sldChg chg="del">
        <pc:chgData name="Cristian Chilipirea" userId="34ab170da5908fc4" providerId="LiveId" clId="{F4C672CC-F603-4ECA-82F6-E5A7AEA1C702}" dt="2021-03-28T16:49:00.492" v="0" actId="47"/>
        <pc:sldMkLst>
          <pc:docMk/>
          <pc:sldMk cId="1535392577" sldId="619"/>
        </pc:sldMkLst>
      </pc:sldChg>
      <pc:sldChg chg="del">
        <pc:chgData name="Cristian Chilipirea" userId="34ab170da5908fc4" providerId="LiveId" clId="{F4C672CC-F603-4ECA-82F6-E5A7AEA1C702}" dt="2021-03-28T16:49:00.492" v="0" actId="47"/>
        <pc:sldMkLst>
          <pc:docMk/>
          <pc:sldMk cId="2982334505" sldId="620"/>
        </pc:sldMkLst>
      </pc:sldChg>
      <pc:sldChg chg="del">
        <pc:chgData name="Cristian Chilipirea" userId="34ab170da5908fc4" providerId="LiveId" clId="{F4C672CC-F603-4ECA-82F6-E5A7AEA1C702}" dt="2021-03-28T16:49:00.492" v="0" actId="47"/>
        <pc:sldMkLst>
          <pc:docMk/>
          <pc:sldMk cId="4178164913" sldId="621"/>
        </pc:sldMkLst>
      </pc:sldChg>
      <pc:sldChg chg="del">
        <pc:chgData name="Cristian Chilipirea" userId="34ab170da5908fc4" providerId="LiveId" clId="{F4C672CC-F603-4ECA-82F6-E5A7AEA1C702}" dt="2021-03-28T16:49:00.492" v="0" actId="47"/>
        <pc:sldMkLst>
          <pc:docMk/>
          <pc:sldMk cId="2829829877" sldId="622"/>
        </pc:sldMkLst>
      </pc:sldChg>
      <pc:sldChg chg="del">
        <pc:chgData name="Cristian Chilipirea" userId="34ab170da5908fc4" providerId="LiveId" clId="{F4C672CC-F603-4ECA-82F6-E5A7AEA1C702}" dt="2021-03-28T16:49:00.492" v="0" actId="47"/>
        <pc:sldMkLst>
          <pc:docMk/>
          <pc:sldMk cId="1066996635" sldId="623"/>
        </pc:sldMkLst>
      </pc:sldChg>
      <pc:sldChg chg="del">
        <pc:chgData name="Cristian Chilipirea" userId="34ab170da5908fc4" providerId="LiveId" clId="{F4C672CC-F603-4ECA-82F6-E5A7AEA1C702}" dt="2021-03-28T16:49:00.492" v="0" actId="47"/>
        <pc:sldMkLst>
          <pc:docMk/>
          <pc:sldMk cId="4228065725" sldId="624"/>
        </pc:sldMkLst>
      </pc:sldChg>
      <pc:sldChg chg="del">
        <pc:chgData name="Cristian Chilipirea" userId="34ab170da5908fc4" providerId="LiveId" clId="{F4C672CC-F603-4ECA-82F6-E5A7AEA1C702}" dt="2021-03-28T16:49:00.492" v="0" actId="47"/>
        <pc:sldMkLst>
          <pc:docMk/>
          <pc:sldMk cId="3183625135" sldId="625"/>
        </pc:sldMkLst>
      </pc:sldChg>
      <pc:sldChg chg="del">
        <pc:chgData name="Cristian Chilipirea" userId="34ab170da5908fc4" providerId="LiveId" clId="{F4C672CC-F603-4ECA-82F6-E5A7AEA1C702}" dt="2021-03-28T16:49:00.492" v="0" actId="47"/>
        <pc:sldMkLst>
          <pc:docMk/>
          <pc:sldMk cId="858363654" sldId="626"/>
        </pc:sldMkLst>
      </pc:sldChg>
      <pc:sldChg chg="del">
        <pc:chgData name="Cristian Chilipirea" userId="34ab170da5908fc4" providerId="LiveId" clId="{F4C672CC-F603-4ECA-82F6-E5A7AEA1C702}" dt="2021-03-28T16:49:00.492" v="0" actId="47"/>
        <pc:sldMkLst>
          <pc:docMk/>
          <pc:sldMk cId="1648907280" sldId="627"/>
        </pc:sldMkLst>
      </pc:sldChg>
      <pc:sldChg chg="del">
        <pc:chgData name="Cristian Chilipirea" userId="34ab170da5908fc4" providerId="LiveId" clId="{F4C672CC-F603-4ECA-82F6-E5A7AEA1C702}" dt="2021-03-28T16:49:00.492" v="0" actId="47"/>
        <pc:sldMkLst>
          <pc:docMk/>
          <pc:sldMk cId="2421707044" sldId="628"/>
        </pc:sldMkLst>
      </pc:sldChg>
      <pc:sldChg chg="del">
        <pc:chgData name="Cristian Chilipirea" userId="34ab170da5908fc4" providerId="LiveId" clId="{F4C672CC-F603-4ECA-82F6-E5A7AEA1C702}" dt="2021-03-28T16:49:00.492" v="0" actId="47"/>
        <pc:sldMkLst>
          <pc:docMk/>
          <pc:sldMk cId="1011313958" sldId="629"/>
        </pc:sldMkLst>
      </pc:sldChg>
      <pc:sldChg chg="del">
        <pc:chgData name="Cristian Chilipirea" userId="34ab170da5908fc4" providerId="LiveId" clId="{F4C672CC-F603-4ECA-82F6-E5A7AEA1C702}" dt="2021-03-28T16:49:00.492" v="0" actId="47"/>
        <pc:sldMkLst>
          <pc:docMk/>
          <pc:sldMk cId="3693783994" sldId="630"/>
        </pc:sldMkLst>
      </pc:sldChg>
      <pc:sldChg chg="del">
        <pc:chgData name="Cristian Chilipirea" userId="34ab170da5908fc4" providerId="LiveId" clId="{F4C672CC-F603-4ECA-82F6-E5A7AEA1C702}" dt="2021-03-28T16:49:00.492" v="0" actId="47"/>
        <pc:sldMkLst>
          <pc:docMk/>
          <pc:sldMk cId="2091186788" sldId="631"/>
        </pc:sldMkLst>
      </pc:sldChg>
      <pc:sldChg chg="del">
        <pc:chgData name="Cristian Chilipirea" userId="34ab170da5908fc4" providerId="LiveId" clId="{F4C672CC-F603-4ECA-82F6-E5A7AEA1C702}" dt="2021-03-28T16:49:00.492" v="0" actId="47"/>
        <pc:sldMkLst>
          <pc:docMk/>
          <pc:sldMk cId="3635869917" sldId="632"/>
        </pc:sldMkLst>
      </pc:sldChg>
      <pc:sldChg chg="del">
        <pc:chgData name="Cristian Chilipirea" userId="34ab170da5908fc4" providerId="LiveId" clId="{F4C672CC-F603-4ECA-82F6-E5A7AEA1C702}" dt="2021-03-28T16:49:00.492" v="0" actId="47"/>
        <pc:sldMkLst>
          <pc:docMk/>
          <pc:sldMk cId="807767835" sldId="633"/>
        </pc:sldMkLst>
      </pc:sldChg>
      <pc:sldChg chg="del">
        <pc:chgData name="Cristian Chilipirea" userId="34ab170da5908fc4" providerId="LiveId" clId="{F4C672CC-F603-4ECA-82F6-E5A7AEA1C702}" dt="2021-03-28T16:49:00.492" v="0" actId="47"/>
        <pc:sldMkLst>
          <pc:docMk/>
          <pc:sldMk cId="21447422" sldId="634"/>
        </pc:sldMkLst>
      </pc:sldChg>
      <pc:sldChg chg="del">
        <pc:chgData name="Cristian Chilipirea" userId="34ab170da5908fc4" providerId="LiveId" clId="{F4C672CC-F603-4ECA-82F6-E5A7AEA1C702}" dt="2021-03-28T16:49:00.492" v="0" actId="47"/>
        <pc:sldMkLst>
          <pc:docMk/>
          <pc:sldMk cId="2569742237" sldId="635"/>
        </pc:sldMkLst>
      </pc:sldChg>
      <pc:sldChg chg="del">
        <pc:chgData name="Cristian Chilipirea" userId="34ab170da5908fc4" providerId="LiveId" clId="{F4C672CC-F603-4ECA-82F6-E5A7AEA1C702}" dt="2021-03-28T16:49:00.492" v="0" actId="47"/>
        <pc:sldMkLst>
          <pc:docMk/>
          <pc:sldMk cId="2308422018" sldId="636"/>
        </pc:sldMkLst>
      </pc:sldChg>
      <pc:sldChg chg="del">
        <pc:chgData name="Cristian Chilipirea" userId="34ab170da5908fc4" providerId="LiveId" clId="{F4C672CC-F603-4ECA-82F6-E5A7AEA1C702}" dt="2021-03-28T16:49:00.492" v="0" actId="47"/>
        <pc:sldMkLst>
          <pc:docMk/>
          <pc:sldMk cId="3536319565" sldId="637"/>
        </pc:sldMkLst>
      </pc:sldChg>
      <pc:sldChg chg="del">
        <pc:chgData name="Cristian Chilipirea" userId="34ab170da5908fc4" providerId="LiveId" clId="{F4C672CC-F603-4ECA-82F6-E5A7AEA1C702}" dt="2021-03-28T16:49:00.492" v="0" actId="47"/>
        <pc:sldMkLst>
          <pc:docMk/>
          <pc:sldMk cId="3864521277" sldId="638"/>
        </pc:sldMkLst>
      </pc:sldChg>
      <pc:sldChg chg="del">
        <pc:chgData name="Cristian Chilipirea" userId="34ab170da5908fc4" providerId="LiveId" clId="{F4C672CC-F603-4ECA-82F6-E5A7AEA1C702}" dt="2021-03-28T16:49:00.492" v="0" actId="47"/>
        <pc:sldMkLst>
          <pc:docMk/>
          <pc:sldMk cId="3940797064" sldId="639"/>
        </pc:sldMkLst>
      </pc:sldChg>
      <pc:sldChg chg="del">
        <pc:chgData name="Cristian Chilipirea" userId="34ab170da5908fc4" providerId="LiveId" clId="{F4C672CC-F603-4ECA-82F6-E5A7AEA1C702}" dt="2021-03-28T16:49:00.492" v="0" actId="47"/>
        <pc:sldMkLst>
          <pc:docMk/>
          <pc:sldMk cId="1023899356" sldId="640"/>
        </pc:sldMkLst>
      </pc:sldChg>
      <pc:sldChg chg="modSp del mod">
        <pc:chgData name="Cristian Chilipirea" userId="34ab170da5908fc4" providerId="LiveId" clId="{F4C672CC-F603-4ECA-82F6-E5A7AEA1C702}" dt="2021-03-28T20:17:08.246" v="202" actId="47"/>
        <pc:sldMkLst>
          <pc:docMk/>
          <pc:sldMk cId="1691017973" sldId="678"/>
        </pc:sldMkLst>
        <pc:spChg chg="mod">
          <ac:chgData name="Cristian Chilipirea" userId="34ab170da5908fc4" providerId="LiveId" clId="{F4C672CC-F603-4ECA-82F6-E5A7AEA1C702}" dt="2021-03-28T17:00:09.111" v="34" actId="207"/>
          <ac:spMkLst>
            <pc:docMk/>
            <pc:sldMk cId="1691017973" sldId="678"/>
            <ac:spMk id="3" creationId="{3F982E1D-C8A9-4994-9E78-81DAA45899CA}"/>
          </ac:spMkLst>
        </pc:spChg>
      </pc:sldChg>
      <pc:sldChg chg="del">
        <pc:chgData name="Cristian Chilipirea" userId="34ab170da5908fc4" providerId="LiveId" clId="{F4C672CC-F603-4ECA-82F6-E5A7AEA1C702}" dt="2021-03-28T16:49:00.492" v="0" actId="47"/>
        <pc:sldMkLst>
          <pc:docMk/>
          <pc:sldMk cId="823455349" sldId="679"/>
        </pc:sldMkLst>
      </pc:sldChg>
      <pc:sldChg chg="del">
        <pc:chgData name="Cristian Chilipirea" userId="34ab170da5908fc4" providerId="LiveId" clId="{F4C672CC-F603-4ECA-82F6-E5A7AEA1C702}" dt="2021-03-28T16:49:00.492" v="0" actId="47"/>
        <pc:sldMkLst>
          <pc:docMk/>
          <pc:sldMk cId="2400185138" sldId="680"/>
        </pc:sldMkLst>
      </pc:sldChg>
      <pc:sldChg chg="del">
        <pc:chgData name="Cristian Chilipirea" userId="34ab170da5908fc4" providerId="LiveId" clId="{F4C672CC-F603-4ECA-82F6-E5A7AEA1C702}" dt="2021-03-28T16:49:00.492" v="0" actId="47"/>
        <pc:sldMkLst>
          <pc:docMk/>
          <pc:sldMk cId="448277466" sldId="681"/>
        </pc:sldMkLst>
      </pc:sldChg>
      <pc:sldChg chg="del">
        <pc:chgData name="Cristian Chilipirea" userId="34ab170da5908fc4" providerId="LiveId" clId="{F4C672CC-F603-4ECA-82F6-E5A7AEA1C702}" dt="2021-03-28T16:49:00.492" v="0" actId="47"/>
        <pc:sldMkLst>
          <pc:docMk/>
          <pc:sldMk cId="728390137" sldId="682"/>
        </pc:sldMkLst>
      </pc:sldChg>
      <pc:sldChg chg="del">
        <pc:chgData name="Cristian Chilipirea" userId="34ab170da5908fc4" providerId="LiveId" clId="{F4C672CC-F603-4ECA-82F6-E5A7AEA1C702}" dt="2021-03-28T16:49:00.492" v="0" actId="47"/>
        <pc:sldMkLst>
          <pc:docMk/>
          <pc:sldMk cId="1056546612" sldId="683"/>
        </pc:sldMkLst>
      </pc:sldChg>
      <pc:sldMasterChg chg="addSp delSp modSp mod modSldLayout">
        <pc:chgData name="Cristian Chilipirea" userId="34ab170da5908fc4" providerId="LiveId" clId="{F4C672CC-F603-4ECA-82F6-E5A7AEA1C702}" dt="2021-03-28T17:41:09.867" v="113" actId="14100"/>
        <pc:sldMasterMkLst>
          <pc:docMk/>
          <pc:sldMasterMk cId="2779709577" sldId="2147483648"/>
        </pc:sldMasterMkLst>
        <pc:spChg chg="mod">
          <ac:chgData name="Cristian Chilipirea" userId="34ab170da5908fc4" providerId="LiveId" clId="{F4C672CC-F603-4ECA-82F6-E5A7AEA1C702}" dt="2021-03-28T17:40:51.283" v="112" actId="207"/>
          <ac:spMkLst>
            <pc:docMk/>
            <pc:sldMasterMk cId="2779709577" sldId="2147483648"/>
            <ac:spMk id="2" creationId="{8A67A26E-6A76-4F6D-BC08-B93A8DB6BC51}"/>
          </ac:spMkLst>
        </pc:spChg>
        <pc:spChg chg="add del mod">
          <ac:chgData name="Cristian Chilipirea" userId="34ab170da5908fc4" providerId="LiveId" clId="{F4C672CC-F603-4ECA-82F6-E5A7AEA1C702}" dt="2021-03-28T16:59:23.596" v="23" actId="478"/>
          <ac:spMkLst>
            <pc:docMk/>
            <pc:sldMasterMk cId="2779709577" sldId="2147483648"/>
            <ac:spMk id="7" creationId="{A8D535DE-0523-41AF-A7EF-107D6A0B9DEF}"/>
          </ac:spMkLst>
        </pc:spChg>
        <pc:spChg chg="add del mod">
          <ac:chgData name="Cristian Chilipirea" userId="34ab170da5908fc4" providerId="LiveId" clId="{F4C672CC-F603-4ECA-82F6-E5A7AEA1C702}" dt="2021-03-28T17:07:54.241" v="55" actId="478"/>
          <ac:spMkLst>
            <pc:docMk/>
            <pc:sldMasterMk cId="2779709577" sldId="2147483648"/>
            <ac:spMk id="11" creationId="{DA4A9E3F-2C68-4A94-BAB3-77BE6A3C1DC1}"/>
          </ac:spMkLst>
        </pc:spChg>
        <pc:spChg chg="add del mod">
          <ac:chgData name="Cristian Chilipirea" userId="34ab170da5908fc4" providerId="LiveId" clId="{F4C672CC-F603-4ECA-82F6-E5A7AEA1C702}" dt="2021-03-28T17:37:43.137" v="71" actId="478"/>
          <ac:spMkLst>
            <pc:docMk/>
            <pc:sldMasterMk cId="2779709577" sldId="2147483648"/>
            <ac:spMk id="12" creationId="{A52BD22C-F8ED-4BE1-98BD-A0008C0F7D52}"/>
          </ac:spMkLst>
        </pc:spChg>
        <pc:spChg chg="mod">
          <ac:chgData name="Cristian Chilipirea" userId="34ab170da5908fc4" providerId="LiveId" clId="{F4C672CC-F603-4ECA-82F6-E5A7AEA1C702}" dt="2021-03-28T17:37:44.269" v="72"/>
          <ac:spMkLst>
            <pc:docMk/>
            <pc:sldMasterMk cId="2779709577" sldId="2147483648"/>
            <ac:spMk id="17" creationId="{4ADE2089-77B5-496F-881F-06512914F9C9}"/>
          </ac:spMkLst>
        </pc:spChg>
        <pc:spChg chg="mod">
          <ac:chgData name="Cristian Chilipirea" userId="34ab170da5908fc4" providerId="LiveId" clId="{F4C672CC-F603-4ECA-82F6-E5A7AEA1C702}" dt="2021-03-28T17:40:10.685" v="101"/>
          <ac:spMkLst>
            <pc:docMk/>
            <pc:sldMasterMk cId="2779709577" sldId="2147483648"/>
            <ac:spMk id="58" creationId="{73B1C0FC-957D-4007-BB79-20C15627EBD3}"/>
          </ac:spMkLst>
        </pc:spChg>
        <pc:grpChg chg="add del mod">
          <ac:chgData name="Cristian Chilipirea" userId="34ab170da5908fc4" providerId="LiveId" clId="{F4C672CC-F603-4ECA-82F6-E5A7AEA1C702}" dt="2021-03-28T17:38:10.122" v="83"/>
          <ac:grpSpMkLst>
            <pc:docMk/>
            <pc:sldMasterMk cId="2779709577" sldId="2147483648"/>
            <ac:grpSpMk id="16" creationId="{F37C0627-6590-4EB1-9505-309C3B0EE031}"/>
          </ac:grpSpMkLst>
        </pc:grpChg>
        <pc:grpChg chg="mod">
          <ac:chgData name="Cristian Chilipirea" userId="34ab170da5908fc4" providerId="LiveId" clId="{F4C672CC-F603-4ECA-82F6-E5A7AEA1C702}" dt="2021-03-28T17:37:44.269" v="72"/>
          <ac:grpSpMkLst>
            <pc:docMk/>
            <pc:sldMasterMk cId="2779709577" sldId="2147483648"/>
            <ac:grpSpMk id="18" creationId="{ED084330-8019-4A20-8B34-16CDC4F019B4}"/>
          </ac:grpSpMkLst>
        </pc:grpChg>
        <pc:grpChg chg="mod">
          <ac:chgData name="Cristian Chilipirea" userId="34ab170da5908fc4" providerId="LiveId" clId="{F4C672CC-F603-4ECA-82F6-E5A7AEA1C702}" dt="2021-03-28T17:37:44.269" v="72"/>
          <ac:grpSpMkLst>
            <pc:docMk/>
            <pc:sldMasterMk cId="2779709577" sldId="2147483648"/>
            <ac:grpSpMk id="19" creationId="{515B0CAA-146D-4F7A-912E-AA7472E485F2}"/>
          </ac:grpSpMkLst>
        </pc:grpChg>
        <pc:grpChg chg="mod">
          <ac:chgData name="Cristian Chilipirea" userId="34ab170da5908fc4" providerId="LiveId" clId="{F4C672CC-F603-4ECA-82F6-E5A7AEA1C702}" dt="2021-03-28T17:37:44.269" v="72"/>
          <ac:grpSpMkLst>
            <pc:docMk/>
            <pc:sldMasterMk cId="2779709577" sldId="2147483648"/>
            <ac:grpSpMk id="20" creationId="{B0D2E0C1-EEC3-40C3-BD86-3113A7C8F5F1}"/>
          </ac:grpSpMkLst>
        </pc:grpChg>
        <pc:grpChg chg="mod">
          <ac:chgData name="Cristian Chilipirea" userId="34ab170da5908fc4" providerId="LiveId" clId="{F4C672CC-F603-4ECA-82F6-E5A7AEA1C702}" dt="2021-03-28T17:37:44.269" v="72"/>
          <ac:grpSpMkLst>
            <pc:docMk/>
            <pc:sldMasterMk cId="2779709577" sldId="2147483648"/>
            <ac:grpSpMk id="21" creationId="{2F4C45B2-2F90-4B99-97B3-8B899F9334DC}"/>
          </ac:grpSpMkLst>
        </pc:grpChg>
        <pc:grpChg chg="mod">
          <ac:chgData name="Cristian Chilipirea" userId="34ab170da5908fc4" providerId="LiveId" clId="{F4C672CC-F603-4ECA-82F6-E5A7AEA1C702}" dt="2021-03-28T17:37:44.269" v="72"/>
          <ac:grpSpMkLst>
            <pc:docMk/>
            <pc:sldMasterMk cId="2779709577" sldId="2147483648"/>
            <ac:grpSpMk id="22" creationId="{96FB09E6-27A6-4331-BB86-D04A4F8B25DB}"/>
          </ac:grpSpMkLst>
        </pc:grpChg>
        <pc:grpChg chg="add del mod">
          <ac:chgData name="Cristian Chilipirea" userId="34ab170da5908fc4" providerId="LiveId" clId="{F4C672CC-F603-4ECA-82F6-E5A7AEA1C702}" dt="2021-03-28T17:40:15.215" v="104"/>
          <ac:grpSpMkLst>
            <pc:docMk/>
            <pc:sldMasterMk cId="2779709577" sldId="2147483648"/>
            <ac:grpSpMk id="57" creationId="{4766DF44-DAE9-4692-817E-EA7D99018650}"/>
          </ac:grpSpMkLst>
        </pc:grpChg>
        <pc:grpChg chg="mod">
          <ac:chgData name="Cristian Chilipirea" userId="34ab170da5908fc4" providerId="LiveId" clId="{F4C672CC-F603-4ECA-82F6-E5A7AEA1C702}" dt="2021-03-28T17:40:10.685" v="101"/>
          <ac:grpSpMkLst>
            <pc:docMk/>
            <pc:sldMasterMk cId="2779709577" sldId="2147483648"/>
            <ac:grpSpMk id="59" creationId="{777B49C6-37F2-4EF5-9242-5789E61310E7}"/>
          </ac:grpSpMkLst>
        </pc:grpChg>
        <pc:grpChg chg="mod">
          <ac:chgData name="Cristian Chilipirea" userId="34ab170da5908fc4" providerId="LiveId" clId="{F4C672CC-F603-4ECA-82F6-E5A7AEA1C702}" dt="2021-03-28T17:40:10.685" v="101"/>
          <ac:grpSpMkLst>
            <pc:docMk/>
            <pc:sldMasterMk cId="2779709577" sldId="2147483648"/>
            <ac:grpSpMk id="60" creationId="{4D41BD36-0B6E-444D-AEFE-6F2936B9D698}"/>
          </ac:grpSpMkLst>
        </pc:grpChg>
        <pc:grpChg chg="mod">
          <ac:chgData name="Cristian Chilipirea" userId="34ab170da5908fc4" providerId="LiveId" clId="{F4C672CC-F603-4ECA-82F6-E5A7AEA1C702}" dt="2021-03-28T17:40:10.685" v="101"/>
          <ac:grpSpMkLst>
            <pc:docMk/>
            <pc:sldMasterMk cId="2779709577" sldId="2147483648"/>
            <ac:grpSpMk id="61" creationId="{010C5BAC-AE54-471B-942C-DE762E384ED1}"/>
          </ac:grpSpMkLst>
        </pc:grpChg>
        <pc:grpChg chg="mod">
          <ac:chgData name="Cristian Chilipirea" userId="34ab170da5908fc4" providerId="LiveId" clId="{F4C672CC-F603-4ECA-82F6-E5A7AEA1C702}" dt="2021-03-28T17:40:10.685" v="101"/>
          <ac:grpSpMkLst>
            <pc:docMk/>
            <pc:sldMasterMk cId="2779709577" sldId="2147483648"/>
            <ac:grpSpMk id="62" creationId="{93FB7D8C-D815-46D6-91AF-8015ABD814AF}"/>
          </ac:grpSpMkLst>
        </pc:grpChg>
        <pc:grpChg chg="mod">
          <ac:chgData name="Cristian Chilipirea" userId="34ab170da5908fc4" providerId="LiveId" clId="{F4C672CC-F603-4ECA-82F6-E5A7AEA1C702}" dt="2021-03-28T17:40:10.685" v="101"/>
          <ac:grpSpMkLst>
            <pc:docMk/>
            <pc:sldMasterMk cId="2779709577" sldId="2147483648"/>
            <ac:grpSpMk id="63" creationId="{460CB8EB-23F7-4B62-9B5A-216E6CB41899}"/>
          </ac:grpSpMkLst>
        </pc:grpChg>
        <pc:picChg chg="add del mod">
          <ac:chgData name="Cristian Chilipirea" userId="34ab170da5908fc4" providerId="LiveId" clId="{F4C672CC-F603-4ECA-82F6-E5A7AEA1C702}" dt="2021-03-28T16:59:24.668" v="24" actId="478"/>
          <ac:picMkLst>
            <pc:docMk/>
            <pc:sldMasterMk cId="2779709577" sldId="2147483648"/>
            <ac:picMk id="6" creationId="{BA29E5E5-F975-4525-B871-62411B841F03}"/>
          </ac:picMkLst>
        </pc:picChg>
        <pc:picChg chg="del">
          <ac:chgData name="Cristian Chilipirea" userId="34ab170da5908fc4" providerId="LiveId" clId="{F4C672CC-F603-4ECA-82F6-E5A7AEA1C702}" dt="2021-03-28T16:55:59.816" v="6" actId="478"/>
          <ac:picMkLst>
            <pc:docMk/>
            <pc:sldMasterMk cId="2779709577" sldId="2147483648"/>
            <ac:picMk id="9" creationId="{B788D9B9-296C-416C-8E07-DFB66A5FDAF3}"/>
          </ac:picMkLst>
        </pc:picChg>
        <pc:picChg chg="add del mod">
          <ac:chgData name="Cristian Chilipirea" userId="34ab170da5908fc4" providerId="LiveId" clId="{F4C672CC-F603-4ECA-82F6-E5A7AEA1C702}" dt="2021-03-28T17:05:10.473" v="35" actId="478"/>
          <ac:picMkLst>
            <pc:docMk/>
            <pc:sldMasterMk cId="2779709577" sldId="2147483648"/>
            <ac:picMk id="10" creationId="{3E8C461A-2125-4848-BCEF-718162C5768A}"/>
          </ac:picMkLst>
        </pc:picChg>
        <pc:picChg chg="add del mod">
          <ac:chgData name="Cristian Chilipirea" userId="34ab170da5908fc4" providerId="LiveId" clId="{F4C672CC-F603-4ECA-82F6-E5A7AEA1C702}" dt="2021-03-28T17:39:43.414" v="100" actId="478"/>
          <ac:picMkLst>
            <pc:docMk/>
            <pc:sldMasterMk cId="2779709577" sldId="2147483648"/>
            <ac:picMk id="14" creationId="{49DCF785-8492-4FB7-85F8-7EF7EC5E02EC}"/>
          </ac:picMkLst>
        </pc:picChg>
        <pc:picChg chg="mod">
          <ac:chgData name="Cristian Chilipirea" userId="34ab170da5908fc4" providerId="LiveId" clId="{F4C672CC-F603-4ECA-82F6-E5A7AEA1C702}" dt="2021-03-28T17:37:44.269" v="72"/>
          <ac:picMkLst>
            <pc:docMk/>
            <pc:sldMasterMk cId="2779709577" sldId="2147483648"/>
            <ac:picMk id="23" creationId="{A6D163B6-31FA-40A6-807B-4C0A90F20F9E}"/>
          </ac:picMkLst>
        </pc:picChg>
        <pc:picChg chg="mod">
          <ac:chgData name="Cristian Chilipirea" userId="34ab170da5908fc4" providerId="LiveId" clId="{F4C672CC-F603-4ECA-82F6-E5A7AEA1C702}" dt="2021-03-28T17:37:44.269" v="72"/>
          <ac:picMkLst>
            <pc:docMk/>
            <pc:sldMasterMk cId="2779709577" sldId="2147483648"/>
            <ac:picMk id="24" creationId="{08C6DFFB-BCB9-4EEE-8D1B-D2F164634458}"/>
          </ac:picMkLst>
        </pc:picChg>
        <pc:picChg chg="mod">
          <ac:chgData name="Cristian Chilipirea" userId="34ab170da5908fc4" providerId="LiveId" clId="{F4C672CC-F603-4ECA-82F6-E5A7AEA1C702}" dt="2021-03-28T17:40:10.685" v="101"/>
          <ac:picMkLst>
            <pc:docMk/>
            <pc:sldMasterMk cId="2779709577" sldId="2147483648"/>
            <ac:picMk id="64" creationId="{02E00FCF-13C2-435C-BF21-62C6CA72EDF7}"/>
          </ac:picMkLst>
        </pc:picChg>
        <pc:picChg chg="mod">
          <ac:chgData name="Cristian Chilipirea" userId="34ab170da5908fc4" providerId="LiveId" clId="{F4C672CC-F603-4ECA-82F6-E5A7AEA1C702}" dt="2021-03-28T17:40:10.685" v="101"/>
          <ac:picMkLst>
            <pc:docMk/>
            <pc:sldMasterMk cId="2779709577" sldId="2147483648"/>
            <ac:picMk id="65" creationId="{39A5D489-4526-49F7-8882-5DA53F32830D}"/>
          </ac:picMkLst>
        </pc:picChg>
        <pc:picChg chg="add mod">
          <ac:chgData name="Cristian Chilipirea" userId="34ab170da5908fc4" providerId="LiveId" clId="{F4C672CC-F603-4ECA-82F6-E5A7AEA1C702}" dt="2021-03-28T17:40:31.930" v="109" actId="14100"/>
          <ac:picMkLst>
            <pc:docMk/>
            <pc:sldMasterMk cId="2779709577" sldId="2147483648"/>
            <ac:picMk id="98" creationId="{4289A9E7-CE02-4E2B-B30E-88BE2B90EBE8}"/>
          </ac:picMkLst>
        </pc:picChg>
        <pc:cxnChg chg="mod">
          <ac:chgData name="Cristian Chilipirea" userId="34ab170da5908fc4" providerId="LiveId" clId="{F4C672CC-F603-4ECA-82F6-E5A7AEA1C702}" dt="2021-03-28T17:37:44.269" v="72"/>
          <ac:cxnSpMkLst>
            <pc:docMk/>
            <pc:sldMasterMk cId="2779709577" sldId="2147483648"/>
            <ac:cxnSpMk id="25" creationId="{9EFBBA51-CD48-4DFA-A4C9-F739108A956C}"/>
          </ac:cxnSpMkLst>
        </pc:cxnChg>
        <pc:cxnChg chg="mod">
          <ac:chgData name="Cristian Chilipirea" userId="34ab170da5908fc4" providerId="LiveId" clId="{F4C672CC-F603-4ECA-82F6-E5A7AEA1C702}" dt="2021-03-28T17:37:44.269" v="72"/>
          <ac:cxnSpMkLst>
            <pc:docMk/>
            <pc:sldMasterMk cId="2779709577" sldId="2147483648"/>
            <ac:cxnSpMk id="26" creationId="{1E74186C-A966-4B66-81A2-D745750D269C}"/>
          </ac:cxnSpMkLst>
        </pc:cxnChg>
        <pc:cxnChg chg="mod">
          <ac:chgData name="Cristian Chilipirea" userId="34ab170da5908fc4" providerId="LiveId" clId="{F4C672CC-F603-4ECA-82F6-E5A7AEA1C702}" dt="2021-03-28T17:37:44.269" v="72"/>
          <ac:cxnSpMkLst>
            <pc:docMk/>
            <pc:sldMasterMk cId="2779709577" sldId="2147483648"/>
            <ac:cxnSpMk id="27" creationId="{9FF841DD-8F25-499B-B8B9-AF6AFD273908}"/>
          </ac:cxnSpMkLst>
        </pc:cxnChg>
        <pc:cxnChg chg="mod">
          <ac:chgData name="Cristian Chilipirea" userId="34ab170da5908fc4" providerId="LiveId" clId="{F4C672CC-F603-4ECA-82F6-E5A7AEA1C702}" dt="2021-03-28T17:37:44.269" v="72"/>
          <ac:cxnSpMkLst>
            <pc:docMk/>
            <pc:sldMasterMk cId="2779709577" sldId="2147483648"/>
            <ac:cxnSpMk id="28" creationId="{8A716646-B8D8-4ABE-BC25-D7EBD977A63E}"/>
          </ac:cxnSpMkLst>
        </pc:cxnChg>
        <pc:cxnChg chg="mod">
          <ac:chgData name="Cristian Chilipirea" userId="34ab170da5908fc4" providerId="LiveId" clId="{F4C672CC-F603-4ECA-82F6-E5A7AEA1C702}" dt="2021-03-28T17:37:44.269" v="72"/>
          <ac:cxnSpMkLst>
            <pc:docMk/>
            <pc:sldMasterMk cId="2779709577" sldId="2147483648"/>
            <ac:cxnSpMk id="29" creationId="{D0D6F5DD-EE4C-466C-AF29-9D67E866DD6F}"/>
          </ac:cxnSpMkLst>
        </pc:cxnChg>
        <pc:cxnChg chg="mod">
          <ac:chgData name="Cristian Chilipirea" userId="34ab170da5908fc4" providerId="LiveId" clId="{F4C672CC-F603-4ECA-82F6-E5A7AEA1C702}" dt="2021-03-28T17:37:44.269" v="72"/>
          <ac:cxnSpMkLst>
            <pc:docMk/>
            <pc:sldMasterMk cId="2779709577" sldId="2147483648"/>
            <ac:cxnSpMk id="30" creationId="{F66A0CE4-0CD9-4AF4-A944-E95B0B53D630}"/>
          </ac:cxnSpMkLst>
        </pc:cxnChg>
        <pc:cxnChg chg="mod">
          <ac:chgData name="Cristian Chilipirea" userId="34ab170da5908fc4" providerId="LiveId" clId="{F4C672CC-F603-4ECA-82F6-E5A7AEA1C702}" dt="2021-03-28T17:37:44.269" v="72"/>
          <ac:cxnSpMkLst>
            <pc:docMk/>
            <pc:sldMasterMk cId="2779709577" sldId="2147483648"/>
            <ac:cxnSpMk id="31" creationId="{FF1334E7-F385-4278-8BE1-8CF4E59DCDD3}"/>
          </ac:cxnSpMkLst>
        </pc:cxnChg>
        <pc:cxnChg chg="mod">
          <ac:chgData name="Cristian Chilipirea" userId="34ab170da5908fc4" providerId="LiveId" clId="{F4C672CC-F603-4ECA-82F6-E5A7AEA1C702}" dt="2021-03-28T17:37:44.269" v="72"/>
          <ac:cxnSpMkLst>
            <pc:docMk/>
            <pc:sldMasterMk cId="2779709577" sldId="2147483648"/>
            <ac:cxnSpMk id="32" creationId="{5E014B06-4707-4499-B840-5E59D210FD37}"/>
          </ac:cxnSpMkLst>
        </pc:cxnChg>
        <pc:cxnChg chg="mod">
          <ac:chgData name="Cristian Chilipirea" userId="34ab170da5908fc4" providerId="LiveId" clId="{F4C672CC-F603-4ECA-82F6-E5A7AEA1C702}" dt="2021-03-28T17:37:44.269" v="72"/>
          <ac:cxnSpMkLst>
            <pc:docMk/>
            <pc:sldMasterMk cId="2779709577" sldId="2147483648"/>
            <ac:cxnSpMk id="33" creationId="{5481D49E-0657-4F09-888F-5283B68582DE}"/>
          </ac:cxnSpMkLst>
        </pc:cxnChg>
        <pc:cxnChg chg="mod">
          <ac:chgData name="Cristian Chilipirea" userId="34ab170da5908fc4" providerId="LiveId" clId="{F4C672CC-F603-4ECA-82F6-E5A7AEA1C702}" dt="2021-03-28T17:37:44.269" v="72"/>
          <ac:cxnSpMkLst>
            <pc:docMk/>
            <pc:sldMasterMk cId="2779709577" sldId="2147483648"/>
            <ac:cxnSpMk id="34" creationId="{EF3B4650-C16C-4B2D-B5B2-C857155000FE}"/>
          </ac:cxnSpMkLst>
        </pc:cxnChg>
        <pc:cxnChg chg="mod">
          <ac:chgData name="Cristian Chilipirea" userId="34ab170da5908fc4" providerId="LiveId" clId="{F4C672CC-F603-4ECA-82F6-E5A7AEA1C702}" dt="2021-03-28T17:37:44.269" v="72"/>
          <ac:cxnSpMkLst>
            <pc:docMk/>
            <pc:sldMasterMk cId="2779709577" sldId="2147483648"/>
            <ac:cxnSpMk id="35" creationId="{A257FC39-FC54-424D-8E76-165B496C0D9D}"/>
          </ac:cxnSpMkLst>
        </pc:cxnChg>
        <pc:cxnChg chg="mod">
          <ac:chgData name="Cristian Chilipirea" userId="34ab170da5908fc4" providerId="LiveId" clId="{F4C672CC-F603-4ECA-82F6-E5A7AEA1C702}" dt="2021-03-28T17:37:44.269" v="72"/>
          <ac:cxnSpMkLst>
            <pc:docMk/>
            <pc:sldMasterMk cId="2779709577" sldId="2147483648"/>
            <ac:cxnSpMk id="36" creationId="{F5B06FCD-3AD7-4327-9F42-1BB795F0258C}"/>
          </ac:cxnSpMkLst>
        </pc:cxnChg>
        <pc:cxnChg chg="mod">
          <ac:chgData name="Cristian Chilipirea" userId="34ab170da5908fc4" providerId="LiveId" clId="{F4C672CC-F603-4ECA-82F6-E5A7AEA1C702}" dt="2021-03-28T17:37:44.269" v="72"/>
          <ac:cxnSpMkLst>
            <pc:docMk/>
            <pc:sldMasterMk cId="2779709577" sldId="2147483648"/>
            <ac:cxnSpMk id="37" creationId="{1095A225-3570-4532-9FD4-8560622CD0A2}"/>
          </ac:cxnSpMkLst>
        </pc:cxnChg>
        <pc:cxnChg chg="mod">
          <ac:chgData name="Cristian Chilipirea" userId="34ab170da5908fc4" providerId="LiveId" clId="{F4C672CC-F603-4ECA-82F6-E5A7AEA1C702}" dt="2021-03-28T17:37:44.269" v="72"/>
          <ac:cxnSpMkLst>
            <pc:docMk/>
            <pc:sldMasterMk cId="2779709577" sldId="2147483648"/>
            <ac:cxnSpMk id="38" creationId="{6AC59F1C-737A-4147-9EC0-55B679DB41EA}"/>
          </ac:cxnSpMkLst>
        </pc:cxnChg>
        <pc:cxnChg chg="mod">
          <ac:chgData name="Cristian Chilipirea" userId="34ab170da5908fc4" providerId="LiveId" clId="{F4C672CC-F603-4ECA-82F6-E5A7AEA1C702}" dt="2021-03-28T17:37:44.269" v="72"/>
          <ac:cxnSpMkLst>
            <pc:docMk/>
            <pc:sldMasterMk cId="2779709577" sldId="2147483648"/>
            <ac:cxnSpMk id="39" creationId="{57D6AA66-EB36-4A63-8981-4D071116C14B}"/>
          </ac:cxnSpMkLst>
        </pc:cxnChg>
        <pc:cxnChg chg="mod">
          <ac:chgData name="Cristian Chilipirea" userId="34ab170da5908fc4" providerId="LiveId" clId="{F4C672CC-F603-4ECA-82F6-E5A7AEA1C702}" dt="2021-03-28T17:37:44.269" v="72"/>
          <ac:cxnSpMkLst>
            <pc:docMk/>
            <pc:sldMasterMk cId="2779709577" sldId="2147483648"/>
            <ac:cxnSpMk id="40" creationId="{B3A65BD4-8046-4022-B0CA-1B38B28454CB}"/>
          </ac:cxnSpMkLst>
        </pc:cxnChg>
        <pc:cxnChg chg="mod">
          <ac:chgData name="Cristian Chilipirea" userId="34ab170da5908fc4" providerId="LiveId" clId="{F4C672CC-F603-4ECA-82F6-E5A7AEA1C702}" dt="2021-03-28T17:37:44.269" v="72"/>
          <ac:cxnSpMkLst>
            <pc:docMk/>
            <pc:sldMasterMk cId="2779709577" sldId="2147483648"/>
            <ac:cxnSpMk id="41" creationId="{E32155B7-E6A2-40B7-8842-1D997A7B6207}"/>
          </ac:cxnSpMkLst>
        </pc:cxnChg>
        <pc:cxnChg chg="mod">
          <ac:chgData name="Cristian Chilipirea" userId="34ab170da5908fc4" providerId="LiveId" clId="{F4C672CC-F603-4ECA-82F6-E5A7AEA1C702}" dt="2021-03-28T17:37:44.269" v="72"/>
          <ac:cxnSpMkLst>
            <pc:docMk/>
            <pc:sldMasterMk cId="2779709577" sldId="2147483648"/>
            <ac:cxnSpMk id="42" creationId="{464D6518-2BA2-4510-B997-9268D9AF6131}"/>
          </ac:cxnSpMkLst>
        </pc:cxnChg>
        <pc:cxnChg chg="mod">
          <ac:chgData name="Cristian Chilipirea" userId="34ab170da5908fc4" providerId="LiveId" clId="{F4C672CC-F603-4ECA-82F6-E5A7AEA1C702}" dt="2021-03-28T17:37:44.269" v="72"/>
          <ac:cxnSpMkLst>
            <pc:docMk/>
            <pc:sldMasterMk cId="2779709577" sldId="2147483648"/>
            <ac:cxnSpMk id="43" creationId="{2B5EC49A-C1AC-4D5E-B032-C97E1AD003B8}"/>
          </ac:cxnSpMkLst>
        </pc:cxnChg>
        <pc:cxnChg chg="mod">
          <ac:chgData name="Cristian Chilipirea" userId="34ab170da5908fc4" providerId="LiveId" clId="{F4C672CC-F603-4ECA-82F6-E5A7AEA1C702}" dt="2021-03-28T17:37:44.269" v="72"/>
          <ac:cxnSpMkLst>
            <pc:docMk/>
            <pc:sldMasterMk cId="2779709577" sldId="2147483648"/>
            <ac:cxnSpMk id="44" creationId="{C7DC7BAA-A514-48DD-B4F3-D874553B5E1F}"/>
          </ac:cxnSpMkLst>
        </pc:cxnChg>
        <pc:cxnChg chg="mod">
          <ac:chgData name="Cristian Chilipirea" userId="34ab170da5908fc4" providerId="LiveId" clId="{F4C672CC-F603-4ECA-82F6-E5A7AEA1C702}" dt="2021-03-28T17:37:44.269" v="72"/>
          <ac:cxnSpMkLst>
            <pc:docMk/>
            <pc:sldMasterMk cId="2779709577" sldId="2147483648"/>
            <ac:cxnSpMk id="45" creationId="{7896C05E-9755-49AE-A067-7282DEA751C3}"/>
          </ac:cxnSpMkLst>
        </pc:cxnChg>
        <pc:cxnChg chg="mod">
          <ac:chgData name="Cristian Chilipirea" userId="34ab170da5908fc4" providerId="LiveId" clId="{F4C672CC-F603-4ECA-82F6-E5A7AEA1C702}" dt="2021-03-28T17:37:44.269" v="72"/>
          <ac:cxnSpMkLst>
            <pc:docMk/>
            <pc:sldMasterMk cId="2779709577" sldId="2147483648"/>
            <ac:cxnSpMk id="46" creationId="{D2F954E3-13EC-4CF8-A922-9A61587A4A3D}"/>
          </ac:cxnSpMkLst>
        </pc:cxnChg>
        <pc:cxnChg chg="mod">
          <ac:chgData name="Cristian Chilipirea" userId="34ab170da5908fc4" providerId="LiveId" clId="{F4C672CC-F603-4ECA-82F6-E5A7AEA1C702}" dt="2021-03-28T17:37:44.269" v="72"/>
          <ac:cxnSpMkLst>
            <pc:docMk/>
            <pc:sldMasterMk cId="2779709577" sldId="2147483648"/>
            <ac:cxnSpMk id="47" creationId="{5C51D0C6-BBED-4632-92E6-0A1BFBE8E475}"/>
          </ac:cxnSpMkLst>
        </pc:cxnChg>
        <pc:cxnChg chg="mod">
          <ac:chgData name="Cristian Chilipirea" userId="34ab170da5908fc4" providerId="LiveId" clId="{F4C672CC-F603-4ECA-82F6-E5A7AEA1C702}" dt="2021-03-28T17:37:44.269" v="72"/>
          <ac:cxnSpMkLst>
            <pc:docMk/>
            <pc:sldMasterMk cId="2779709577" sldId="2147483648"/>
            <ac:cxnSpMk id="48" creationId="{CD2C86C5-B26B-4149-875A-D3ED12C0F774}"/>
          </ac:cxnSpMkLst>
        </pc:cxnChg>
        <pc:cxnChg chg="mod">
          <ac:chgData name="Cristian Chilipirea" userId="34ab170da5908fc4" providerId="LiveId" clId="{F4C672CC-F603-4ECA-82F6-E5A7AEA1C702}" dt="2021-03-28T17:37:44.269" v="72"/>
          <ac:cxnSpMkLst>
            <pc:docMk/>
            <pc:sldMasterMk cId="2779709577" sldId="2147483648"/>
            <ac:cxnSpMk id="49" creationId="{A8E9DF87-4ACD-4ACF-B065-2F0E479922E9}"/>
          </ac:cxnSpMkLst>
        </pc:cxnChg>
        <pc:cxnChg chg="mod">
          <ac:chgData name="Cristian Chilipirea" userId="34ab170da5908fc4" providerId="LiveId" clId="{F4C672CC-F603-4ECA-82F6-E5A7AEA1C702}" dt="2021-03-28T17:37:44.269" v="72"/>
          <ac:cxnSpMkLst>
            <pc:docMk/>
            <pc:sldMasterMk cId="2779709577" sldId="2147483648"/>
            <ac:cxnSpMk id="50" creationId="{ED905F73-B01C-412B-82A8-9B8089B562DB}"/>
          </ac:cxnSpMkLst>
        </pc:cxnChg>
        <pc:cxnChg chg="mod">
          <ac:chgData name="Cristian Chilipirea" userId="34ab170da5908fc4" providerId="LiveId" clId="{F4C672CC-F603-4ECA-82F6-E5A7AEA1C702}" dt="2021-03-28T17:37:44.269" v="72"/>
          <ac:cxnSpMkLst>
            <pc:docMk/>
            <pc:sldMasterMk cId="2779709577" sldId="2147483648"/>
            <ac:cxnSpMk id="51" creationId="{2055D481-13FA-4FB4-891C-4951BB00D012}"/>
          </ac:cxnSpMkLst>
        </pc:cxnChg>
        <pc:cxnChg chg="mod">
          <ac:chgData name="Cristian Chilipirea" userId="34ab170da5908fc4" providerId="LiveId" clId="{F4C672CC-F603-4ECA-82F6-E5A7AEA1C702}" dt="2021-03-28T17:37:44.269" v="72"/>
          <ac:cxnSpMkLst>
            <pc:docMk/>
            <pc:sldMasterMk cId="2779709577" sldId="2147483648"/>
            <ac:cxnSpMk id="52" creationId="{4D63D03F-9B1F-4563-82A5-59B7F54F7849}"/>
          </ac:cxnSpMkLst>
        </pc:cxnChg>
        <pc:cxnChg chg="mod">
          <ac:chgData name="Cristian Chilipirea" userId="34ab170da5908fc4" providerId="LiveId" clId="{F4C672CC-F603-4ECA-82F6-E5A7AEA1C702}" dt="2021-03-28T17:37:44.269" v="72"/>
          <ac:cxnSpMkLst>
            <pc:docMk/>
            <pc:sldMasterMk cId="2779709577" sldId="2147483648"/>
            <ac:cxnSpMk id="53" creationId="{8D1A1ECF-BD47-43DC-9432-901EF3C7CBFB}"/>
          </ac:cxnSpMkLst>
        </pc:cxnChg>
        <pc:cxnChg chg="mod">
          <ac:chgData name="Cristian Chilipirea" userId="34ab170da5908fc4" providerId="LiveId" clId="{F4C672CC-F603-4ECA-82F6-E5A7AEA1C702}" dt="2021-03-28T17:37:44.269" v="72"/>
          <ac:cxnSpMkLst>
            <pc:docMk/>
            <pc:sldMasterMk cId="2779709577" sldId="2147483648"/>
            <ac:cxnSpMk id="54" creationId="{A4C4C4CD-6005-4622-ADD1-F1BB57384D41}"/>
          </ac:cxnSpMkLst>
        </pc:cxnChg>
        <pc:cxnChg chg="mod">
          <ac:chgData name="Cristian Chilipirea" userId="34ab170da5908fc4" providerId="LiveId" clId="{F4C672CC-F603-4ECA-82F6-E5A7AEA1C702}" dt="2021-03-28T17:37:44.269" v="72"/>
          <ac:cxnSpMkLst>
            <pc:docMk/>
            <pc:sldMasterMk cId="2779709577" sldId="2147483648"/>
            <ac:cxnSpMk id="55" creationId="{8D36932F-2139-4754-A439-35C94BD87C0E}"/>
          </ac:cxnSpMkLst>
        </pc:cxnChg>
        <pc:cxnChg chg="mod">
          <ac:chgData name="Cristian Chilipirea" userId="34ab170da5908fc4" providerId="LiveId" clId="{F4C672CC-F603-4ECA-82F6-E5A7AEA1C702}" dt="2021-03-28T17:37:44.269" v="72"/>
          <ac:cxnSpMkLst>
            <pc:docMk/>
            <pc:sldMasterMk cId="2779709577" sldId="2147483648"/>
            <ac:cxnSpMk id="56" creationId="{A68892DC-4F68-459D-9F0A-71229B4FF171}"/>
          </ac:cxnSpMkLst>
        </pc:cxnChg>
        <pc:cxnChg chg="mod">
          <ac:chgData name="Cristian Chilipirea" userId="34ab170da5908fc4" providerId="LiveId" clId="{F4C672CC-F603-4ECA-82F6-E5A7AEA1C702}" dt="2021-03-28T17:40:10.685" v="101"/>
          <ac:cxnSpMkLst>
            <pc:docMk/>
            <pc:sldMasterMk cId="2779709577" sldId="2147483648"/>
            <ac:cxnSpMk id="66" creationId="{52BD0C30-E854-48B6-B3D4-EE58AB2DFA81}"/>
          </ac:cxnSpMkLst>
        </pc:cxnChg>
        <pc:cxnChg chg="mod">
          <ac:chgData name="Cristian Chilipirea" userId="34ab170da5908fc4" providerId="LiveId" clId="{F4C672CC-F603-4ECA-82F6-E5A7AEA1C702}" dt="2021-03-28T17:40:10.685" v="101"/>
          <ac:cxnSpMkLst>
            <pc:docMk/>
            <pc:sldMasterMk cId="2779709577" sldId="2147483648"/>
            <ac:cxnSpMk id="67" creationId="{F2A73921-10CD-4D57-A085-F83E6E6AE8C3}"/>
          </ac:cxnSpMkLst>
        </pc:cxnChg>
        <pc:cxnChg chg="mod">
          <ac:chgData name="Cristian Chilipirea" userId="34ab170da5908fc4" providerId="LiveId" clId="{F4C672CC-F603-4ECA-82F6-E5A7AEA1C702}" dt="2021-03-28T17:40:10.685" v="101"/>
          <ac:cxnSpMkLst>
            <pc:docMk/>
            <pc:sldMasterMk cId="2779709577" sldId="2147483648"/>
            <ac:cxnSpMk id="68" creationId="{E52EAE67-A5C8-43FD-8048-D2B6C7F256EF}"/>
          </ac:cxnSpMkLst>
        </pc:cxnChg>
        <pc:cxnChg chg="mod">
          <ac:chgData name="Cristian Chilipirea" userId="34ab170da5908fc4" providerId="LiveId" clId="{F4C672CC-F603-4ECA-82F6-E5A7AEA1C702}" dt="2021-03-28T17:40:10.685" v="101"/>
          <ac:cxnSpMkLst>
            <pc:docMk/>
            <pc:sldMasterMk cId="2779709577" sldId="2147483648"/>
            <ac:cxnSpMk id="69" creationId="{437CDEA9-5537-4FE8-B4DA-B78C5868B7A8}"/>
          </ac:cxnSpMkLst>
        </pc:cxnChg>
        <pc:cxnChg chg="mod">
          <ac:chgData name="Cristian Chilipirea" userId="34ab170da5908fc4" providerId="LiveId" clId="{F4C672CC-F603-4ECA-82F6-E5A7AEA1C702}" dt="2021-03-28T17:40:10.685" v="101"/>
          <ac:cxnSpMkLst>
            <pc:docMk/>
            <pc:sldMasterMk cId="2779709577" sldId="2147483648"/>
            <ac:cxnSpMk id="70" creationId="{5FD3CED0-B344-4722-A619-B4C84DECF2E3}"/>
          </ac:cxnSpMkLst>
        </pc:cxnChg>
        <pc:cxnChg chg="mod">
          <ac:chgData name="Cristian Chilipirea" userId="34ab170da5908fc4" providerId="LiveId" clId="{F4C672CC-F603-4ECA-82F6-E5A7AEA1C702}" dt="2021-03-28T17:40:10.685" v="101"/>
          <ac:cxnSpMkLst>
            <pc:docMk/>
            <pc:sldMasterMk cId="2779709577" sldId="2147483648"/>
            <ac:cxnSpMk id="71" creationId="{B00D375E-5D24-41E8-99E6-7B1B41AB0E09}"/>
          </ac:cxnSpMkLst>
        </pc:cxnChg>
        <pc:cxnChg chg="mod">
          <ac:chgData name="Cristian Chilipirea" userId="34ab170da5908fc4" providerId="LiveId" clId="{F4C672CC-F603-4ECA-82F6-E5A7AEA1C702}" dt="2021-03-28T17:40:10.685" v="101"/>
          <ac:cxnSpMkLst>
            <pc:docMk/>
            <pc:sldMasterMk cId="2779709577" sldId="2147483648"/>
            <ac:cxnSpMk id="72" creationId="{6F15FC63-D281-4AA5-92BD-C3467F6C8A65}"/>
          </ac:cxnSpMkLst>
        </pc:cxnChg>
        <pc:cxnChg chg="mod">
          <ac:chgData name="Cristian Chilipirea" userId="34ab170da5908fc4" providerId="LiveId" clId="{F4C672CC-F603-4ECA-82F6-E5A7AEA1C702}" dt="2021-03-28T17:40:10.685" v="101"/>
          <ac:cxnSpMkLst>
            <pc:docMk/>
            <pc:sldMasterMk cId="2779709577" sldId="2147483648"/>
            <ac:cxnSpMk id="73" creationId="{5CE4319D-43AB-448D-A0BF-2951F1CCCE98}"/>
          </ac:cxnSpMkLst>
        </pc:cxnChg>
        <pc:cxnChg chg="mod">
          <ac:chgData name="Cristian Chilipirea" userId="34ab170da5908fc4" providerId="LiveId" clId="{F4C672CC-F603-4ECA-82F6-E5A7AEA1C702}" dt="2021-03-28T17:40:10.685" v="101"/>
          <ac:cxnSpMkLst>
            <pc:docMk/>
            <pc:sldMasterMk cId="2779709577" sldId="2147483648"/>
            <ac:cxnSpMk id="74" creationId="{928606A5-6D01-4E4B-ABD5-B93CB95E51D0}"/>
          </ac:cxnSpMkLst>
        </pc:cxnChg>
        <pc:cxnChg chg="mod">
          <ac:chgData name="Cristian Chilipirea" userId="34ab170da5908fc4" providerId="LiveId" clId="{F4C672CC-F603-4ECA-82F6-E5A7AEA1C702}" dt="2021-03-28T17:40:10.685" v="101"/>
          <ac:cxnSpMkLst>
            <pc:docMk/>
            <pc:sldMasterMk cId="2779709577" sldId="2147483648"/>
            <ac:cxnSpMk id="75" creationId="{5A050870-D4A3-411E-9DD2-DD99A43FACE3}"/>
          </ac:cxnSpMkLst>
        </pc:cxnChg>
        <pc:cxnChg chg="mod">
          <ac:chgData name="Cristian Chilipirea" userId="34ab170da5908fc4" providerId="LiveId" clId="{F4C672CC-F603-4ECA-82F6-E5A7AEA1C702}" dt="2021-03-28T17:40:10.685" v="101"/>
          <ac:cxnSpMkLst>
            <pc:docMk/>
            <pc:sldMasterMk cId="2779709577" sldId="2147483648"/>
            <ac:cxnSpMk id="76" creationId="{E62D784F-E3B3-442F-8607-8CB85A2E9B71}"/>
          </ac:cxnSpMkLst>
        </pc:cxnChg>
        <pc:cxnChg chg="mod">
          <ac:chgData name="Cristian Chilipirea" userId="34ab170da5908fc4" providerId="LiveId" clId="{F4C672CC-F603-4ECA-82F6-E5A7AEA1C702}" dt="2021-03-28T17:40:10.685" v="101"/>
          <ac:cxnSpMkLst>
            <pc:docMk/>
            <pc:sldMasterMk cId="2779709577" sldId="2147483648"/>
            <ac:cxnSpMk id="77" creationId="{348512D4-E1F5-4A23-B078-6E957A74BF72}"/>
          </ac:cxnSpMkLst>
        </pc:cxnChg>
        <pc:cxnChg chg="mod">
          <ac:chgData name="Cristian Chilipirea" userId="34ab170da5908fc4" providerId="LiveId" clId="{F4C672CC-F603-4ECA-82F6-E5A7AEA1C702}" dt="2021-03-28T17:40:10.685" v="101"/>
          <ac:cxnSpMkLst>
            <pc:docMk/>
            <pc:sldMasterMk cId="2779709577" sldId="2147483648"/>
            <ac:cxnSpMk id="78" creationId="{9430198E-AC6B-4557-BDFC-C0652DEDB142}"/>
          </ac:cxnSpMkLst>
        </pc:cxnChg>
        <pc:cxnChg chg="mod">
          <ac:chgData name="Cristian Chilipirea" userId="34ab170da5908fc4" providerId="LiveId" clId="{F4C672CC-F603-4ECA-82F6-E5A7AEA1C702}" dt="2021-03-28T17:40:10.685" v="101"/>
          <ac:cxnSpMkLst>
            <pc:docMk/>
            <pc:sldMasterMk cId="2779709577" sldId="2147483648"/>
            <ac:cxnSpMk id="79" creationId="{325225FA-E5EA-46A3-952F-A9433385948D}"/>
          </ac:cxnSpMkLst>
        </pc:cxnChg>
        <pc:cxnChg chg="mod">
          <ac:chgData name="Cristian Chilipirea" userId="34ab170da5908fc4" providerId="LiveId" clId="{F4C672CC-F603-4ECA-82F6-E5A7AEA1C702}" dt="2021-03-28T17:40:10.685" v="101"/>
          <ac:cxnSpMkLst>
            <pc:docMk/>
            <pc:sldMasterMk cId="2779709577" sldId="2147483648"/>
            <ac:cxnSpMk id="80" creationId="{2EC9440D-289E-4816-A71D-6A7867FA7FC1}"/>
          </ac:cxnSpMkLst>
        </pc:cxnChg>
        <pc:cxnChg chg="mod">
          <ac:chgData name="Cristian Chilipirea" userId="34ab170da5908fc4" providerId="LiveId" clId="{F4C672CC-F603-4ECA-82F6-E5A7AEA1C702}" dt="2021-03-28T17:40:10.685" v="101"/>
          <ac:cxnSpMkLst>
            <pc:docMk/>
            <pc:sldMasterMk cId="2779709577" sldId="2147483648"/>
            <ac:cxnSpMk id="81" creationId="{6264578E-906A-4FBA-B340-9C293F0B59A0}"/>
          </ac:cxnSpMkLst>
        </pc:cxnChg>
        <pc:cxnChg chg="mod">
          <ac:chgData name="Cristian Chilipirea" userId="34ab170da5908fc4" providerId="LiveId" clId="{F4C672CC-F603-4ECA-82F6-E5A7AEA1C702}" dt="2021-03-28T17:40:10.685" v="101"/>
          <ac:cxnSpMkLst>
            <pc:docMk/>
            <pc:sldMasterMk cId="2779709577" sldId="2147483648"/>
            <ac:cxnSpMk id="82" creationId="{9422E6BA-AD61-47E9-9723-C124FB4B2B44}"/>
          </ac:cxnSpMkLst>
        </pc:cxnChg>
        <pc:cxnChg chg="mod">
          <ac:chgData name="Cristian Chilipirea" userId="34ab170da5908fc4" providerId="LiveId" clId="{F4C672CC-F603-4ECA-82F6-E5A7AEA1C702}" dt="2021-03-28T17:40:10.685" v="101"/>
          <ac:cxnSpMkLst>
            <pc:docMk/>
            <pc:sldMasterMk cId="2779709577" sldId="2147483648"/>
            <ac:cxnSpMk id="83" creationId="{B4A445A5-437D-4A51-825D-94ACAD78A769}"/>
          </ac:cxnSpMkLst>
        </pc:cxnChg>
        <pc:cxnChg chg="mod">
          <ac:chgData name="Cristian Chilipirea" userId="34ab170da5908fc4" providerId="LiveId" clId="{F4C672CC-F603-4ECA-82F6-E5A7AEA1C702}" dt="2021-03-28T17:40:10.685" v="101"/>
          <ac:cxnSpMkLst>
            <pc:docMk/>
            <pc:sldMasterMk cId="2779709577" sldId="2147483648"/>
            <ac:cxnSpMk id="84" creationId="{C77179C7-5587-4D5D-8B0A-640CF945B5B9}"/>
          </ac:cxnSpMkLst>
        </pc:cxnChg>
        <pc:cxnChg chg="mod">
          <ac:chgData name="Cristian Chilipirea" userId="34ab170da5908fc4" providerId="LiveId" clId="{F4C672CC-F603-4ECA-82F6-E5A7AEA1C702}" dt="2021-03-28T17:40:10.685" v="101"/>
          <ac:cxnSpMkLst>
            <pc:docMk/>
            <pc:sldMasterMk cId="2779709577" sldId="2147483648"/>
            <ac:cxnSpMk id="85" creationId="{DD0BA2D3-164B-489C-8D72-A39AA0856671}"/>
          </ac:cxnSpMkLst>
        </pc:cxnChg>
        <pc:cxnChg chg="mod">
          <ac:chgData name="Cristian Chilipirea" userId="34ab170da5908fc4" providerId="LiveId" clId="{F4C672CC-F603-4ECA-82F6-E5A7AEA1C702}" dt="2021-03-28T17:40:10.685" v="101"/>
          <ac:cxnSpMkLst>
            <pc:docMk/>
            <pc:sldMasterMk cId="2779709577" sldId="2147483648"/>
            <ac:cxnSpMk id="86" creationId="{1DD70CB6-B5A9-48B4-A9C9-EE5607261880}"/>
          </ac:cxnSpMkLst>
        </pc:cxnChg>
        <pc:cxnChg chg="mod">
          <ac:chgData name="Cristian Chilipirea" userId="34ab170da5908fc4" providerId="LiveId" clId="{F4C672CC-F603-4ECA-82F6-E5A7AEA1C702}" dt="2021-03-28T17:40:10.685" v="101"/>
          <ac:cxnSpMkLst>
            <pc:docMk/>
            <pc:sldMasterMk cId="2779709577" sldId="2147483648"/>
            <ac:cxnSpMk id="87" creationId="{D72AE178-9E17-46B6-A032-44BB3F9CEC33}"/>
          </ac:cxnSpMkLst>
        </pc:cxnChg>
        <pc:cxnChg chg="mod">
          <ac:chgData name="Cristian Chilipirea" userId="34ab170da5908fc4" providerId="LiveId" clId="{F4C672CC-F603-4ECA-82F6-E5A7AEA1C702}" dt="2021-03-28T17:40:10.685" v="101"/>
          <ac:cxnSpMkLst>
            <pc:docMk/>
            <pc:sldMasterMk cId="2779709577" sldId="2147483648"/>
            <ac:cxnSpMk id="88" creationId="{AA480971-F348-4D0B-9923-52E577EE5B14}"/>
          </ac:cxnSpMkLst>
        </pc:cxnChg>
        <pc:cxnChg chg="mod">
          <ac:chgData name="Cristian Chilipirea" userId="34ab170da5908fc4" providerId="LiveId" clId="{F4C672CC-F603-4ECA-82F6-E5A7AEA1C702}" dt="2021-03-28T17:40:10.685" v="101"/>
          <ac:cxnSpMkLst>
            <pc:docMk/>
            <pc:sldMasterMk cId="2779709577" sldId="2147483648"/>
            <ac:cxnSpMk id="89" creationId="{2D589003-A45E-43A7-BEAB-0924CDA46445}"/>
          </ac:cxnSpMkLst>
        </pc:cxnChg>
        <pc:cxnChg chg="mod">
          <ac:chgData name="Cristian Chilipirea" userId="34ab170da5908fc4" providerId="LiveId" clId="{F4C672CC-F603-4ECA-82F6-E5A7AEA1C702}" dt="2021-03-28T17:40:10.685" v="101"/>
          <ac:cxnSpMkLst>
            <pc:docMk/>
            <pc:sldMasterMk cId="2779709577" sldId="2147483648"/>
            <ac:cxnSpMk id="90" creationId="{CBFCA137-E35C-4746-8AF7-9946F4265FFB}"/>
          </ac:cxnSpMkLst>
        </pc:cxnChg>
        <pc:cxnChg chg="mod">
          <ac:chgData name="Cristian Chilipirea" userId="34ab170da5908fc4" providerId="LiveId" clId="{F4C672CC-F603-4ECA-82F6-E5A7AEA1C702}" dt="2021-03-28T17:40:10.685" v="101"/>
          <ac:cxnSpMkLst>
            <pc:docMk/>
            <pc:sldMasterMk cId="2779709577" sldId="2147483648"/>
            <ac:cxnSpMk id="91" creationId="{38B1271B-9EB0-4156-895C-C4AA925769C3}"/>
          </ac:cxnSpMkLst>
        </pc:cxnChg>
        <pc:cxnChg chg="mod">
          <ac:chgData name="Cristian Chilipirea" userId="34ab170da5908fc4" providerId="LiveId" clId="{F4C672CC-F603-4ECA-82F6-E5A7AEA1C702}" dt="2021-03-28T17:40:10.685" v="101"/>
          <ac:cxnSpMkLst>
            <pc:docMk/>
            <pc:sldMasterMk cId="2779709577" sldId="2147483648"/>
            <ac:cxnSpMk id="92" creationId="{42C080FF-A339-41CC-B83F-884B322EB229}"/>
          </ac:cxnSpMkLst>
        </pc:cxnChg>
        <pc:cxnChg chg="mod">
          <ac:chgData name="Cristian Chilipirea" userId="34ab170da5908fc4" providerId="LiveId" clId="{F4C672CC-F603-4ECA-82F6-E5A7AEA1C702}" dt="2021-03-28T17:40:10.685" v="101"/>
          <ac:cxnSpMkLst>
            <pc:docMk/>
            <pc:sldMasterMk cId="2779709577" sldId="2147483648"/>
            <ac:cxnSpMk id="93" creationId="{47BD2B42-B146-486E-AF6A-2BFF0DEE99E2}"/>
          </ac:cxnSpMkLst>
        </pc:cxnChg>
        <pc:cxnChg chg="mod">
          <ac:chgData name="Cristian Chilipirea" userId="34ab170da5908fc4" providerId="LiveId" clId="{F4C672CC-F603-4ECA-82F6-E5A7AEA1C702}" dt="2021-03-28T17:40:10.685" v="101"/>
          <ac:cxnSpMkLst>
            <pc:docMk/>
            <pc:sldMasterMk cId="2779709577" sldId="2147483648"/>
            <ac:cxnSpMk id="94" creationId="{46E83C7D-F478-4ED8-8FB1-2F8191132008}"/>
          </ac:cxnSpMkLst>
        </pc:cxnChg>
        <pc:cxnChg chg="mod">
          <ac:chgData name="Cristian Chilipirea" userId="34ab170da5908fc4" providerId="LiveId" clId="{F4C672CC-F603-4ECA-82F6-E5A7AEA1C702}" dt="2021-03-28T17:40:10.685" v="101"/>
          <ac:cxnSpMkLst>
            <pc:docMk/>
            <pc:sldMasterMk cId="2779709577" sldId="2147483648"/>
            <ac:cxnSpMk id="95" creationId="{43319345-05BB-4AD9-A9BF-7F7543257452}"/>
          </ac:cxnSpMkLst>
        </pc:cxnChg>
        <pc:cxnChg chg="mod">
          <ac:chgData name="Cristian Chilipirea" userId="34ab170da5908fc4" providerId="LiveId" clId="{F4C672CC-F603-4ECA-82F6-E5A7AEA1C702}" dt="2021-03-28T17:40:10.685" v="101"/>
          <ac:cxnSpMkLst>
            <pc:docMk/>
            <pc:sldMasterMk cId="2779709577" sldId="2147483648"/>
            <ac:cxnSpMk id="96" creationId="{9C7E8A05-E80A-48A0-A4D4-10F3F775BB8F}"/>
          </ac:cxnSpMkLst>
        </pc:cxnChg>
        <pc:cxnChg chg="mod">
          <ac:chgData name="Cristian Chilipirea" userId="34ab170da5908fc4" providerId="LiveId" clId="{F4C672CC-F603-4ECA-82F6-E5A7AEA1C702}" dt="2021-03-28T17:40:10.685" v="101"/>
          <ac:cxnSpMkLst>
            <pc:docMk/>
            <pc:sldMasterMk cId="2779709577" sldId="2147483648"/>
            <ac:cxnSpMk id="97" creationId="{FDDBAD44-52F6-45A9-A81F-5C9E34DB763E}"/>
          </ac:cxnSpMkLst>
        </pc:cxnChg>
        <pc:sldLayoutChg chg="addSp delSp modSp mod">
          <pc:chgData name="Cristian Chilipirea" userId="34ab170da5908fc4" providerId="LiveId" clId="{F4C672CC-F603-4ECA-82F6-E5A7AEA1C702}" dt="2021-03-28T16:50:20.370" v="5" actId="1076"/>
          <pc:sldLayoutMkLst>
            <pc:docMk/>
            <pc:sldMasterMk cId="2779709577" sldId="2147483648"/>
            <pc:sldLayoutMk cId="1441797581" sldId="2147483649"/>
          </pc:sldLayoutMkLst>
          <pc:picChg chg="add mod">
            <ac:chgData name="Cristian Chilipirea" userId="34ab170da5908fc4" providerId="LiveId" clId="{F4C672CC-F603-4ECA-82F6-E5A7AEA1C702}" dt="2021-03-28T16:50:20.370" v="5" actId="1076"/>
            <ac:picMkLst>
              <pc:docMk/>
              <pc:sldMasterMk cId="2779709577" sldId="2147483648"/>
              <pc:sldLayoutMk cId="1441797581" sldId="2147483649"/>
              <ac:picMk id="5" creationId="{F5BC8A56-F6DD-4D51-A6FA-DABFEC68DF88}"/>
            </ac:picMkLst>
          </pc:picChg>
          <pc:picChg chg="del">
            <ac:chgData name="Cristian Chilipirea" userId="34ab170da5908fc4" providerId="LiveId" clId="{F4C672CC-F603-4ECA-82F6-E5A7AEA1C702}" dt="2021-03-28T16:50:09.699" v="1" actId="478"/>
            <ac:picMkLst>
              <pc:docMk/>
              <pc:sldMasterMk cId="2779709577" sldId="2147483648"/>
              <pc:sldLayoutMk cId="1441797581" sldId="2147483649"/>
              <ac:picMk id="9" creationId="{C2C92E38-C490-48C8-8889-5A10C48F15E0}"/>
            </ac:picMkLst>
          </pc:picChg>
        </pc:sldLayoutChg>
        <pc:sldLayoutChg chg="modSp mod">
          <pc:chgData name="Cristian Chilipirea" userId="34ab170da5908fc4" providerId="LiveId" clId="{F4C672CC-F603-4ECA-82F6-E5A7AEA1C702}" dt="2021-03-28T17:41:09.867" v="113" actId="14100"/>
          <pc:sldLayoutMkLst>
            <pc:docMk/>
            <pc:sldMasterMk cId="2779709577" sldId="2147483648"/>
            <pc:sldLayoutMk cId="1356244176" sldId="2147483650"/>
          </pc:sldLayoutMkLst>
          <pc:spChg chg="mod">
            <ac:chgData name="Cristian Chilipirea" userId="34ab170da5908fc4" providerId="LiveId" clId="{F4C672CC-F603-4ECA-82F6-E5A7AEA1C702}" dt="2021-03-28T17:41:09.867" v="113" actId="14100"/>
            <ac:spMkLst>
              <pc:docMk/>
              <pc:sldMasterMk cId="2779709577" sldId="2147483648"/>
              <pc:sldLayoutMk cId="1356244176" sldId="2147483650"/>
              <ac:spMk id="10" creationId="{48F8D094-4238-4934-8046-636861F0A334}"/>
            </ac:spMkLst>
          </pc:spChg>
        </pc:sldLayoutChg>
      </pc:sldMasterChg>
    </pc:docChg>
  </pc:docChgLst>
  <pc:docChgLst>
    <pc:chgData name="Cristian Chilipirea" userId="34ab170da5908fc4" providerId="LiveId" clId="{0F39BEFB-5B02-44DE-924E-C91EBE54DCB3}"/>
    <pc:docChg chg="undo redo custSel addSld delSld modSld sldOrd">
      <pc:chgData name="Cristian Chilipirea" userId="34ab170da5908fc4" providerId="LiveId" clId="{0F39BEFB-5B02-44DE-924E-C91EBE54DCB3}" dt="2021-03-03T23:57:14.608" v="3902"/>
      <pc:docMkLst>
        <pc:docMk/>
      </pc:docMkLst>
      <pc:sldChg chg="modSp mod">
        <pc:chgData name="Cristian Chilipirea" userId="34ab170da5908fc4" providerId="LiveId" clId="{0F39BEFB-5B02-44DE-924E-C91EBE54DCB3}" dt="2021-03-03T15:28:10.442" v="10" actId="790"/>
        <pc:sldMkLst>
          <pc:docMk/>
          <pc:sldMk cId="736295071" sldId="256"/>
        </pc:sldMkLst>
        <pc:spChg chg="mod">
          <ac:chgData name="Cristian Chilipirea" userId="34ab170da5908fc4" providerId="LiveId" clId="{0F39BEFB-5B02-44DE-924E-C91EBE54DCB3}" dt="2021-03-03T15:28:10.442" v="10" actId="790"/>
          <ac:spMkLst>
            <pc:docMk/>
            <pc:sldMk cId="736295071" sldId="256"/>
            <ac:spMk id="2" creationId="{634735D9-A889-4FA8-A44B-37C1CAEF2774}"/>
          </ac:spMkLst>
        </pc:spChg>
      </pc:sldChg>
      <pc:sldChg chg="del">
        <pc:chgData name="Cristian Chilipirea" userId="34ab170da5908fc4" providerId="LiveId" clId="{0F39BEFB-5B02-44DE-924E-C91EBE54DCB3}" dt="2021-03-03T15:28:35.374" v="11" actId="47"/>
        <pc:sldMkLst>
          <pc:docMk/>
          <pc:sldMk cId="3482872906" sldId="272"/>
        </pc:sldMkLst>
      </pc:sldChg>
      <pc:sldChg chg="del">
        <pc:chgData name="Cristian Chilipirea" userId="34ab170da5908fc4" providerId="LiveId" clId="{0F39BEFB-5B02-44DE-924E-C91EBE54DCB3}" dt="2021-03-03T15:28:35.869" v="12" actId="47"/>
        <pc:sldMkLst>
          <pc:docMk/>
          <pc:sldMk cId="268692477" sldId="273"/>
        </pc:sldMkLst>
      </pc:sldChg>
      <pc:sldChg chg="del">
        <pc:chgData name="Cristian Chilipirea" userId="34ab170da5908fc4" providerId="LiveId" clId="{0F39BEFB-5B02-44DE-924E-C91EBE54DCB3}" dt="2021-03-03T15:28:36.365" v="13" actId="47"/>
        <pc:sldMkLst>
          <pc:docMk/>
          <pc:sldMk cId="3640331398" sldId="277"/>
        </pc:sldMkLst>
      </pc:sldChg>
      <pc:sldChg chg="del">
        <pc:chgData name="Cristian Chilipirea" userId="34ab170da5908fc4" providerId="LiveId" clId="{0F39BEFB-5B02-44DE-924E-C91EBE54DCB3}" dt="2021-03-03T15:28:36.880" v="14" actId="47"/>
        <pc:sldMkLst>
          <pc:docMk/>
          <pc:sldMk cId="1484294611" sldId="278"/>
        </pc:sldMkLst>
      </pc:sldChg>
      <pc:sldChg chg="del">
        <pc:chgData name="Cristian Chilipirea" userId="34ab170da5908fc4" providerId="LiveId" clId="{0F39BEFB-5B02-44DE-924E-C91EBE54DCB3}" dt="2021-03-03T15:28:37.364" v="15" actId="47"/>
        <pc:sldMkLst>
          <pc:docMk/>
          <pc:sldMk cId="1558658334" sldId="279"/>
        </pc:sldMkLst>
      </pc:sldChg>
      <pc:sldChg chg="del">
        <pc:chgData name="Cristian Chilipirea" userId="34ab170da5908fc4" providerId="LiveId" clId="{0F39BEFB-5B02-44DE-924E-C91EBE54DCB3}" dt="2021-03-03T15:28:37.934" v="16" actId="47"/>
        <pc:sldMkLst>
          <pc:docMk/>
          <pc:sldMk cId="3638504370" sldId="280"/>
        </pc:sldMkLst>
      </pc:sldChg>
      <pc:sldChg chg="del">
        <pc:chgData name="Cristian Chilipirea" userId="34ab170da5908fc4" providerId="LiveId" clId="{0F39BEFB-5B02-44DE-924E-C91EBE54DCB3}" dt="2021-03-03T15:28:38.532" v="17" actId="47"/>
        <pc:sldMkLst>
          <pc:docMk/>
          <pc:sldMk cId="3226248072" sldId="281"/>
        </pc:sldMkLst>
      </pc:sldChg>
      <pc:sldChg chg="del">
        <pc:chgData name="Cristian Chilipirea" userId="34ab170da5908fc4" providerId="LiveId" clId="{0F39BEFB-5B02-44DE-924E-C91EBE54DCB3}" dt="2021-03-03T15:28:39.033" v="18" actId="47"/>
        <pc:sldMkLst>
          <pc:docMk/>
          <pc:sldMk cId="2057553431" sldId="282"/>
        </pc:sldMkLst>
      </pc:sldChg>
      <pc:sldChg chg="del">
        <pc:chgData name="Cristian Chilipirea" userId="34ab170da5908fc4" providerId="LiveId" clId="{0F39BEFB-5B02-44DE-924E-C91EBE54DCB3}" dt="2021-03-03T15:28:40.280" v="19" actId="47"/>
        <pc:sldMkLst>
          <pc:docMk/>
          <pc:sldMk cId="3332558954" sldId="283"/>
        </pc:sldMkLst>
      </pc:sldChg>
      <pc:sldChg chg="del">
        <pc:chgData name="Cristian Chilipirea" userId="34ab170da5908fc4" providerId="LiveId" clId="{0F39BEFB-5B02-44DE-924E-C91EBE54DCB3}" dt="2021-03-03T15:31:50.740" v="20" actId="47"/>
        <pc:sldMkLst>
          <pc:docMk/>
          <pc:sldMk cId="3441245440" sldId="284"/>
        </pc:sldMkLst>
      </pc:sldChg>
      <pc:sldChg chg="del">
        <pc:chgData name="Cristian Chilipirea" userId="34ab170da5908fc4" providerId="LiveId" clId="{0F39BEFB-5B02-44DE-924E-C91EBE54DCB3}" dt="2021-03-03T15:31:51.207" v="21" actId="47"/>
        <pc:sldMkLst>
          <pc:docMk/>
          <pc:sldMk cId="2443119524" sldId="285"/>
        </pc:sldMkLst>
      </pc:sldChg>
      <pc:sldChg chg="del">
        <pc:chgData name="Cristian Chilipirea" userId="34ab170da5908fc4" providerId="LiveId" clId="{0F39BEFB-5B02-44DE-924E-C91EBE54DCB3}" dt="2021-03-03T15:31:51.699" v="22" actId="47"/>
        <pc:sldMkLst>
          <pc:docMk/>
          <pc:sldMk cId="2790490649" sldId="286"/>
        </pc:sldMkLst>
      </pc:sldChg>
      <pc:sldChg chg="del">
        <pc:chgData name="Cristian Chilipirea" userId="34ab170da5908fc4" providerId="LiveId" clId="{0F39BEFB-5B02-44DE-924E-C91EBE54DCB3}" dt="2021-03-03T15:31:52.204" v="23" actId="47"/>
        <pc:sldMkLst>
          <pc:docMk/>
          <pc:sldMk cId="2793827775" sldId="287"/>
        </pc:sldMkLst>
      </pc:sldChg>
      <pc:sldChg chg="del">
        <pc:chgData name="Cristian Chilipirea" userId="34ab170da5908fc4" providerId="LiveId" clId="{0F39BEFB-5B02-44DE-924E-C91EBE54DCB3}" dt="2021-03-03T15:31:53.468" v="24" actId="47"/>
        <pc:sldMkLst>
          <pc:docMk/>
          <pc:sldMk cId="2953260411" sldId="288"/>
        </pc:sldMkLst>
      </pc:sldChg>
      <pc:sldChg chg="del">
        <pc:chgData name="Cristian Chilipirea" userId="34ab170da5908fc4" providerId="LiveId" clId="{0F39BEFB-5B02-44DE-924E-C91EBE54DCB3}" dt="2021-03-03T15:31:54.406" v="25" actId="47"/>
        <pc:sldMkLst>
          <pc:docMk/>
          <pc:sldMk cId="3652114634" sldId="289"/>
        </pc:sldMkLst>
      </pc:sldChg>
      <pc:sldChg chg="del">
        <pc:chgData name="Cristian Chilipirea" userId="34ab170da5908fc4" providerId="LiveId" clId="{0F39BEFB-5B02-44DE-924E-C91EBE54DCB3}" dt="2021-03-03T15:31:54.980" v="26" actId="47"/>
        <pc:sldMkLst>
          <pc:docMk/>
          <pc:sldMk cId="3944257487" sldId="290"/>
        </pc:sldMkLst>
      </pc:sldChg>
      <pc:sldChg chg="del">
        <pc:chgData name="Cristian Chilipirea" userId="34ab170da5908fc4" providerId="LiveId" clId="{0F39BEFB-5B02-44DE-924E-C91EBE54DCB3}" dt="2021-03-03T15:31:55.629" v="27" actId="47"/>
        <pc:sldMkLst>
          <pc:docMk/>
          <pc:sldMk cId="1712464244" sldId="291"/>
        </pc:sldMkLst>
      </pc:sldChg>
      <pc:sldChg chg="del">
        <pc:chgData name="Cristian Chilipirea" userId="34ab170da5908fc4" providerId="LiveId" clId="{0F39BEFB-5B02-44DE-924E-C91EBE54DCB3}" dt="2021-03-03T15:31:56.560" v="28" actId="47"/>
        <pc:sldMkLst>
          <pc:docMk/>
          <pc:sldMk cId="2586918357" sldId="292"/>
        </pc:sldMkLst>
      </pc:sldChg>
      <pc:sldChg chg="del">
        <pc:chgData name="Cristian Chilipirea" userId="34ab170da5908fc4" providerId="LiveId" clId="{0F39BEFB-5B02-44DE-924E-C91EBE54DCB3}" dt="2021-03-03T15:31:56.740" v="29" actId="47"/>
        <pc:sldMkLst>
          <pc:docMk/>
          <pc:sldMk cId="1197639748" sldId="293"/>
        </pc:sldMkLst>
      </pc:sldChg>
      <pc:sldChg chg="del">
        <pc:chgData name="Cristian Chilipirea" userId="34ab170da5908fc4" providerId="LiveId" clId="{0F39BEFB-5B02-44DE-924E-C91EBE54DCB3}" dt="2021-03-03T15:31:57.308" v="30" actId="47"/>
        <pc:sldMkLst>
          <pc:docMk/>
          <pc:sldMk cId="1713965941" sldId="294"/>
        </pc:sldMkLst>
      </pc:sldChg>
      <pc:sldChg chg="del">
        <pc:chgData name="Cristian Chilipirea" userId="34ab170da5908fc4" providerId="LiveId" clId="{0F39BEFB-5B02-44DE-924E-C91EBE54DCB3}" dt="2021-03-03T15:32:11.108" v="56" actId="47"/>
        <pc:sldMkLst>
          <pc:docMk/>
          <pc:sldMk cId="3702903717" sldId="295"/>
        </pc:sldMkLst>
      </pc:sldChg>
      <pc:sldChg chg="del">
        <pc:chgData name="Cristian Chilipirea" userId="34ab170da5908fc4" providerId="LiveId" clId="{0F39BEFB-5B02-44DE-924E-C91EBE54DCB3}" dt="2021-03-03T15:31:57.661" v="31" actId="47"/>
        <pc:sldMkLst>
          <pc:docMk/>
          <pc:sldMk cId="72910276" sldId="296"/>
        </pc:sldMkLst>
      </pc:sldChg>
      <pc:sldChg chg="del">
        <pc:chgData name="Cristian Chilipirea" userId="34ab170da5908fc4" providerId="LiveId" clId="{0F39BEFB-5B02-44DE-924E-C91EBE54DCB3}" dt="2021-03-03T15:32:00.026" v="32" actId="47"/>
        <pc:sldMkLst>
          <pc:docMk/>
          <pc:sldMk cId="1256797331" sldId="297"/>
        </pc:sldMkLst>
      </pc:sldChg>
      <pc:sldChg chg="del">
        <pc:chgData name="Cristian Chilipirea" userId="34ab170da5908fc4" providerId="LiveId" clId="{0F39BEFB-5B02-44DE-924E-C91EBE54DCB3}" dt="2021-03-03T15:32:00.414" v="33" actId="47"/>
        <pc:sldMkLst>
          <pc:docMk/>
          <pc:sldMk cId="1637397968" sldId="298"/>
        </pc:sldMkLst>
      </pc:sldChg>
      <pc:sldChg chg="del">
        <pc:chgData name="Cristian Chilipirea" userId="34ab170da5908fc4" providerId="LiveId" clId="{0F39BEFB-5B02-44DE-924E-C91EBE54DCB3}" dt="2021-03-03T15:32:00.662" v="34" actId="47"/>
        <pc:sldMkLst>
          <pc:docMk/>
          <pc:sldMk cId="4023030303" sldId="299"/>
        </pc:sldMkLst>
      </pc:sldChg>
      <pc:sldChg chg="del">
        <pc:chgData name="Cristian Chilipirea" userId="34ab170da5908fc4" providerId="LiveId" clId="{0F39BEFB-5B02-44DE-924E-C91EBE54DCB3}" dt="2021-03-03T15:32:00.895" v="35" actId="47"/>
        <pc:sldMkLst>
          <pc:docMk/>
          <pc:sldMk cId="868890896" sldId="300"/>
        </pc:sldMkLst>
      </pc:sldChg>
      <pc:sldChg chg="del">
        <pc:chgData name="Cristian Chilipirea" userId="34ab170da5908fc4" providerId="LiveId" clId="{0F39BEFB-5B02-44DE-924E-C91EBE54DCB3}" dt="2021-03-03T15:32:01.103" v="36" actId="47"/>
        <pc:sldMkLst>
          <pc:docMk/>
          <pc:sldMk cId="319978144" sldId="301"/>
        </pc:sldMkLst>
      </pc:sldChg>
      <pc:sldChg chg="del">
        <pc:chgData name="Cristian Chilipirea" userId="34ab170da5908fc4" providerId="LiveId" clId="{0F39BEFB-5B02-44DE-924E-C91EBE54DCB3}" dt="2021-03-03T15:32:01.319" v="37" actId="47"/>
        <pc:sldMkLst>
          <pc:docMk/>
          <pc:sldMk cId="3058156533" sldId="302"/>
        </pc:sldMkLst>
      </pc:sldChg>
      <pc:sldChg chg="del">
        <pc:chgData name="Cristian Chilipirea" userId="34ab170da5908fc4" providerId="LiveId" clId="{0F39BEFB-5B02-44DE-924E-C91EBE54DCB3}" dt="2021-03-03T15:32:01.566" v="38" actId="47"/>
        <pc:sldMkLst>
          <pc:docMk/>
          <pc:sldMk cId="575037668" sldId="303"/>
        </pc:sldMkLst>
      </pc:sldChg>
      <pc:sldChg chg="del">
        <pc:chgData name="Cristian Chilipirea" userId="34ab170da5908fc4" providerId="LiveId" clId="{0F39BEFB-5B02-44DE-924E-C91EBE54DCB3}" dt="2021-03-03T15:32:01.774" v="39" actId="47"/>
        <pc:sldMkLst>
          <pc:docMk/>
          <pc:sldMk cId="3508534874" sldId="304"/>
        </pc:sldMkLst>
      </pc:sldChg>
      <pc:sldChg chg="del">
        <pc:chgData name="Cristian Chilipirea" userId="34ab170da5908fc4" providerId="LiveId" clId="{0F39BEFB-5B02-44DE-924E-C91EBE54DCB3}" dt="2021-03-03T15:32:01.990" v="40" actId="47"/>
        <pc:sldMkLst>
          <pc:docMk/>
          <pc:sldMk cId="3483813242" sldId="305"/>
        </pc:sldMkLst>
      </pc:sldChg>
      <pc:sldChg chg="del">
        <pc:chgData name="Cristian Chilipirea" userId="34ab170da5908fc4" providerId="LiveId" clId="{0F39BEFB-5B02-44DE-924E-C91EBE54DCB3}" dt="2021-03-03T15:32:02.221" v="41" actId="47"/>
        <pc:sldMkLst>
          <pc:docMk/>
          <pc:sldMk cId="2502400433" sldId="306"/>
        </pc:sldMkLst>
      </pc:sldChg>
      <pc:sldChg chg="del">
        <pc:chgData name="Cristian Chilipirea" userId="34ab170da5908fc4" providerId="LiveId" clId="{0F39BEFB-5B02-44DE-924E-C91EBE54DCB3}" dt="2021-03-03T15:32:02.444" v="42" actId="47"/>
        <pc:sldMkLst>
          <pc:docMk/>
          <pc:sldMk cId="4272240493" sldId="307"/>
        </pc:sldMkLst>
      </pc:sldChg>
      <pc:sldChg chg="del">
        <pc:chgData name="Cristian Chilipirea" userId="34ab170da5908fc4" providerId="LiveId" clId="{0F39BEFB-5B02-44DE-924E-C91EBE54DCB3}" dt="2021-03-03T15:32:02.820" v="43" actId="47"/>
        <pc:sldMkLst>
          <pc:docMk/>
          <pc:sldMk cId="3743015591" sldId="308"/>
        </pc:sldMkLst>
      </pc:sldChg>
      <pc:sldChg chg="del">
        <pc:chgData name="Cristian Chilipirea" userId="34ab170da5908fc4" providerId="LiveId" clId="{0F39BEFB-5B02-44DE-924E-C91EBE54DCB3}" dt="2021-03-03T15:32:03.205" v="44" actId="47"/>
        <pc:sldMkLst>
          <pc:docMk/>
          <pc:sldMk cId="435606726" sldId="309"/>
        </pc:sldMkLst>
      </pc:sldChg>
      <pc:sldChg chg="del">
        <pc:chgData name="Cristian Chilipirea" userId="34ab170da5908fc4" providerId="LiveId" clId="{0F39BEFB-5B02-44DE-924E-C91EBE54DCB3}" dt="2021-03-03T15:32:03.542" v="45" actId="47"/>
        <pc:sldMkLst>
          <pc:docMk/>
          <pc:sldMk cId="3226318212" sldId="310"/>
        </pc:sldMkLst>
      </pc:sldChg>
      <pc:sldChg chg="del">
        <pc:chgData name="Cristian Chilipirea" userId="34ab170da5908fc4" providerId="LiveId" clId="{0F39BEFB-5B02-44DE-924E-C91EBE54DCB3}" dt="2021-03-03T15:32:03.774" v="46" actId="47"/>
        <pc:sldMkLst>
          <pc:docMk/>
          <pc:sldMk cId="4026177920" sldId="311"/>
        </pc:sldMkLst>
      </pc:sldChg>
      <pc:sldChg chg="del">
        <pc:chgData name="Cristian Chilipirea" userId="34ab170da5908fc4" providerId="LiveId" clId="{0F39BEFB-5B02-44DE-924E-C91EBE54DCB3}" dt="2021-03-03T15:32:04.071" v="47" actId="47"/>
        <pc:sldMkLst>
          <pc:docMk/>
          <pc:sldMk cId="2909063300" sldId="312"/>
        </pc:sldMkLst>
      </pc:sldChg>
      <pc:sldChg chg="del">
        <pc:chgData name="Cristian Chilipirea" userId="34ab170da5908fc4" providerId="LiveId" clId="{0F39BEFB-5B02-44DE-924E-C91EBE54DCB3}" dt="2021-03-03T15:32:04.367" v="48" actId="47"/>
        <pc:sldMkLst>
          <pc:docMk/>
          <pc:sldMk cId="2694556130" sldId="313"/>
        </pc:sldMkLst>
      </pc:sldChg>
      <pc:sldChg chg="del">
        <pc:chgData name="Cristian Chilipirea" userId="34ab170da5908fc4" providerId="LiveId" clId="{0F39BEFB-5B02-44DE-924E-C91EBE54DCB3}" dt="2021-03-03T15:32:04.648" v="49" actId="47"/>
        <pc:sldMkLst>
          <pc:docMk/>
          <pc:sldMk cId="1561489302" sldId="314"/>
        </pc:sldMkLst>
      </pc:sldChg>
      <pc:sldChg chg="del">
        <pc:chgData name="Cristian Chilipirea" userId="34ab170da5908fc4" providerId="LiveId" clId="{0F39BEFB-5B02-44DE-924E-C91EBE54DCB3}" dt="2021-03-03T15:32:04.897" v="50" actId="47"/>
        <pc:sldMkLst>
          <pc:docMk/>
          <pc:sldMk cId="1968087461" sldId="315"/>
        </pc:sldMkLst>
      </pc:sldChg>
      <pc:sldChg chg="del">
        <pc:chgData name="Cristian Chilipirea" userId="34ab170da5908fc4" providerId="LiveId" clId="{0F39BEFB-5B02-44DE-924E-C91EBE54DCB3}" dt="2021-03-03T15:32:05.549" v="51" actId="47"/>
        <pc:sldMkLst>
          <pc:docMk/>
          <pc:sldMk cId="3329611807" sldId="316"/>
        </pc:sldMkLst>
      </pc:sldChg>
      <pc:sldChg chg="del">
        <pc:chgData name="Cristian Chilipirea" userId="34ab170da5908fc4" providerId="LiveId" clId="{0F39BEFB-5B02-44DE-924E-C91EBE54DCB3}" dt="2021-03-03T15:32:05.999" v="52" actId="47"/>
        <pc:sldMkLst>
          <pc:docMk/>
          <pc:sldMk cId="3568295156" sldId="317"/>
        </pc:sldMkLst>
      </pc:sldChg>
      <pc:sldChg chg="del">
        <pc:chgData name="Cristian Chilipirea" userId="34ab170da5908fc4" providerId="LiveId" clId="{0F39BEFB-5B02-44DE-924E-C91EBE54DCB3}" dt="2021-03-03T15:32:08.941" v="54" actId="47"/>
        <pc:sldMkLst>
          <pc:docMk/>
          <pc:sldMk cId="4125431535" sldId="318"/>
        </pc:sldMkLst>
      </pc:sldChg>
      <pc:sldChg chg="del">
        <pc:chgData name="Cristian Chilipirea" userId="34ab170da5908fc4" providerId="LiveId" clId="{0F39BEFB-5B02-44DE-924E-C91EBE54DCB3}" dt="2021-03-03T15:32:09.396" v="55" actId="47"/>
        <pc:sldMkLst>
          <pc:docMk/>
          <pc:sldMk cId="1157086535" sldId="319"/>
        </pc:sldMkLst>
      </pc:sldChg>
      <pc:sldChg chg="del">
        <pc:chgData name="Cristian Chilipirea" userId="34ab170da5908fc4" providerId="LiveId" clId="{0F39BEFB-5B02-44DE-924E-C91EBE54DCB3}" dt="2021-03-03T15:32:11.443" v="57" actId="47"/>
        <pc:sldMkLst>
          <pc:docMk/>
          <pc:sldMk cId="525015272" sldId="322"/>
        </pc:sldMkLst>
      </pc:sldChg>
      <pc:sldChg chg="del">
        <pc:chgData name="Cristian Chilipirea" userId="34ab170da5908fc4" providerId="LiveId" clId="{0F39BEFB-5B02-44DE-924E-C91EBE54DCB3}" dt="2021-03-03T15:32:20.564" v="77" actId="47"/>
        <pc:sldMkLst>
          <pc:docMk/>
          <pc:sldMk cId="276947184" sldId="547"/>
        </pc:sldMkLst>
      </pc:sldChg>
      <pc:sldChg chg="del">
        <pc:chgData name="Cristian Chilipirea" userId="34ab170da5908fc4" providerId="LiveId" clId="{0F39BEFB-5B02-44DE-924E-C91EBE54DCB3}" dt="2021-03-03T15:32:20.147" v="76" actId="47"/>
        <pc:sldMkLst>
          <pc:docMk/>
          <pc:sldMk cId="903023806" sldId="550"/>
        </pc:sldMkLst>
      </pc:sldChg>
      <pc:sldChg chg="del">
        <pc:chgData name="Cristian Chilipirea" userId="34ab170da5908fc4" providerId="LiveId" clId="{0F39BEFB-5B02-44DE-924E-C91EBE54DCB3}" dt="2021-03-03T15:32:20.897" v="78" actId="47"/>
        <pc:sldMkLst>
          <pc:docMk/>
          <pc:sldMk cId="3176134443" sldId="552"/>
        </pc:sldMkLst>
      </pc:sldChg>
      <pc:sldChg chg="del">
        <pc:chgData name="Cristian Chilipirea" userId="34ab170da5908fc4" providerId="LiveId" clId="{0F39BEFB-5B02-44DE-924E-C91EBE54DCB3}" dt="2021-03-03T15:32:21.569" v="79" actId="47"/>
        <pc:sldMkLst>
          <pc:docMk/>
          <pc:sldMk cId="3678026768" sldId="553"/>
        </pc:sldMkLst>
      </pc:sldChg>
      <pc:sldChg chg="del">
        <pc:chgData name="Cristian Chilipirea" userId="34ab170da5908fc4" providerId="LiveId" clId="{0F39BEFB-5B02-44DE-924E-C91EBE54DCB3}" dt="2021-03-03T15:32:21.869" v="80" actId="47"/>
        <pc:sldMkLst>
          <pc:docMk/>
          <pc:sldMk cId="2410928874" sldId="555"/>
        </pc:sldMkLst>
      </pc:sldChg>
      <pc:sldChg chg="del">
        <pc:chgData name="Cristian Chilipirea" userId="34ab170da5908fc4" providerId="LiveId" clId="{0F39BEFB-5B02-44DE-924E-C91EBE54DCB3}" dt="2021-03-03T15:32:22.381" v="82" actId="47"/>
        <pc:sldMkLst>
          <pc:docMk/>
          <pc:sldMk cId="824594544" sldId="556"/>
        </pc:sldMkLst>
      </pc:sldChg>
      <pc:sldChg chg="addSp delSp modSp add mod modClrScheme chgLayout">
        <pc:chgData name="Cristian Chilipirea" userId="34ab170da5908fc4" providerId="LiveId" clId="{0F39BEFB-5B02-44DE-924E-C91EBE54DCB3}" dt="2021-03-03T17:42:06.919" v="1584" actId="478"/>
        <pc:sldMkLst>
          <pc:docMk/>
          <pc:sldMk cId="2297877105" sldId="557"/>
        </pc:sldMkLst>
        <pc:spChg chg="mod ord">
          <ac:chgData name="Cristian Chilipirea" userId="34ab170da5908fc4" providerId="LiveId" clId="{0F39BEFB-5B02-44DE-924E-C91EBE54DCB3}" dt="2021-03-03T17:42:02.445" v="1583" actId="700"/>
          <ac:spMkLst>
            <pc:docMk/>
            <pc:sldMk cId="2297877105" sldId="557"/>
            <ac:spMk id="5" creationId="{A8CF83F0-E8D9-48FA-B4E3-13B46E5B0C90}"/>
          </ac:spMkLst>
        </pc:spChg>
        <pc:spChg chg="add del mod ord">
          <ac:chgData name="Cristian Chilipirea" userId="34ab170da5908fc4" providerId="LiveId" clId="{0F39BEFB-5B02-44DE-924E-C91EBE54DCB3}" dt="2021-03-03T17:42:06.919" v="1584" actId="478"/>
          <ac:spMkLst>
            <pc:docMk/>
            <pc:sldMk cId="2297877105" sldId="557"/>
            <ac:spMk id="6" creationId="{20BA9CD9-257A-493F-AC41-461046C18746}"/>
          </ac:spMkLst>
        </pc:spChg>
        <pc:spChg chg="mod ord">
          <ac:chgData name="Cristian Chilipirea" userId="34ab170da5908fc4" providerId="LiveId" clId="{0F39BEFB-5B02-44DE-924E-C91EBE54DCB3}" dt="2021-03-03T17:42:02.445" v="1583" actId="700"/>
          <ac:spMkLst>
            <pc:docMk/>
            <pc:sldMk cId="2297877105" sldId="557"/>
            <ac:spMk id="8" creationId="{00000000-0000-0000-0000-000000000000}"/>
          </ac:spMkLst>
        </pc:spChg>
      </pc:sldChg>
      <pc:sldChg chg="del">
        <pc:chgData name="Cristian Chilipirea" userId="34ab170da5908fc4" providerId="LiveId" clId="{0F39BEFB-5B02-44DE-924E-C91EBE54DCB3}" dt="2021-03-03T15:32:22.893" v="84" actId="47"/>
        <pc:sldMkLst>
          <pc:docMk/>
          <pc:sldMk cId="2675921238" sldId="557"/>
        </pc:sldMkLst>
      </pc:sldChg>
      <pc:sldChg chg="addSp delSp modSp add mod modClrScheme chgLayout">
        <pc:chgData name="Cristian Chilipirea" userId="34ab170da5908fc4" providerId="LiveId" clId="{0F39BEFB-5B02-44DE-924E-C91EBE54DCB3}" dt="2021-03-03T17:42:30.831" v="1585" actId="478"/>
        <pc:sldMkLst>
          <pc:docMk/>
          <pc:sldMk cId="172980680" sldId="558"/>
        </pc:sldMkLst>
        <pc:spChg chg="mod ord">
          <ac:chgData name="Cristian Chilipirea" userId="34ab170da5908fc4" providerId="LiveId" clId="{0F39BEFB-5B02-44DE-924E-C91EBE54DCB3}" dt="2021-03-03T17:42:02.445" v="1583" actId="700"/>
          <ac:spMkLst>
            <pc:docMk/>
            <pc:sldMk cId="172980680" sldId="558"/>
            <ac:spMk id="2" creationId="{9EC244C0-78E8-424E-B32B-1095606939C3}"/>
          </ac:spMkLst>
        </pc:spChg>
        <pc:spChg chg="add del mod ord">
          <ac:chgData name="Cristian Chilipirea" userId="34ab170da5908fc4" providerId="LiveId" clId="{0F39BEFB-5B02-44DE-924E-C91EBE54DCB3}" dt="2021-03-03T17:42:30.831" v="1585" actId="478"/>
          <ac:spMkLst>
            <pc:docMk/>
            <pc:sldMk cId="172980680" sldId="558"/>
            <ac:spMk id="5" creationId="{44EC440C-5BC6-4872-8B7C-48A1681B18F7}"/>
          </ac:spMkLst>
        </pc:spChg>
        <pc:spChg chg="mod ord">
          <ac:chgData name="Cristian Chilipirea" userId="34ab170da5908fc4" providerId="LiveId" clId="{0F39BEFB-5B02-44DE-924E-C91EBE54DCB3}" dt="2021-03-03T17:42:02.445" v="1583" actId="700"/>
          <ac:spMkLst>
            <pc:docMk/>
            <pc:sldMk cId="172980680" sldId="558"/>
            <ac:spMk id="8" creationId="{00000000-0000-0000-0000-000000000000}"/>
          </ac:spMkLst>
        </pc:spChg>
      </pc:sldChg>
      <pc:sldChg chg="del">
        <pc:chgData name="Cristian Chilipirea" userId="34ab170da5908fc4" providerId="LiveId" clId="{0F39BEFB-5B02-44DE-924E-C91EBE54DCB3}" dt="2021-03-03T15:32:22.726" v="83" actId="47"/>
        <pc:sldMkLst>
          <pc:docMk/>
          <pc:sldMk cId="1074936681" sldId="558"/>
        </pc:sldMkLst>
      </pc:sldChg>
      <pc:sldChg chg="del">
        <pc:chgData name="Cristian Chilipirea" userId="34ab170da5908fc4" providerId="LiveId" clId="{0F39BEFB-5B02-44DE-924E-C91EBE54DCB3}" dt="2021-03-03T15:32:23.884" v="85" actId="47"/>
        <pc:sldMkLst>
          <pc:docMk/>
          <pc:sldMk cId="48851368" sldId="559"/>
        </pc:sldMkLst>
      </pc:sldChg>
      <pc:sldChg chg="addSp delSp modSp add mod modClrScheme chgLayout">
        <pc:chgData name="Cristian Chilipirea" userId="34ab170da5908fc4" providerId="LiveId" clId="{0F39BEFB-5B02-44DE-924E-C91EBE54DCB3}" dt="2021-03-03T17:42:40.236" v="1587" actId="207"/>
        <pc:sldMkLst>
          <pc:docMk/>
          <pc:sldMk cId="372548878" sldId="559"/>
        </pc:sldMkLst>
        <pc:spChg chg="mod ord">
          <ac:chgData name="Cristian Chilipirea" userId="34ab170da5908fc4" providerId="LiveId" clId="{0F39BEFB-5B02-44DE-924E-C91EBE54DCB3}" dt="2021-03-03T17:42:02.445" v="1583" actId="700"/>
          <ac:spMkLst>
            <pc:docMk/>
            <pc:sldMk cId="372548878" sldId="559"/>
            <ac:spMk id="2" creationId="{8A162E69-B42D-49A0-85BB-F101AE731FE3}"/>
          </ac:spMkLst>
        </pc:spChg>
        <pc:spChg chg="add del mod ord">
          <ac:chgData name="Cristian Chilipirea" userId="34ab170da5908fc4" providerId="LiveId" clId="{0F39BEFB-5B02-44DE-924E-C91EBE54DCB3}" dt="2021-03-03T17:42:34.415" v="1586" actId="478"/>
          <ac:spMkLst>
            <pc:docMk/>
            <pc:sldMk cId="372548878" sldId="559"/>
            <ac:spMk id="5" creationId="{A2195FF3-19CD-43BE-965A-18848D7FDEC4}"/>
          </ac:spMkLst>
        </pc:spChg>
        <pc:spChg chg="mod ord">
          <ac:chgData name="Cristian Chilipirea" userId="34ab170da5908fc4" providerId="LiveId" clId="{0F39BEFB-5B02-44DE-924E-C91EBE54DCB3}" dt="2021-03-03T17:42:02.445" v="1583" actId="700"/>
          <ac:spMkLst>
            <pc:docMk/>
            <pc:sldMk cId="372548878" sldId="559"/>
            <ac:spMk id="8"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26"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27"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28"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29"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30"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31"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32" creationId="{00000000-0000-0000-0000-000000000000}"/>
          </ac:spMkLst>
        </pc:spChg>
        <pc:spChg chg="mod">
          <ac:chgData name="Cristian Chilipirea" userId="34ab170da5908fc4" providerId="LiveId" clId="{0F39BEFB-5B02-44DE-924E-C91EBE54DCB3}" dt="2021-03-03T17:42:40.236" v="1587" actId="207"/>
          <ac:spMkLst>
            <pc:docMk/>
            <pc:sldMk cId="372548878" sldId="559"/>
            <ac:spMk id="33" creationId="{00000000-0000-0000-0000-000000000000}"/>
          </ac:spMkLst>
        </pc:spChg>
      </pc:sldChg>
      <pc:sldChg chg="del">
        <pc:chgData name="Cristian Chilipirea" userId="34ab170da5908fc4" providerId="LiveId" clId="{0F39BEFB-5B02-44DE-924E-C91EBE54DCB3}" dt="2021-03-03T15:32:24.396" v="86" actId="47"/>
        <pc:sldMkLst>
          <pc:docMk/>
          <pc:sldMk cId="824751759" sldId="560"/>
        </pc:sldMkLst>
      </pc:sldChg>
      <pc:sldChg chg="addSp delSp modSp add mod modClrScheme chgLayout">
        <pc:chgData name="Cristian Chilipirea" userId="34ab170da5908fc4" providerId="LiveId" clId="{0F39BEFB-5B02-44DE-924E-C91EBE54DCB3}" dt="2021-03-03T17:42:52.910" v="1589" actId="207"/>
        <pc:sldMkLst>
          <pc:docMk/>
          <pc:sldMk cId="3423900012" sldId="560"/>
        </pc:sldMkLst>
        <pc:spChg chg="mod ord">
          <ac:chgData name="Cristian Chilipirea" userId="34ab170da5908fc4" providerId="LiveId" clId="{0F39BEFB-5B02-44DE-924E-C91EBE54DCB3}" dt="2021-03-03T17:42:02.445" v="1583" actId="700"/>
          <ac:spMkLst>
            <pc:docMk/>
            <pc:sldMk cId="3423900012" sldId="560"/>
            <ac:spMk id="2" creationId="{97BC1299-545C-4039-8062-FC560B0AC30C}"/>
          </ac:spMkLst>
        </pc:spChg>
        <pc:spChg chg="add del mod ord">
          <ac:chgData name="Cristian Chilipirea" userId="34ab170da5908fc4" providerId="LiveId" clId="{0F39BEFB-5B02-44DE-924E-C91EBE54DCB3}" dt="2021-03-03T17:42:47.255" v="1588" actId="478"/>
          <ac:spMkLst>
            <pc:docMk/>
            <pc:sldMk cId="3423900012" sldId="560"/>
            <ac:spMk id="5" creationId="{18B6D570-BAA3-4ED4-B025-B6E96B421D7E}"/>
          </ac:spMkLst>
        </pc:spChg>
        <pc:spChg chg="mod ord">
          <ac:chgData name="Cristian Chilipirea" userId="34ab170da5908fc4" providerId="LiveId" clId="{0F39BEFB-5B02-44DE-924E-C91EBE54DCB3}" dt="2021-03-03T17:42:02.445" v="1583" actId="700"/>
          <ac:spMkLst>
            <pc:docMk/>
            <pc:sldMk cId="3423900012" sldId="560"/>
            <ac:spMk id="8"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2"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3"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4"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5"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6"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7"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8"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29"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30"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31"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32" creationId="{00000000-0000-0000-0000-000000000000}"/>
          </ac:spMkLst>
        </pc:spChg>
        <pc:spChg chg="mod">
          <ac:chgData name="Cristian Chilipirea" userId="34ab170da5908fc4" providerId="LiveId" clId="{0F39BEFB-5B02-44DE-924E-C91EBE54DCB3}" dt="2021-03-03T17:42:52.910" v="1589" actId="207"/>
          <ac:spMkLst>
            <pc:docMk/>
            <pc:sldMk cId="3423900012" sldId="560"/>
            <ac:spMk id="33" creationId="{00000000-0000-0000-0000-000000000000}"/>
          </ac:spMkLst>
        </pc:spChg>
      </pc:sldChg>
      <pc:sldChg chg="addSp delSp modSp add mod modClrScheme chgLayout">
        <pc:chgData name="Cristian Chilipirea" userId="34ab170da5908fc4" providerId="LiveId" clId="{0F39BEFB-5B02-44DE-924E-C91EBE54DCB3}" dt="2021-03-03T17:43:24.307" v="1596" actId="6549"/>
        <pc:sldMkLst>
          <pc:docMk/>
          <pc:sldMk cId="2586525712" sldId="561"/>
        </pc:sldMkLst>
        <pc:spChg chg="mod ord">
          <ac:chgData name="Cristian Chilipirea" userId="34ab170da5908fc4" providerId="LiveId" clId="{0F39BEFB-5B02-44DE-924E-C91EBE54DCB3}" dt="2021-03-03T17:42:02.445" v="1583" actId="700"/>
          <ac:spMkLst>
            <pc:docMk/>
            <pc:sldMk cId="2586525712" sldId="561"/>
            <ac:spMk id="2" creationId="{2DE92733-6932-4034-B599-1EBC843EF876}"/>
          </ac:spMkLst>
        </pc:spChg>
        <pc:spChg chg="mod">
          <ac:chgData name="Cristian Chilipirea" userId="34ab170da5908fc4" providerId="LiveId" clId="{0F39BEFB-5B02-44DE-924E-C91EBE54DCB3}" dt="2021-03-03T17:43:24.307" v="1596" actId="6549"/>
          <ac:spMkLst>
            <pc:docMk/>
            <pc:sldMk cId="2586525712" sldId="561"/>
            <ac:spMk id="4" creationId="{00000000-0000-0000-0000-000000000000}"/>
          </ac:spMkLst>
        </pc:spChg>
        <pc:spChg chg="add del mod ord">
          <ac:chgData name="Cristian Chilipirea" userId="34ab170da5908fc4" providerId="LiveId" clId="{0F39BEFB-5B02-44DE-924E-C91EBE54DCB3}" dt="2021-03-03T17:43:01.835" v="1590" actId="478"/>
          <ac:spMkLst>
            <pc:docMk/>
            <pc:sldMk cId="2586525712" sldId="561"/>
            <ac:spMk id="5" creationId="{E2340495-E058-4624-8F31-96809402FDCE}"/>
          </ac:spMkLst>
        </pc:spChg>
        <pc:spChg chg="mod ord">
          <ac:chgData name="Cristian Chilipirea" userId="34ab170da5908fc4" providerId="LiveId" clId="{0F39BEFB-5B02-44DE-924E-C91EBE54DCB3}" dt="2021-03-03T17:42:02.445" v="1583" actId="700"/>
          <ac:spMkLst>
            <pc:docMk/>
            <pc:sldMk cId="2586525712" sldId="561"/>
            <ac:spMk id="8" creationId="{00000000-0000-0000-0000-000000000000}"/>
          </ac:spMkLst>
        </pc:spChg>
        <pc:spChg chg="mod">
          <ac:chgData name="Cristian Chilipirea" userId="34ab170da5908fc4" providerId="LiveId" clId="{0F39BEFB-5B02-44DE-924E-C91EBE54DCB3}" dt="2021-03-03T17:43:15.391" v="1593" actId="207"/>
          <ac:spMkLst>
            <pc:docMk/>
            <pc:sldMk cId="2586525712" sldId="561"/>
            <ac:spMk id="18" creationId="{00000000-0000-0000-0000-000000000000}"/>
          </ac:spMkLst>
        </pc:spChg>
        <pc:spChg chg="mod">
          <ac:chgData name="Cristian Chilipirea" userId="34ab170da5908fc4" providerId="LiveId" clId="{0F39BEFB-5B02-44DE-924E-C91EBE54DCB3}" dt="2021-03-03T17:43:15.391" v="1593" actId="207"/>
          <ac:spMkLst>
            <pc:docMk/>
            <pc:sldMk cId="2586525712" sldId="561"/>
            <ac:spMk id="19" creationId="{00000000-0000-0000-0000-000000000000}"/>
          </ac:spMkLst>
        </pc:spChg>
        <pc:spChg chg="mod">
          <ac:chgData name="Cristian Chilipirea" userId="34ab170da5908fc4" providerId="LiveId" clId="{0F39BEFB-5B02-44DE-924E-C91EBE54DCB3}" dt="2021-03-03T17:43:15.391" v="1593" actId="207"/>
          <ac:spMkLst>
            <pc:docMk/>
            <pc:sldMk cId="2586525712" sldId="561"/>
            <ac:spMk id="20"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2"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3"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4"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5"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6"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7"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8"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29"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30"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31"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32" creationId="{00000000-0000-0000-0000-000000000000}"/>
          </ac:spMkLst>
        </pc:spChg>
        <pc:spChg chg="mod">
          <ac:chgData name="Cristian Chilipirea" userId="34ab170da5908fc4" providerId="LiveId" clId="{0F39BEFB-5B02-44DE-924E-C91EBE54DCB3}" dt="2021-03-03T17:43:07.821" v="1591" actId="207"/>
          <ac:spMkLst>
            <pc:docMk/>
            <pc:sldMk cId="2586525712" sldId="561"/>
            <ac:spMk id="33" creationId="{00000000-0000-0000-0000-000000000000}"/>
          </ac:spMkLst>
        </pc:spChg>
      </pc:sldChg>
      <pc:sldChg chg="del">
        <pc:chgData name="Cristian Chilipirea" userId="34ab170da5908fc4" providerId="LiveId" clId="{0F39BEFB-5B02-44DE-924E-C91EBE54DCB3}" dt="2021-03-03T15:32:25.291" v="87" actId="47"/>
        <pc:sldMkLst>
          <pc:docMk/>
          <pc:sldMk cId="2761971886" sldId="561"/>
        </pc:sldMkLst>
      </pc:sldChg>
      <pc:sldChg chg="del">
        <pc:chgData name="Cristian Chilipirea" userId="34ab170da5908fc4" providerId="LiveId" clId="{0F39BEFB-5B02-44DE-924E-C91EBE54DCB3}" dt="2021-03-03T15:32:25.630" v="88" actId="47"/>
        <pc:sldMkLst>
          <pc:docMk/>
          <pc:sldMk cId="3734307052" sldId="562"/>
        </pc:sldMkLst>
      </pc:sldChg>
      <pc:sldChg chg="del">
        <pc:chgData name="Cristian Chilipirea" userId="34ab170da5908fc4" providerId="LiveId" clId="{0F39BEFB-5B02-44DE-924E-C91EBE54DCB3}" dt="2021-03-03T15:32:26.037" v="89" actId="47"/>
        <pc:sldMkLst>
          <pc:docMk/>
          <pc:sldMk cId="1831446351" sldId="563"/>
        </pc:sldMkLst>
      </pc:sldChg>
      <pc:sldChg chg="del">
        <pc:chgData name="Cristian Chilipirea" userId="34ab170da5908fc4" providerId="LiveId" clId="{0F39BEFB-5B02-44DE-924E-C91EBE54DCB3}" dt="2021-03-03T15:32:26.644" v="90" actId="47"/>
        <pc:sldMkLst>
          <pc:docMk/>
          <pc:sldMk cId="2921147139" sldId="564"/>
        </pc:sldMkLst>
      </pc:sldChg>
      <pc:sldChg chg="del">
        <pc:chgData name="Cristian Chilipirea" userId="34ab170da5908fc4" providerId="LiveId" clId="{0F39BEFB-5B02-44DE-924E-C91EBE54DCB3}" dt="2021-03-03T15:32:27.084" v="91" actId="47"/>
        <pc:sldMkLst>
          <pc:docMk/>
          <pc:sldMk cId="2874445740" sldId="565"/>
        </pc:sldMkLst>
      </pc:sldChg>
      <pc:sldChg chg="del">
        <pc:chgData name="Cristian Chilipirea" userId="34ab170da5908fc4" providerId="LiveId" clId="{0F39BEFB-5B02-44DE-924E-C91EBE54DCB3}" dt="2021-03-03T15:32:27.911" v="92" actId="47"/>
        <pc:sldMkLst>
          <pc:docMk/>
          <pc:sldMk cId="4118544830" sldId="566"/>
        </pc:sldMkLst>
      </pc:sldChg>
      <pc:sldChg chg="del">
        <pc:chgData name="Cristian Chilipirea" userId="34ab170da5908fc4" providerId="LiveId" clId="{0F39BEFB-5B02-44DE-924E-C91EBE54DCB3}" dt="2021-03-03T15:32:29.974" v="93" actId="47"/>
        <pc:sldMkLst>
          <pc:docMk/>
          <pc:sldMk cId="2795146843" sldId="567"/>
        </pc:sldMkLst>
      </pc:sldChg>
      <pc:sldChg chg="del">
        <pc:chgData name="Cristian Chilipirea" userId="34ab170da5908fc4" providerId="LiveId" clId="{0F39BEFB-5B02-44DE-924E-C91EBE54DCB3}" dt="2021-03-03T15:32:30.853" v="94" actId="47"/>
        <pc:sldMkLst>
          <pc:docMk/>
          <pc:sldMk cId="3497467475" sldId="568"/>
        </pc:sldMkLst>
      </pc:sldChg>
      <pc:sldChg chg="del">
        <pc:chgData name="Cristian Chilipirea" userId="34ab170da5908fc4" providerId="LiveId" clId="{0F39BEFB-5B02-44DE-924E-C91EBE54DCB3}" dt="2021-03-03T15:32:31.158" v="95" actId="47"/>
        <pc:sldMkLst>
          <pc:docMk/>
          <pc:sldMk cId="3698025032" sldId="569"/>
        </pc:sldMkLst>
      </pc:sldChg>
      <pc:sldChg chg="del">
        <pc:chgData name="Cristian Chilipirea" userId="34ab170da5908fc4" providerId="LiveId" clId="{0F39BEFB-5B02-44DE-924E-C91EBE54DCB3}" dt="2021-03-03T15:32:31.491" v="96" actId="47"/>
        <pc:sldMkLst>
          <pc:docMk/>
          <pc:sldMk cId="1892795954" sldId="570"/>
        </pc:sldMkLst>
      </pc:sldChg>
      <pc:sldChg chg="del">
        <pc:chgData name="Cristian Chilipirea" userId="34ab170da5908fc4" providerId="LiveId" clId="{0F39BEFB-5B02-44DE-924E-C91EBE54DCB3}" dt="2021-03-03T15:32:31.888" v="97" actId="47"/>
        <pc:sldMkLst>
          <pc:docMk/>
          <pc:sldMk cId="3677636954" sldId="571"/>
        </pc:sldMkLst>
      </pc:sldChg>
      <pc:sldChg chg="del">
        <pc:chgData name="Cristian Chilipirea" userId="34ab170da5908fc4" providerId="LiveId" clId="{0F39BEFB-5B02-44DE-924E-C91EBE54DCB3}" dt="2021-03-03T15:32:32.856" v="98" actId="47"/>
        <pc:sldMkLst>
          <pc:docMk/>
          <pc:sldMk cId="1585199923" sldId="572"/>
        </pc:sldMkLst>
      </pc:sldChg>
      <pc:sldChg chg="del">
        <pc:chgData name="Cristian Chilipirea" userId="34ab170da5908fc4" providerId="LiveId" clId="{0F39BEFB-5B02-44DE-924E-C91EBE54DCB3}" dt="2021-03-03T15:32:33.376" v="99" actId="47"/>
        <pc:sldMkLst>
          <pc:docMk/>
          <pc:sldMk cId="1612264969" sldId="573"/>
        </pc:sldMkLst>
      </pc:sldChg>
      <pc:sldChg chg="del">
        <pc:chgData name="Cristian Chilipirea" userId="34ab170da5908fc4" providerId="LiveId" clId="{0F39BEFB-5B02-44DE-924E-C91EBE54DCB3}" dt="2021-03-03T15:32:34.295" v="100" actId="47"/>
        <pc:sldMkLst>
          <pc:docMk/>
          <pc:sldMk cId="3180868532" sldId="574"/>
        </pc:sldMkLst>
      </pc:sldChg>
      <pc:sldChg chg="del">
        <pc:chgData name="Cristian Chilipirea" userId="34ab170da5908fc4" providerId="LiveId" clId="{0F39BEFB-5B02-44DE-924E-C91EBE54DCB3}" dt="2021-03-03T15:32:34.624" v="101" actId="47"/>
        <pc:sldMkLst>
          <pc:docMk/>
          <pc:sldMk cId="701577345" sldId="575"/>
        </pc:sldMkLst>
      </pc:sldChg>
      <pc:sldChg chg="del">
        <pc:chgData name="Cristian Chilipirea" userId="34ab170da5908fc4" providerId="LiveId" clId="{0F39BEFB-5B02-44DE-924E-C91EBE54DCB3}" dt="2021-03-03T15:32:35.280" v="102" actId="47"/>
        <pc:sldMkLst>
          <pc:docMk/>
          <pc:sldMk cId="2138852437" sldId="576"/>
        </pc:sldMkLst>
      </pc:sldChg>
      <pc:sldChg chg="del">
        <pc:chgData name="Cristian Chilipirea" userId="34ab170da5908fc4" providerId="LiveId" clId="{0F39BEFB-5B02-44DE-924E-C91EBE54DCB3}" dt="2021-03-03T15:32:36.399" v="103" actId="47"/>
        <pc:sldMkLst>
          <pc:docMk/>
          <pc:sldMk cId="3977793817" sldId="577"/>
        </pc:sldMkLst>
      </pc:sldChg>
      <pc:sldChg chg="del">
        <pc:chgData name="Cristian Chilipirea" userId="34ab170da5908fc4" providerId="LiveId" clId="{0F39BEFB-5B02-44DE-924E-C91EBE54DCB3}" dt="2021-03-03T15:32:36.735" v="104" actId="47"/>
        <pc:sldMkLst>
          <pc:docMk/>
          <pc:sldMk cId="1540065597" sldId="578"/>
        </pc:sldMkLst>
      </pc:sldChg>
      <pc:sldChg chg="del">
        <pc:chgData name="Cristian Chilipirea" userId="34ab170da5908fc4" providerId="LiveId" clId="{0F39BEFB-5B02-44DE-924E-C91EBE54DCB3}" dt="2021-03-03T15:32:22.135" v="81" actId="47"/>
        <pc:sldMkLst>
          <pc:docMk/>
          <pc:sldMk cId="2219656957" sldId="579"/>
        </pc:sldMkLst>
      </pc:sldChg>
      <pc:sldChg chg="del">
        <pc:chgData name="Cristian Chilipirea" userId="34ab170da5908fc4" providerId="LiveId" clId="{0F39BEFB-5B02-44DE-924E-C91EBE54DCB3}" dt="2021-03-03T15:32:37.325" v="105" actId="47"/>
        <pc:sldMkLst>
          <pc:docMk/>
          <pc:sldMk cId="2079583564" sldId="580"/>
        </pc:sldMkLst>
      </pc:sldChg>
      <pc:sldChg chg="del">
        <pc:chgData name="Cristian Chilipirea" userId="34ab170da5908fc4" providerId="LiveId" clId="{0F39BEFB-5B02-44DE-924E-C91EBE54DCB3}" dt="2021-03-03T15:32:37.660" v="106" actId="47"/>
        <pc:sldMkLst>
          <pc:docMk/>
          <pc:sldMk cId="144049724" sldId="581"/>
        </pc:sldMkLst>
      </pc:sldChg>
      <pc:sldChg chg="del">
        <pc:chgData name="Cristian Chilipirea" userId="34ab170da5908fc4" providerId="LiveId" clId="{0F39BEFB-5B02-44DE-924E-C91EBE54DCB3}" dt="2021-03-03T15:32:39.118" v="107" actId="47"/>
        <pc:sldMkLst>
          <pc:docMk/>
          <pc:sldMk cId="2209618566" sldId="582"/>
        </pc:sldMkLst>
      </pc:sldChg>
      <pc:sldChg chg="del">
        <pc:chgData name="Cristian Chilipirea" userId="34ab170da5908fc4" providerId="LiveId" clId="{0F39BEFB-5B02-44DE-924E-C91EBE54DCB3}" dt="2021-03-03T15:32:40.264" v="108" actId="47"/>
        <pc:sldMkLst>
          <pc:docMk/>
          <pc:sldMk cId="1198370495" sldId="583"/>
        </pc:sldMkLst>
      </pc:sldChg>
      <pc:sldChg chg="del">
        <pc:chgData name="Cristian Chilipirea" userId="34ab170da5908fc4" providerId="LiveId" clId="{0F39BEFB-5B02-44DE-924E-C91EBE54DCB3}" dt="2021-03-03T15:32:41.738" v="110" actId="47"/>
        <pc:sldMkLst>
          <pc:docMk/>
          <pc:sldMk cId="1359383787" sldId="584"/>
        </pc:sldMkLst>
      </pc:sldChg>
      <pc:sldChg chg="ord">
        <pc:chgData name="Cristian Chilipirea" userId="34ab170da5908fc4" providerId="LiveId" clId="{0F39BEFB-5B02-44DE-924E-C91EBE54DCB3}" dt="2021-03-03T17:34:25.101" v="1520"/>
        <pc:sldMkLst>
          <pc:docMk/>
          <pc:sldMk cId="1038310151" sldId="586"/>
        </pc:sldMkLst>
      </pc:sldChg>
      <pc:sldChg chg="ord">
        <pc:chgData name="Cristian Chilipirea" userId="34ab170da5908fc4" providerId="LiveId" clId="{0F39BEFB-5B02-44DE-924E-C91EBE54DCB3}" dt="2021-03-03T17:34:25.101" v="1520"/>
        <pc:sldMkLst>
          <pc:docMk/>
          <pc:sldMk cId="2488151205" sldId="587"/>
        </pc:sldMkLst>
      </pc:sldChg>
      <pc:sldChg chg="ord">
        <pc:chgData name="Cristian Chilipirea" userId="34ab170da5908fc4" providerId="LiveId" clId="{0F39BEFB-5B02-44DE-924E-C91EBE54DCB3}" dt="2021-03-03T17:34:25.101" v="1520"/>
        <pc:sldMkLst>
          <pc:docMk/>
          <pc:sldMk cId="2581471145" sldId="588"/>
        </pc:sldMkLst>
      </pc:sldChg>
      <pc:sldChg chg="ord">
        <pc:chgData name="Cristian Chilipirea" userId="34ab170da5908fc4" providerId="LiveId" clId="{0F39BEFB-5B02-44DE-924E-C91EBE54DCB3}" dt="2021-03-03T17:34:25.101" v="1520"/>
        <pc:sldMkLst>
          <pc:docMk/>
          <pc:sldMk cId="1528197973" sldId="589"/>
        </pc:sldMkLst>
      </pc:sldChg>
      <pc:sldChg chg="ord">
        <pc:chgData name="Cristian Chilipirea" userId="34ab170da5908fc4" providerId="LiveId" clId="{0F39BEFB-5B02-44DE-924E-C91EBE54DCB3}" dt="2021-03-03T17:34:25.101" v="1520"/>
        <pc:sldMkLst>
          <pc:docMk/>
          <pc:sldMk cId="1287048085" sldId="590"/>
        </pc:sldMkLst>
      </pc:sldChg>
      <pc:sldChg chg="ord">
        <pc:chgData name="Cristian Chilipirea" userId="34ab170da5908fc4" providerId="LiveId" clId="{0F39BEFB-5B02-44DE-924E-C91EBE54DCB3}" dt="2021-03-03T17:34:25.101" v="1520"/>
        <pc:sldMkLst>
          <pc:docMk/>
          <pc:sldMk cId="3931174030" sldId="591"/>
        </pc:sldMkLst>
      </pc:sldChg>
      <pc:sldChg chg="ord">
        <pc:chgData name="Cristian Chilipirea" userId="34ab170da5908fc4" providerId="LiveId" clId="{0F39BEFB-5B02-44DE-924E-C91EBE54DCB3}" dt="2021-03-03T17:34:25.101" v="1520"/>
        <pc:sldMkLst>
          <pc:docMk/>
          <pc:sldMk cId="4221651538" sldId="592"/>
        </pc:sldMkLst>
      </pc:sldChg>
      <pc:sldChg chg="ord">
        <pc:chgData name="Cristian Chilipirea" userId="34ab170da5908fc4" providerId="LiveId" clId="{0F39BEFB-5B02-44DE-924E-C91EBE54DCB3}" dt="2021-03-03T17:34:25.101" v="1520"/>
        <pc:sldMkLst>
          <pc:docMk/>
          <pc:sldMk cId="2592642322" sldId="593"/>
        </pc:sldMkLst>
      </pc:sldChg>
      <pc:sldChg chg="ord">
        <pc:chgData name="Cristian Chilipirea" userId="34ab170da5908fc4" providerId="LiveId" clId="{0F39BEFB-5B02-44DE-924E-C91EBE54DCB3}" dt="2021-03-03T17:34:25.101" v="1520"/>
        <pc:sldMkLst>
          <pc:docMk/>
          <pc:sldMk cId="878214405" sldId="594"/>
        </pc:sldMkLst>
      </pc:sldChg>
      <pc:sldChg chg="ord">
        <pc:chgData name="Cristian Chilipirea" userId="34ab170da5908fc4" providerId="LiveId" clId="{0F39BEFB-5B02-44DE-924E-C91EBE54DCB3}" dt="2021-03-03T17:34:25.101" v="1520"/>
        <pc:sldMkLst>
          <pc:docMk/>
          <pc:sldMk cId="4181293268" sldId="595"/>
        </pc:sldMkLst>
      </pc:sldChg>
      <pc:sldChg chg="ord">
        <pc:chgData name="Cristian Chilipirea" userId="34ab170da5908fc4" providerId="LiveId" clId="{0F39BEFB-5B02-44DE-924E-C91EBE54DCB3}" dt="2021-03-03T17:34:25.101" v="1520"/>
        <pc:sldMkLst>
          <pc:docMk/>
          <pc:sldMk cId="2106375257" sldId="596"/>
        </pc:sldMkLst>
      </pc:sldChg>
      <pc:sldChg chg="ord">
        <pc:chgData name="Cristian Chilipirea" userId="34ab170da5908fc4" providerId="LiveId" clId="{0F39BEFB-5B02-44DE-924E-C91EBE54DCB3}" dt="2021-03-03T17:34:25.101" v="1520"/>
        <pc:sldMkLst>
          <pc:docMk/>
          <pc:sldMk cId="1711707616" sldId="598"/>
        </pc:sldMkLst>
      </pc:sldChg>
      <pc:sldChg chg="ord">
        <pc:chgData name="Cristian Chilipirea" userId="34ab170da5908fc4" providerId="LiveId" clId="{0F39BEFB-5B02-44DE-924E-C91EBE54DCB3}" dt="2021-03-03T17:34:25.101" v="1520"/>
        <pc:sldMkLst>
          <pc:docMk/>
          <pc:sldMk cId="962520965" sldId="599"/>
        </pc:sldMkLst>
      </pc:sldChg>
      <pc:sldChg chg="ord">
        <pc:chgData name="Cristian Chilipirea" userId="34ab170da5908fc4" providerId="LiveId" clId="{0F39BEFB-5B02-44DE-924E-C91EBE54DCB3}" dt="2021-03-03T17:34:25.101" v="1520"/>
        <pc:sldMkLst>
          <pc:docMk/>
          <pc:sldMk cId="2044981453" sldId="600"/>
        </pc:sldMkLst>
      </pc:sldChg>
      <pc:sldChg chg="ord">
        <pc:chgData name="Cristian Chilipirea" userId="34ab170da5908fc4" providerId="LiveId" clId="{0F39BEFB-5B02-44DE-924E-C91EBE54DCB3}" dt="2021-03-03T17:34:25.101" v="1520"/>
        <pc:sldMkLst>
          <pc:docMk/>
          <pc:sldMk cId="3948613112" sldId="601"/>
        </pc:sldMkLst>
      </pc:sldChg>
      <pc:sldChg chg="ord">
        <pc:chgData name="Cristian Chilipirea" userId="34ab170da5908fc4" providerId="LiveId" clId="{0F39BEFB-5B02-44DE-924E-C91EBE54DCB3}" dt="2021-03-03T17:34:25.101" v="1520"/>
        <pc:sldMkLst>
          <pc:docMk/>
          <pc:sldMk cId="1485695320" sldId="602"/>
        </pc:sldMkLst>
      </pc:sldChg>
      <pc:sldChg chg="ord">
        <pc:chgData name="Cristian Chilipirea" userId="34ab170da5908fc4" providerId="LiveId" clId="{0F39BEFB-5B02-44DE-924E-C91EBE54DCB3}" dt="2021-03-03T17:34:25.101" v="1520"/>
        <pc:sldMkLst>
          <pc:docMk/>
          <pc:sldMk cId="3984853342" sldId="603"/>
        </pc:sldMkLst>
      </pc:sldChg>
      <pc:sldChg chg="ord">
        <pc:chgData name="Cristian Chilipirea" userId="34ab170da5908fc4" providerId="LiveId" clId="{0F39BEFB-5B02-44DE-924E-C91EBE54DCB3}" dt="2021-03-03T17:34:25.101" v="1520"/>
        <pc:sldMkLst>
          <pc:docMk/>
          <pc:sldMk cId="3884066094" sldId="604"/>
        </pc:sldMkLst>
      </pc:sldChg>
      <pc:sldChg chg="ord">
        <pc:chgData name="Cristian Chilipirea" userId="34ab170da5908fc4" providerId="LiveId" clId="{0F39BEFB-5B02-44DE-924E-C91EBE54DCB3}" dt="2021-03-03T17:34:25.101" v="1520"/>
        <pc:sldMkLst>
          <pc:docMk/>
          <pc:sldMk cId="2319897751" sldId="605"/>
        </pc:sldMkLst>
      </pc:sldChg>
      <pc:sldChg chg="ord">
        <pc:chgData name="Cristian Chilipirea" userId="34ab170da5908fc4" providerId="LiveId" clId="{0F39BEFB-5B02-44DE-924E-C91EBE54DCB3}" dt="2021-03-03T17:34:25.101" v="1520"/>
        <pc:sldMkLst>
          <pc:docMk/>
          <pc:sldMk cId="2329601204" sldId="606"/>
        </pc:sldMkLst>
      </pc:sldChg>
      <pc:sldChg chg="ord">
        <pc:chgData name="Cristian Chilipirea" userId="34ab170da5908fc4" providerId="LiveId" clId="{0F39BEFB-5B02-44DE-924E-C91EBE54DCB3}" dt="2021-03-03T17:34:25.101" v="1520"/>
        <pc:sldMkLst>
          <pc:docMk/>
          <pc:sldMk cId="2748028044" sldId="607"/>
        </pc:sldMkLst>
      </pc:sldChg>
      <pc:sldChg chg="ord">
        <pc:chgData name="Cristian Chilipirea" userId="34ab170da5908fc4" providerId="LiveId" clId="{0F39BEFB-5B02-44DE-924E-C91EBE54DCB3}" dt="2021-03-03T17:34:25.101" v="1520"/>
        <pc:sldMkLst>
          <pc:docMk/>
          <pc:sldMk cId="1029723783" sldId="608"/>
        </pc:sldMkLst>
      </pc:sldChg>
      <pc:sldChg chg="ord">
        <pc:chgData name="Cristian Chilipirea" userId="34ab170da5908fc4" providerId="LiveId" clId="{0F39BEFB-5B02-44DE-924E-C91EBE54DCB3}" dt="2021-03-03T17:34:25.101" v="1520"/>
        <pc:sldMkLst>
          <pc:docMk/>
          <pc:sldMk cId="3444809045" sldId="609"/>
        </pc:sldMkLst>
      </pc:sldChg>
      <pc:sldChg chg="ord">
        <pc:chgData name="Cristian Chilipirea" userId="34ab170da5908fc4" providerId="LiveId" clId="{0F39BEFB-5B02-44DE-924E-C91EBE54DCB3}" dt="2021-03-03T17:34:25.101" v="1520"/>
        <pc:sldMkLst>
          <pc:docMk/>
          <pc:sldMk cId="2456891915" sldId="610"/>
        </pc:sldMkLst>
      </pc:sldChg>
      <pc:sldChg chg="ord">
        <pc:chgData name="Cristian Chilipirea" userId="34ab170da5908fc4" providerId="LiveId" clId="{0F39BEFB-5B02-44DE-924E-C91EBE54DCB3}" dt="2021-03-03T17:34:25.101" v="1520"/>
        <pc:sldMkLst>
          <pc:docMk/>
          <pc:sldMk cId="3269401478" sldId="612"/>
        </pc:sldMkLst>
      </pc:sldChg>
      <pc:sldChg chg="del">
        <pc:chgData name="Cristian Chilipirea" userId="34ab170da5908fc4" providerId="LiveId" clId="{0F39BEFB-5B02-44DE-924E-C91EBE54DCB3}" dt="2021-03-03T15:32:12.026" v="58" actId="47"/>
        <pc:sldMkLst>
          <pc:docMk/>
          <pc:sldMk cId="2919561066" sldId="613"/>
        </pc:sldMkLst>
      </pc:sldChg>
      <pc:sldChg chg="del">
        <pc:chgData name="Cristian Chilipirea" userId="34ab170da5908fc4" providerId="LiveId" clId="{0F39BEFB-5B02-44DE-924E-C91EBE54DCB3}" dt="2021-03-03T15:32:12.421" v="59" actId="47"/>
        <pc:sldMkLst>
          <pc:docMk/>
          <pc:sldMk cId="3172639705" sldId="614"/>
        </pc:sldMkLst>
      </pc:sldChg>
      <pc:sldChg chg="del">
        <pc:chgData name="Cristian Chilipirea" userId="34ab170da5908fc4" providerId="LiveId" clId="{0F39BEFB-5B02-44DE-924E-C91EBE54DCB3}" dt="2021-03-03T15:32:12.861" v="60" actId="47"/>
        <pc:sldMkLst>
          <pc:docMk/>
          <pc:sldMk cId="4082489489" sldId="615"/>
        </pc:sldMkLst>
      </pc:sldChg>
      <pc:sldChg chg="del">
        <pc:chgData name="Cristian Chilipirea" userId="34ab170da5908fc4" providerId="LiveId" clId="{0F39BEFB-5B02-44DE-924E-C91EBE54DCB3}" dt="2021-03-03T15:32:13.182" v="61" actId="47"/>
        <pc:sldMkLst>
          <pc:docMk/>
          <pc:sldMk cId="2222932814" sldId="616"/>
        </pc:sldMkLst>
      </pc:sldChg>
      <pc:sldChg chg="del">
        <pc:chgData name="Cristian Chilipirea" userId="34ab170da5908fc4" providerId="LiveId" clId="{0F39BEFB-5B02-44DE-924E-C91EBE54DCB3}" dt="2021-03-03T15:32:13.518" v="62" actId="47"/>
        <pc:sldMkLst>
          <pc:docMk/>
          <pc:sldMk cId="3671577175" sldId="617"/>
        </pc:sldMkLst>
      </pc:sldChg>
      <pc:sldChg chg="del">
        <pc:chgData name="Cristian Chilipirea" userId="34ab170da5908fc4" providerId="LiveId" clId="{0F39BEFB-5B02-44DE-924E-C91EBE54DCB3}" dt="2021-03-03T15:32:13.937" v="63" actId="47"/>
        <pc:sldMkLst>
          <pc:docMk/>
          <pc:sldMk cId="4217856432" sldId="618"/>
        </pc:sldMkLst>
      </pc:sldChg>
      <pc:sldChg chg="del">
        <pc:chgData name="Cristian Chilipirea" userId="34ab170da5908fc4" providerId="LiveId" clId="{0F39BEFB-5B02-44DE-924E-C91EBE54DCB3}" dt="2021-03-03T15:32:14.382" v="64" actId="47"/>
        <pc:sldMkLst>
          <pc:docMk/>
          <pc:sldMk cId="1903833904" sldId="619"/>
        </pc:sldMkLst>
      </pc:sldChg>
      <pc:sldChg chg="del">
        <pc:chgData name="Cristian Chilipirea" userId="34ab170da5908fc4" providerId="LiveId" clId="{0F39BEFB-5B02-44DE-924E-C91EBE54DCB3}" dt="2021-03-03T15:32:14.966" v="65" actId="47"/>
        <pc:sldMkLst>
          <pc:docMk/>
          <pc:sldMk cId="1427541841" sldId="620"/>
        </pc:sldMkLst>
      </pc:sldChg>
      <pc:sldChg chg="del">
        <pc:chgData name="Cristian Chilipirea" userId="34ab170da5908fc4" providerId="LiveId" clId="{0F39BEFB-5B02-44DE-924E-C91EBE54DCB3}" dt="2021-03-03T15:32:15.374" v="66" actId="47"/>
        <pc:sldMkLst>
          <pc:docMk/>
          <pc:sldMk cId="4291518200" sldId="621"/>
        </pc:sldMkLst>
      </pc:sldChg>
      <pc:sldChg chg="del">
        <pc:chgData name="Cristian Chilipirea" userId="34ab170da5908fc4" providerId="LiveId" clId="{0F39BEFB-5B02-44DE-924E-C91EBE54DCB3}" dt="2021-03-03T15:32:15.910" v="67" actId="47"/>
        <pc:sldMkLst>
          <pc:docMk/>
          <pc:sldMk cId="3098239973" sldId="622"/>
        </pc:sldMkLst>
      </pc:sldChg>
      <pc:sldChg chg="del">
        <pc:chgData name="Cristian Chilipirea" userId="34ab170da5908fc4" providerId="LiveId" clId="{0F39BEFB-5B02-44DE-924E-C91EBE54DCB3}" dt="2021-03-03T15:32:16.509" v="68" actId="47"/>
        <pc:sldMkLst>
          <pc:docMk/>
          <pc:sldMk cId="1997918954" sldId="623"/>
        </pc:sldMkLst>
      </pc:sldChg>
      <pc:sldChg chg="del">
        <pc:chgData name="Cristian Chilipirea" userId="34ab170da5908fc4" providerId="LiveId" clId="{0F39BEFB-5B02-44DE-924E-C91EBE54DCB3}" dt="2021-03-03T15:32:19.683" v="75" actId="47"/>
        <pc:sldMkLst>
          <pc:docMk/>
          <pc:sldMk cId="1876029715" sldId="624"/>
        </pc:sldMkLst>
      </pc:sldChg>
      <pc:sldChg chg="del">
        <pc:chgData name="Cristian Chilipirea" userId="34ab170da5908fc4" providerId="LiveId" clId="{0F39BEFB-5B02-44DE-924E-C91EBE54DCB3}" dt="2021-03-03T15:32:16.846" v="69" actId="47"/>
        <pc:sldMkLst>
          <pc:docMk/>
          <pc:sldMk cId="1552834307" sldId="625"/>
        </pc:sldMkLst>
      </pc:sldChg>
      <pc:sldChg chg="del">
        <pc:chgData name="Cristian Chilipirea" userId="34ab170da5908fc4" providerId="LiveId" clId="{0F39BEFB-5B02-44DE-924E-C91EBE54DCB3}" dt="2021-03-03T15:32:17.300" v="70" actId="47"/>
        <pc:sldMkLst>
          <pc:docMk/>
          <pc:sldMk cId="791408128" sldId="626"/>
        </pc:sldMkLst>
      </pc:sldChg>
      <pc:sldChg chg="del">
        <pc:chgData name="Cristian Chilipirea" userId="34ab170da5908fc4" providerId="LiveId" clId="{0F39BEFB-5B02-44DE-924E-C91EBE54DCB3}" dt="2021-03-03T15:32:17.665" v="71" actId="47"/>
        <pc:sldMkLst>
          <pc:docMk/>
          <pc:sldMk cId="1517287947" sldId="627"/>
        </pc:sldMkLst>
      </pc:sldChg>
      <pc:sldChg chg="del">
        <pc:chgData name="Cristian Chilipirea" userId="34ab170da5908fc4" providerId="LiveId" clId="{0F39BEFB-5B02-44DE-924E-C91EBE54DCB3}" dt="2021-03-03T15:32:17.995" v="72" actId="47"/>
        <pc:sldMkLst>
          <pc:docMk/>
          <pc:sldMk cId="1507656073" sldId="628"/>
        </pc:sldMkLst>
      </pc:sldChg>
      <pc:sldChg chg="del">
        <pc:chgData name="Cristian Chilipirea" userId="34ab170da5908fc4" providerId="LiveId" clId="{0F39BEFB-5B02-44DE-924E-C91EBE54DCB3}" dt="2021-03-03T15:32:18.643" v="73" actId="47"/>
        <pc:sldMkLst>
          <pc:docMk/>
          <pc:sldMk cId="546258490" sldId="629"/>
        </pc:sldMkLst>
      </pc:sldChg>
      <pc:sldChg chg="del">
        <pc:chgData name="Cristian Chilipirea" userId="34ab170da5908fc4" providerId="LiveId" clId="{0F39BEFB-5B02-44DE-924E-C91EBE54DCB3}" dt="2021-03-03T15:32:18.945" v="74" actId="47"/>
        <pc:sldMkLst>
          <pc:docMk/>
          <pc:sldMk cId="85156069" sldId="630"/>
        </pc:sldMkLst>
      </pc:sldChg>
      <pc:sldChg chg="del">
        <pc:chgData name="Cristian Chilipirea" userId="34ab170da5908fc4" providerId="LiveId" clId="{0F39BEFB-5B02-44DE-924E-C91EBE54DCB3}" dt="2021-03-03T17:31:16.312" v="1453" actId="47"/>
        <pc:sldMkLst>
          <pc:docMk/>
          <pc:sldMk cId="1008001726" sldId="631"/>
        </pc:sldMkLst>
      </pc:sldChg>
      <pc:sldChg chg="del">
        <pc:chgData name="Cristian Chilipirea" userId="34ab170da5908fc4" providerId="LiveId" clId="{0F39BEFB-5B02-44DE-924E-C91EBE54DCB3}" dt="2021-03-03T17:31:17.905" v="1456" actId="47"/>
        <pc:sldMkLst>
          <pc:docMk/>
          <pc:sldMk cId="345249067" sldId="632"/>
        </pc:sldMkLst>
      </pc:sldChg>
      <pc:sldChg chg="del">
        <pc:chgData name="Cristian Chilipirea" userId="34ab170da5908fc4" providerId="LiveId" clId="{0F39BEFB-5B02-44DE-924E-C91EBE54DCB3}" dt="2021-03-03T17:31:17.491" v="1455" actId="47"/>
        <pc:sldMkLst>
          <pc:docMk/>
          <pc:sldMk cId="672748770" sldId="633"/>
        </pc:sldMkLst>
      </pc:sldChg>
      <pc:sldChg chg="del">
        <pc:chgData name="Cristian Chilipirea" userId="34ab170da5908fc4" providerId="LiveId" clId="{0F39BEFB-5B02-44DE-924E-C91EBE54DCB3}" dt="2021-03-03T17:31:19.443" v="1458" actId="47"/>
        <pc:sldMkLst>
          <pc:docMk/>
          <pc:sldMk cId="1308790049" sldId="634"/>
        </pc:sldMkLst>
      </pc:sldChg>
      <pc:sldChg chg="del">
        <pc:chgData name="Cristian Chilipirea" userId="34ab170da5908fc4" providerId="LiveId" clId="{0F39BEFB-5B02-44DE-924E-C91EBE54DCB3}" dt="2021-03-03T17:31:20.499" v="1459" actId="47"/>
        <pc:sldMkLst>
          <pc:docMk/>
          <pc:sldMk cId="1836995851" sldId="635"/>
        </pc:sldMkLst>
      </pc:sldChg>
      <pc:sldChg chg="del">
        <pc:chgData name="Cristian Chilipirea" userId="34ab170da5908fc4" providerId="LiveId" clId="{0F39BEFB-5B02-44DE-924E-C91EBE54DCB3}" dt="2021-03-03T17:31:18.481" v="1457" actId="47"/>
        <pc:sldMkLst>
          <pc:docMk/>
          <pc:sldMk cId="1700168700" sldId="636"/>
        </pc:sldMkLst>
      </pc:sldChg>
      <pc:sldChg chg="del">
        <pc:chgData name="Cristian Chilipirea" userId="34ab170da5908fc4" providerId="LiveId" clId="{0F39BEFB-5B02-44DE-924E-C91EBE54DCB3}" dt="2021-03-03T17:31:21.730" v="1460" actId="47"/>
        <pc:sldMkLst>
          <pc:docMk/>
          <pc:sldMk cId="2240652187" sldId="637"/>
        </pc:sldMkLst>
      </pc:sldChg>
      <pc:sldChg chg="del">
        <pc:chgData name="Cristian Chilipirea" userId="34ab170da5908fc4" providerId="LiveId" clId="{0F39BEFB-5B02-44DE-924E-C91EBE54DCB3}" dt="2021-03-03T17:31:23.175" v="1461" actId="47"/>
        <pc:sldMkLst>
          <pc:docMk/>
          <pc:sldMk cId="2849444599" sldId="638"/>
        </pc:sldMkLst>
      </pc:sldChg>
      <pc:sldChg chg="del">
        <pc:chgData name="Cristian Chilipirea" userId="34ab170da5908fc4" providerId="LiveId" clId="{0F39BEFB-5B02-44DE-924E-C91EBE54DCB3}" dt="2021-03-03T17:31:24.196" v="1462" actId="47"/>
        <pc:sldMkLst>
          <pc:docMk/>
          <pc:sldMk cId="2323239643" sldId="639"/>
        </pc:sldMkLst>
      </pc:sldChg>
      <pc:sldChg chg="del">
        <pc:chgData name="Cristian Chilipirea" userId="34ab170da5908fc4" providerId="LiveId" clId="{0F39BEFB-5B02-44DE-924E-C91EBE54DCB3}" dt="2021-03-03T17:31:25.127" v="1464" actId="47"/>
        <pc:sldMkLst>
          <pc:docMk/>
          <pc:sldMk cId="846565428" sldId="640"/>
        </pc:sldMkLst>
      </pc:sldChg>
      <pc:sldChg chg="del">
        <pc:chgData name="Cristian Chilipirea" userId="34ab170da5908fc4" providerId="LiveId" clId="{0F39BEFB-5B02-44DE-924E-C91EBE54DCB3}" dt="2021-03-03T17:31:24.619" v="1463" actId="47"/>
        <pc:sldMkLst>
          <pc:docMk/>
          <pc:sldMk cId="1536744534" sldId="641"/>
        </pc:sldMkLst>
      </pc:sldChg>
      <pc:sldChg chg="del">
        <pc:chgData name="Cristian Chilipirea" userId="34ab170da5908fc4" providerId="LiveId" clId="{0F39BEFB-5B02-44DE-924E-C91EBE54DCB3}" dt="2021-03-03T17:31:26.198" v="1465" actId="47"/>
        <pc:sldMkLst>
          <pc:docMk/>
          <pc:sldMk cId="608252700" sldId="642"/>
        </pc:sldMkLst>
      </pc:sldChg>
      <pc:sldChg chg="del">
        <pc:chgData name="Cristian Chilipirea" userId="34ab170da5908fc4" providerId="LiveId" clId="{0F39BEFB-5B02-44DE-924E-C91EBE54DCB3}" dt="2021-03-03T17:31:26.754" v="1466" actId="47"/>
        <pc:sldMkLst>
          <pc:docMk/>
          <pc:sldMk cId="3521333921" sldId="643"/>
        </pc:sldMkLst>
      </pc:sldChg>
      <pc:sldChg chg="del">
        <pc:chgData name="Cristian Chilipirea" userId="34ab170da5908fc4" providerId="LiveId" clId="{0F39BEFB-5B02-44DE-924E-C91EBE54DCB3}" dt="2021-03-03T17:31:28.355" v="1467" actId="47"/>
        <pc:sldMkLst>
          <pc:docMk/>
          <pc:sldMk cId="3088798341" sldId="644"/>
        </pc:sldMkLst>
      </pc:sldChg>
      <pc:sldChg chg="del">
        <pc:chgData name="Cristian Chilipirea" userId="34ab170da5908fc4" providerId="LiveId" clId="{0F39BEFB-5B02-44DE-924E-C91EBE54DCB3}" dt="2021-03-03T17:31:29.298" v="1468" actId="47"/>
        <pc:sldMkLst>
          <pc:docMk/>
          <pc:sldMk cId="3544728985" sldId="646"/>
        </pc:sldMkLst>
      </pc:sldChg>
      <pc:sldChg chg="del">
        <pc:chgData name="Cristian Chilipirea" userId="34ab170da5908fc4" providerId="LiveId" clId="{0F39BEFB-5B02-44DE-924E-C91EBE54DCB3}" dt="2021-03-03T17:31:29.906" v="1469" actId="47"/>
        <pc:sldMkLst>
          <pc:docMk/>
          <pc:sldMk cId="1783604243" sldId="647"/>
        </pc:sldMkLst>
      </pc:sldChg>
      <pc:sldChg chg="del">
        <pc:chgData name="Cristian Chilipirea" userId="34ab170da5908fc4" providerId="LiveId" clId="{0F39BEFB-5B02-44DE-924E-C91EBE54DCB3}" dt="2021-03-03T17:31:30.428" v="1470" actId="47"/>
        <pc:sldMkLst>
          <pc:docMk/>
          <pc:sldMk cId="2075618015" sldId="648"/>
        </pc:sldMkLst>
      </pc:sldChg>
      <pc:sldChg chg="del">
        <pc:chgData name="Cristian Chilipirea" userId="34ab170da5908fc4" providerId="LiveId" clId="{0F39BEFB-5B02-44DE-924E-C91EBE54DCB3}" dt="2021-03-03T17:31:30.928" v="1471" actId="47"/>
        <pc:sldMkLst>
          <pc:docMk/>
          <pc:sldMk cId="4223136636" sldId="649"/>
        </pc:sldMkLst>
      </pc:sldChg>
      <pc:sldChg chg="del">
        <pc:chgData name="Cristian Chilipirea" userId="34ab170da5908fc4" providerId="LiveId" clId="{0F39BEFB-5B02-44DE-924E-C91EBE54DCB3}" dt="2021-03-03T17:31:31.350" v="1472" actId="47"/>
        <pc:sldMkLst>
          <pc:docMk/>
          <pc:sldMk cId="2492944796" sldId="650"/>
        </pc:sldMkLst>
      </pc:sldChg>
      <pc:sldChg chg="del">
        <pc:chgData name="Cristian Chilipirea" userId="34ab170da5908fc4" providerId="LiveId" clId="{0F39BEFB-5B02-44DE-924E-C91EBE54DCB3}" dt="2021-03-03T17:31:31.837" v="1473" actId="47"/>
        <pc:sldMkLst>
          <pc:docMk/>
          <pc:sldMk cId="1231496513" sldId="651"/>
        </pc:sldMkLst>
      </pc:sldChg>
      <pc:sldChg chg="del">
        <pc:chgData name="Cristian Chilipirea" userId="34ab170da5908fc4" providerId="LiveId" clId="{0F39BEFB-5B02-44DE-924E-C91EBE54DCB3}" dt="2021-03-03T17:31:32.290" v="1474" actId="47"/>
        <pc:sldMkLst>
          <pc:docMk/>
          <pc:sldMk cId="3400052545" sldId="652"/>
        </pc:sldMkLst>
      </pc:sldChg>
      <pc:sldChg chg="del">
        <pc:chgData name="Cristian Chilipirea" userId="34ab170da5908fc4" providerId="LiveId" clId="{0F39BEFB-5B02-44DE-924E-C91EBE54DCB3}" dt="2021-03-03T17:31:32.711" v="1475" actId="47"/>
        <pc:sldMkLst>
          <pc:docMk/>
          <pc:sldMk cId="2672357880" sldId="653"/>
        </pc:sldMkLst>
      </pc:sldChg>
      <pc:sldChg chg="del">
        <pc:chgData name="Cristian Chilipirea" userId="34ab170da5908fc4" providerId="LiveId" clId="{0F39BEFB-5B02-44DE-924E-C91EBE54DCB3}" dt="2021-03-03T17:31:33.151" v="1476" actId="47"/>
        <pc:sldMkLst>
          <pc:docMk/>
          <pc:sldMk cId="2827525949" sldId="654"/>
        </pc:sldMkLst>
      </pc:sldChg>
      <pc:sldChg chg="del">
        <pc:chgData name="Cristian Chilipirea" userId="34ab170da5908fc4" providerId="LiveId" clId="{0F39BEFB-5B02-44DE-924E-C91EBE54DCB3}" dt="2021-03-03T17:31:33.672" v="1477" actId="47"/>
        <pc:sldMkLst>
          <pc:docMk/>
          <pc:sldMk cId="1190642748" sldId="655"/>
        </pc:sldMkLst>
      </pc:sldChg>
      <pc:sldChg chg="del">
        <pc:chgData name="Cristian Chilipirea" userId="34ab170da5908fc4" providerId="LiveId" clId="{0F39BEFB-5B02-44DE-924E-C91EBE54DCB3}" dt="2021-03-03T17:31:34.064" v="1478" actId="47"/>
        <pc:sldMkLst>
          <pc:docMk/>
          <pc:sldMk cId="2583344523" sldId="656"/>
        </pc:sldMkLst>
      </pc:sldChg>
      <pc:sldChg chg="del">
        <pc:chgData name="Cristian Chilipirea" userId="34ab170da5908fc4" providerId="LiveId" clId="{0F39BEFB-5B02-44DE-924E-C91EBE54DCB3}" dt="2021-03-03T17:31:34.463" v="1479" actId="47"/>
        <pc:sldMkLst>
          <pc:docMk/>
          <pc:sldMk cId="2021335195" sldId="657"/>
        </pc:sldMkLst>
      </pc:sldChg>
      <pc:sldChg chg="del">
        <pc:chgData name="Cristian Chilipirea" userId="34ab170da5908fc4" providerId="LiveId" clId="{0F39BEFB-5B02-44DE-924E-C91EBE54DCB3}" dt="2021-03-03T17:31:34.939" v="1480" actId="47"/>
        <pc:sldMkLst>
          <pc:docMk/>
          <pc:sldMk cId="1721777327" sldId="658"/>
        </pc:sldMkLst>
      </pc:sldChg>
      <pc:sldChg chg="del">
        <pc:chgData name="Cristian Chilipirea" userId="34ab170da5908fc4" providerId="LiveId" clId="{0F39BEFB-5B02-44DE-924E-C91EBE54DCB3}" dt="2021-03-03T17:31:35.411" v="1481" actId="47"/>
        <pc:sldMkLst>
          <pc:docMk/>
          <pc:sldMk cId="660577042" sldId="659"/>
        </pc:sldMkLst>
      </pc:sldChg>
      <pc:sldChg chg="del">
        <pc:chgData name="Cristian Chilipirea" userId="34ab170da5908fc4" providerId="LiveId" clId="{0F39BEFB-5B02-44DE-924E-C91EBE54DCB3}" dt="2021-03-03T17:31:36.857" v="1482" actId="47"/>
        <pc:sldMkLst>
          <pc:docMk/>
          <pc:sldMk cId="3793223334" sldId="660"/>
        </pc:sldMkLst>
      </pc:sldChg>
      <pc:sldChg chg="del">
        <pc:chgData name="Cristian Chilipirea" userId="34ab170da5908fc4" providerId="LiveId" clId="{0F39BEFB-5B02-44DE-924E-C91EBE54DCB3}" dt="2021-03-03T17:31:38.065" v="1483" actId="47"/>
        <pc:sldMkLst>
          <pc:docMk/>
          <pc:sldMk cId="1764957005" sldId="661"/>
        </pc:sldMkLst>
      </pc:sldChg>
      <pc:sldChg chg="del">
        <pc:chgData name="Cristian Chilipirea" userId="34ab170da5908fc4" providerId="LiveId" clId="{0F39BEFB-5B02-44DE-924E-C91EBE54DCB3}" dt="2021-03-03T17:31:38.467" v="1484" actId="47"/>
        <pc:sldMkLst>
          <pc:docMk/>
          <pc:sldMk cId="3057541961" sldId="662"/>
        </pc:sldMkLst>
      </pc:sldChg>
      <pc:sldChg chg="del">
        <pc:chgData name="Cristian Chilipirea" userId="34ab170da5908fc4" providerId="LiveId" clId="{0F39BEFB-5B02-44DE-924E-C91EBE54DCB3}" dt="2021-03-03T17:31:39.756" v="1485" actId="47"/>
        <pc:sldMkLst>
          <pc:docMk/>
          <pc:sldMk cId="1160227122" sldId="663"/>
        </pc:sldMkLst>
      </pc:sldChg>
      <pc:sldChg chg="del">
        <pc:chgData name="Cristian Chilipirea" userId="34ab170da5908fc4" providerId="LiveId" clId="{0F39BEFB-5B02-44DE-924E-C91EBE54DCB3}" dt="2021-03-03T17:31:40.338" v="1486" actId="47"/>
        <pc:sldMkLst>
          <pc:docMk/>
          <pc:sldMk cId="4266447998" sldId="665"/>
        </pc:sldMkLst>
      </pc:sldChg>
      <pc:sldChg chg="del">
        <pc:chgData name="Cristian Chilipirea" userId="34ab170da5908fc4" providerId="LiveId" clId="{0F39BEFB-5B02-44DE-924E-C91EBE54DCB3}" dt="2021-03-03T17:31:10.151" v="1447" actId="47"/>
        <pc:sldMkLst>
          <pc:docMk/>
          <pc:sldMk cId="3188131982" sldId="666"/>
        </pc:sldMkLst>
      </pc:sldChg>
      <pc:sldChg chg="del">
        <pc:chgData name="Cristian Chilipirea" userId="34ab170da5908fc4" providerId="LiveId" clId="{0F39BEFB-5B02-44DE-924E-C91EBE54DCB3}" dt="2021-03-03T17:31:09.640" v="1446" actId="47"/>
        <pc:sldMkLst>
          <pc:docMk/>
          <pc:sldMk cId="3151660591" sldId="667"/>
        </pc:sldMkLst>
      </pc:sldChg>
      <pc:sldChg chg="del">
        <pc:chgData name="Cristian Chilipirea" userId="34ab170da5908fc4" providerId="LiveId" clId="{0F39BEFB-5B02-44DE-924E-C91EBE54DCB3}" dt="2021-03-03T17:31:10.541" v="1448" actId="47"/>
        <pc:sldMkLst>
          <pc:docMk/>
          <pc:sldMk cId="3972709312" sldId="668"/>
        </pc:sldMkLst>
      </pc:sldChg>
      <pc:sldChg chg="del">
        <pc:chgData name="Cristian Chilipirea" userId="34ab170da5908fc4" providerId="LiveId" clId="{0F39BEFB-5B02-44DE-924E-C91EBE54DCB3}" dt="2021-03-03T17:31:11.002" v="1449" actId="47"/>
        <pc:sldMkLst>
          <pc:docMk/>
          <pc:sldMk cId="2930521825" sldId="669"/>
        </pc:sldMkLst>
      </pc:sldChg>
      <pc:sldChg chg="del">
        <pc:chgData name="Cristian Chilipirea" userId="34ab170da5908fc4" providerId="LiveId" clId="{0F39BEFB-5B02-44DE-924E-C91EBE54DCB3}" dt="2021-03-03T17:31:11.785" v="1450" actId="47"/>
        <pc:sldMkLst>
          <pc:docMk/>
          <pc:sldMk cId="1719526815" sldId="670"/>
        </pc:sldMkLst>
      </pc:sldChg>
      <pc:sldChg chg="del">
        <pc:chgData name="Cristian Chilipirea" userId="34ab170da5908fc4" providerId="LiveId" clId="{0F39BEFB-5B02-44DE-924E-C91EBE54DCB3}" dt="2021-03-03T17:31:12.189" v="1451" actId="47"/>
        <pc:sldMkLst>
          <pc:docMk/>
          <pc:sldMk cId="2539023087" sldId="671"/>
        </pc:sldMkLst>
      </pc:sldChg>
      <pc:sldChg chg="del">
        <pc:chgData name="Cristian Chilipirea" userId="34ab170da5908fc4" providerId="LiveId" clId="{0F39BEFB-5B02-44DE-924E-C91EBE54DCB3}" dt="2021-03-03T17:31:14.849" v="1452" actId="47"/>
        <pc:sldMkLst>
          <pc:docMk/>
          <pc:sldMk cId="3555289224" sldId="672"/>
        </pc:sldMkLst>
      </pc:sldChg>
      <pc:sldChg chg="del">
        <pc:chgData name="Cristian Chilipirea" userId="34ab170da5908fc4" providerId="LiveId" clId="{0F39BEFB-5B02-44DE-924E-C91EBE54DCB3}" dt="2021-03-03T17:31:16.920" v="1454" actId="47"/>
        <pc:sldMkLst>
          <pc:docMk/>
          <pc:sldMk cId="3338801677" sldId="673"/>
        </pc:sldMkLst>
      </pc:sldChg>
      <pc:sldChg chg="del">
        <pc:chgData name="Cristian Chilipirea" userId="34ab170da5908fc4" providerId="LiveId" clId="{0F39BEFB-5B02-44DE-924E-C91EBE54DCB3}" dt="2021-03-03T15:32:40.799" v="109" actId="47"/>
        <pc:sldMkLst>
          <pc:docMk/>
          <pc:sldMk cId="2262864758" sldId="674"/>
        </pc:sldMkLst>
      </pc:sldChg>
      <pc:sldChg chg="del">
        <pc:chgData name="Cristian Chilipirea" userId="34ab170da5908fc4" providerId="LiveId" clId="{0F39BEFB-5B02-44DE-924E-C91EBE54DCB3}" dt="2021-03-03T17:31:41.700" v="1487" actId="47"/>
        <pc:sldMkLst>
          <pc:docMk/>
          <pc:sldMk cId="2670473946" sldId="675"/>
        </pc:sldMkLst>
      </pc:sldChg>
      <pc:sldChg chg="modSp new del mod">
        <pc:chgData name="Cristian Chilipirea" userId="34ab170da5908fc4" providerId="LiveId" clId="{0F39BEFB-5B02-44DE-924E-C91EBE54DCB3}" dt="2021-03-03T15:40:38.770" v="131" actId="47"/>
        <pc:sldMkLst>
          <pc:docMk/>
          <pc:sldMk cId="3247046656" sldId="676"/>
        </pc:sldMkLst>
        <pc:spChg chg="mod">
          <ac:chgData name="Cristian Chilipirea" userId="34ab170da5908fc4" providerId="LiveId" clId="{0F39BEFB-5B02-44DE-924E-C91EBE54DCB3}" dt="2021-03-03T15:37:24.362" v="120"/>
          <ac:spMkLst>
            <pc:docMk/>
            <pc:sldMk cId="3247046656" sldId="676"/>
            <ac:spMk id="4" creationId="{A4325DC5-B427-40D7-B15E-8CCD67CCA76A}"/>
          </ac:spMkLst>
        </pc:spChg>
      </pc:sldChg>
      <pc:sldChg chg="addSp delSp modSp new mod">
        <pc:chgData name="Cristian Chilipirea" userId="34ab170da5908fc4" providerId="LiveId" clId="{0F39BEFB-5B02-44DE-924E-C91EBE54DCB3}" dt="2021-03-03T15:40:29.716" v="130" actId="20577"/>
        <pc:sldMkLst>
          <pc:docMk/>
          <pc:sldMk cId="1279728188" sldId="677"/>
        </pc:sldMkLst>
        <pc:spChg chg="mod">
          <ac:chgData name="Cristian Chilipirea" userId="34ab170da5908fc4" providerId="LiveId" clId="{0F39BEFB-5B02-44DE-924E-C91EBE54DCB3}" dt="2021-03-03T15:40:29.716" v="130" actId="20577"/>
          <ac:spMkLst>
            <pc:docMk/>
            <pc:sldMk cId="1279728188" sldId="677"/>
            <ac:spMk id="3" creationId="{CD0EAA80-3DE0-4116-855B-1B6347805318}"/>
          </ac:spMkLst>
        </pc:spChg>
        <pc:spChg chg="del">
          <ac:chgData name="Cristian Chilipirea" userId="34ab170da5908fc4" providerId="LiveId" clId="{0F39BEFB-5B02-44DE-924E-C91EBE54DCB3}" dt="2021-03-03T15:36:46.212" v="113" actId="478"/>
          <ac:spMkLst>
            <pc:docMk/>
            <pc:sldMk cId="1279728188" sldId="677"/>
            <ac:spMk id="4" creationId="{91429EEC-7CCC-4710-8D07-4B8B9DC6B1DB}"/>
          </ac:spMkLst>
        </pc:spChg>
        <pc:spChg chg="add del mod">
          <ac:chgData name="Cristian Chilipirea" userId="34ab170da5908fc4" providerId="LiveId" clId="{0F39BEFB-5B02-44DE-924E-C91EBE54DCB3}" dt="2021-03-03T15:37:31.365" v="121" actId="478"/>
          <ac:spMkLst>
            <pc:docMk/>
            <pc:sldMk cId="1279728188" sldId="677"/>
            <ac:spMk id="5" creationId="{C25CD8EB-FBE4-44C8-89A9-56515C84850C}"/>
          </ac:spMkLst>
        </pc:spChg>
        <pc:spChg chg="add mod">
          <ac:chgData name="Cristian Chilipirea" userId="34ab170da5908fc4" providerId="LiveId" clId="{0F39BEFB-5B02-44DE-924E-C91EBE54DCB3}" dt="2021-03-03T15:37:08.521" v="118" actId="1076"/>
          <ac:spMkLst>
            <pc:docMk/>
            <pc:sldMk cId="1279728188" sldId="677"/>
            <ac:spMk id="6" creationId="{9C4EDA0A-5039-4BC0-BDB3-6229BC8833C4}"/>
          </ac:spMkLst>
        </pc:spChg>
        <pc:spChg chg="add mod">
          <ac:chgData name="Cristian Chilipirea" userId="34ab170da5908fc4" providerId="LiveId" clId="{0F39BEFB-5B02-44DE-924E-C91EBE54DCB3}" dt="2021-03-03T15:37:08.521" v="118" actId="1076"/>
          <ac:spMkLst>
            <pc:docMk/>
            <pc:sldMk cId="1279728188" sldId="677"/>
            <ac:spMk id="7" creationId="{8B84F430-28CE-4463-B4EF-DF6AEC753DFD}"/>
          </ac:spMkLst>
        </pc:spChg>
        <pc:spChg chg="add mod">
          <ac:chgData name="Cristian Chilipirea" userId="34ab170da5908fc4" providerId="LiveId" clId="{0F39BEFB-5B02-44DE-924E-C91EBE54DCB3}" dt="2021-03-03T15:37:08.521" v="118" actId="1076"/>
          <ac:spMkLst>
            <pc:docMk/>
            <pc:sldMk cId="1279728188" sldId="677"/>
            <ac:spMk id="8" creationId="{D10EAF5F-D64E-428A-B7C2-CAF53EA63071}"/>
          </ac:spMkLst>
        </pc:spChg>
        <pc:spChg chg="add mod">
          <ac:chgData name="Cristian Chilipirea" userId="34ab170da5908fc4" providerId="LiveId" clId="{0F39BEFB-5B02-44DE-924E-C91EBE54DCB3}" dt="2021-03-03T15:37:08.521" v="118" actId="1076"/>
          <ac:spMkLst>
            <pc:docMk/>
            <pc:sldMk cId="1279728188" sldId="677"/>
            <ac:spMk id="9" creationId="{9C7FC9D1-FAFD-489C-8ED9-2DDCC20DBF12}"/>
          </ac:spMkLst>
        </pc:spChg>
        <pc:spChg chg="add mod">
          <ac:chgData name="Cristian Chilipirea" userId="34ab170da5908fc4" providerId="LiveId" clId="{0F39BEFB-5B02-44DE-924E-C91EBE54DCB3}" dt="2021-03-03T15:37:08.521" v="118" actId="1076"/>
          <ac:spMkLst>
            <pc:docMk/>
            <pc:sldMk cId="1279728188" sldId="677"/>
            <ac:spMk id="10" creationId="{F25C0884-A0F6-4AF2-BE65-6FEA2D6E9876}"/>
          </ac:spMkLst>
        </pc:spChg>
        <pc:spChg chg="add mod">
          <ac:chgData name="Cristian Chilipirea" userId="34ab170da5908fc4" providerId="LiveId" clId="{0F39BEFB-5B02-44DE-924E-C91EBE54DCB3}" dt="2021-03-03T15:37:08.521" v="118" actId="1076"/>
          <ac:spMkLst>
            <pc:docMk/>
            <pc:sldMk cId="1279728188" sldId="677"/>
            <ac:spMk id="11" creationId="{03E787DB-A808-4255-9D02-72844EB87536}"/>
          </ac:spMkLst>
        </pc:spChg>
        <pc:spChg chg="add mod">
          <ac:chgData name="Cristian Chilipirea" userId="34ab170da5908fc4" providerId="LiveId" clId="{0F39BEFB-5B02-44DE-924E-C91EBE54DCB3}" dt="2021-03-03T15:37:08.521" v="118" actId="1076"/>
          <ac:spMkLst>
            <pc:docMk/>
            <pc:sldMk cId="1279728188" sldId="677"/>
            <ac:spMk id="12" creationId="{BDB3A458-44D1-4F0E-B524-A55B881723CB}"/>
          </ac:spMkLst>
        </pc:spChg>
        <pc:spChg chg="add mod">
          <ac:chgData name="Cristian Chilipirea" userId="34ab170da5908fc4" providerId="LiveId" clId="{0F39BEFB-5B02-44DE-924E-C91EBE54DCB3}" dt="2021-03-03T15:37:08.521" v="118" actId="1076"/>
          <ac:spMkLst>
            <pc:docMk/>
            <pc:sldMk cId="1279728188" sldId="677"/>
            <ac:spMk id="13" creationId="{B6EC2CA6-56F8-4521-BC09-7D0CC414C64E}"/>
          </ac:spMkLst>
        </pc:spChg>
        <pc:spChg chg="add mod">
          <ac:chgData name="Cristian Chilipirea" userId="34ab170da5908fc4" providerId="LiveId" clId="{0F39BEFB-5B02-44DE-924E-C91EBE54DCB3}" dt="2021-03-03T15:37:08.521" v="118" actId="1076"/>
          <ac:spMkLst>
            <pc:docMk/>
            <pc:sldMk cId="1279728188" sldId="677"/>
            <ac:spMk id="14" creationId="{673EF592-C78C-4A12-B9B8-63B4B999AFF7}"/>
          </ac:spMkLst>
        </pc:spChg>
        <pc:spChg chg="add mod">
          <ac:chgData name="Cristian Chilipirea" userId="34ab170da5908fc4" providerId="LiveId" clId="{0F39BEFB-5B02-44DE-924E-C91EBE54DCB3}" dt="2021-03-03T15:37:35.189" v="123" actId="14100"/>
          <ac:spMkLst>
            <pc:docMk/>
            <pc:sldMk cId="1279728188" sldId="677"/>
            <ac:spMk id="25" creationId="{345C21E5-01E9-4ACD-91BC-8C174638BA7B}"/>
          </ac:spMkLst>
        </pc:spChg>
        <pc:cxnChg chg="add mod">
          <ac:chgData name="Cristian Chilipirea" userId="34ab170da5908fc4" providerId="LiveId" clId="{0F39BEFB-5B02-44DE-924E-C91EBE54DCB3}" dt="2021-03-03T15:37:08.521" v="118" actId="1076"/>
          <ac:cxnSpMkLst>
            <pc:docMk/>
            <pc:sldMk cId="1279728188" sldId="677"/>
            <ac:cxnSpMk id="15" creationId="{7D8C3BB4-327F-4649-9236-08BA9564FA13}"/>
          </ac:cxnSpMkLst>
        </pc:cxnChg>
        <pc:cxnChg chg="add mod">
          <ac:chgData name="Cristian Chilipirea" userId="34ab170da5908fc4" providerId="LiveId" clId="{0F39BEFB-5B02-44DE-924E-C91EBE54DCB3}" dt="2021-03-03T15:37:08.521" v="118" actId="1076"/>
          <ac:cxnSpMkLst>
            <pc:docMk/>
            <pc:sldMk cId="1279728188" sldId="677"/>
            <ac:cxnSpMk id="16" creationId="{31920559-BE89-4315-9A3E-332D53368D8D}"/>
          </ac:cxnSpMkLst>
        </pc:cxnChg>
        <pc:cxnChg chg="add mod">
          <ac:chgData name="Cristian Chilipirea" userId="34ab170da5908fc4" providerId="LiveId" clId="{0F39BEFB-5B02-44DE-924E-C91EBE54DCB3}" dt="2021-03-03T15:37:08.521" v="118" actId="1076"/>
          <ac:cxnSpMkLst>
            <pc:docMk/>
            <pc:sldMk cId="1279728188" sldId="677"/>
            <ac:cxnSpMk id="17" creationId="{CAEA5842-3FA5-4BB2-AF22-9F2380B74677}"/>
          </ac:cxnSpMkLst>
        </pc:cxnChg>
        <pc:cxnChg chg="add mod">
          <ac:chgData name="Cristian Chilipirea" userId="34ab170da5908fc4" providerId="LiveId" clId="{0F39BEFB-5B02-44DE-924E-C91EBE54DCB3}" dt="2021-03-03T15:37:08.521" v="118" actId="1076"/>
          <ac:cxnSpMkLst>
            <pc:docMk/>
            <pc:sldMk cId="1279728188" sldId="677"/>
            <ac:cxnSpMk id="18" creationId="{DE688456-28AE-47BB-929C-A2658A2EA179}"/>
          </ac:cxnSpMkLst>
        </pc:cxnChg>
        <pc:cxnChg chg="add mod">
          <ac:chgData name="Cristian Chilipirea" userId="34ab170da5908fc4" providerId="LiveId" clId="{0F39BEFB-5B02-44DE-924E-C91EBE54DCB3}" dt="2021-03-03T15:37:08.521" v="118" actId="1076"/>
          <ac:cxnSpMkLst>
            <pc:docMk/>
            <pc:sldMk cId="1279728188" sldId="677"/>
            <ac:cxnSpMk id="19" creationId="{7E1A19F4-55D7-42A7-8388-3766FB35862A}"/>
          </ac:cxnSpMkLst>
        </pc:cxnChg>
        <pc:cxnChg chg="add mod">
          <ac:chgData name="Cristian Chilipirea" userId="34ab170da5908fc4" providerId="LiveId" clId="{0F39BEFB-5B02-44DE-924E-C91EBE54DCB3}" dt="2021-03-03T15:37:08.521" v="118" actId="1076"/>
          <ac:cxnSpMkLst>
            <pc:docMk/>
            <pc:sldMk cId="1279728188" sldId="677"/>
            <ac:cxnSpMk id="20" creationId="{FE00BEAD-5921-4322-AF09-A35F1AE15F3A}"/>
          </ac:cxnSpMkLst>
        </pc:cxnChg>
        <pc:cxnChg chg="add mod">
          <ac:chgData name="Cristian Chilipirea" userId="34ab170da5908fc4" providerId="LiveId" clId="{0F39BEFB-5B02-44DE-924E-C91EBE54DCB3}" dt="2021-03-03T15:37:08.521" v="118" actId="1076"/>
          <ac:cxnSpMkLst>
            <pc:docMk/>
            <pc:sldMk cId="1279728188" sldId="677"/>
            <ac:cxnSpMk id="21" creationId="{EA7565B0-B36C-4627-9FD7-502E6D38D341}"/>
          </ac:cxnSpMkLst>
        </pc:cxnChg>
        <pc:cxnChg chg="add mod">
          <ac:chgData name="Cristian Chilipirea" userId="34ab170da5908fc4" providerId="LiveId" clId="{0F39BEFB-5B02-44DE-924E-C91EBE54DCB3}" dt="2021-03-03T15:37:08.521" v="118" actId="1076"/>
          <ac:cxnSpMkLst>
            <pc:docMk/>
            <pc:sldMk cId="1279728188" sldId="677"/>
            <ac:cxnSpMk id="22" creationId="{94DE6C1A-BCE1-434D-89A6-B8FF3D1B6D05}"/>
          </ac:cxnSpMkLst>
        </pc:cxnChg>
        <pc:cxnChg chg="add mod">
          <ac:chgData name="Cristian Chilipirea" userId="34ab170da5908fc4" providerId="LiveId" clId="{0F39BEFB-5B02-44DE-924E-C91EBE54DCB3}" dt="2021-03-03T15:37:08.521" v="118" actId="1076"/>
          <ac:cxnSpMkLst>
            <pc:docMk/>
            <pc:sldMk cId="1279728188" sldId="677"/>
            <ac:cxnSpMk id="23" creationId="{9F81C54F-059B-4F4C-A3DE-28F9A29C96A1}"/>
          </ac:cxnSpMkLst>
        </pc:cxnChg>
        <pc:cxnChg chg="add mod">
          <ac:chgData name="Cristian Chilipirea" userId="34ab170da5908fc4" providerId="LiveId" clId="{0F39BEFB-5B02-44DE-924E-C91EBE54DCB3}" dt="2021-03-03T15:37:08.521" v="118" actId="1076"/>
          <ac:cxnSpMkLst>
            <pc:docMk/>
            <pc:sldMk cId="1279728188" sldId="677"/>
            <ac:cxnSpMk id="24" creationId="{E2DC6CF2-58A2-48D2-B94A-E37D3510C888}"/>
          </ac:cxnSpMkLst>
        </pc:cxnChg>
      </pc:sldChg>
      <pc:sldChg chg="new">
        <pc:chgData name="Cristian Chilipirea" userId="34ab170da5908fc4" providerId="LiveId" clId="{0F39BEFB-5B02-44DE-924E-C91EBE54DCB3}" dt="2021-03-03T15:40:40.048" v="132" actId="680"/>
        <pc:sldMkLst>
          <pc:docMk/>
          <pc:sldMk cId="1691017973" sldId="678"/>
        </pc:sldMkLst>
      </pc:sldChg>
      <pc:sldChg chg="addSp modSp new mod ord">
        <pc:chgData name="Cristian Chilipirea" userId="34ab170da5908fc4" providerId="LiveId" clId="{0F39BEFB-5B02-44DE-924E-C91EBE54DCB3}" dt="2021-03-03T16:37:20.299" v="468" actId="20577"/>
        <pc:sldMkLst>
          <pc:docMk/>
          <pc:sldMk cId="193595547" sldId="679"/>
        </pc:sldMkLst>
        <pc:spChg chg="mod">
          <ac:chgData name="Cristian Chilipirea" userId="34ab170da5908fc4" providerId="LiveId" clId="{0F39BEFB-5B02-44DE-924E-C91EBE54DCB3}" dt="2021-03-03T16:37:20.299" v="468" actId="20577"/>
          <ac:spMkLst>
            <pc:docMk/>
            <pc:sldMk cId="193595547" sldId="679"/>
            <ac:spMk id="3" creationId="{C8F5CD65-6C22-4D95-A789-DDDBC363257B}"/>
          </ac:spMkLst>
        </pc:spChg>
        <pc:spChg chg="mod">
          <ac:chgData name="Cristian Chilipirea" userId="34ab170da5908fc4" providerId="LiveId" clId="{0F39BEFB-5B02-44DE-924E-C91EBE54DCB3}" dt="2021-03-03T16:37:00.532" v="457" actId="14100"/>
          <ac:spMkLst>
            <pc:docMk/>
            <pc:sldMk cId="193595547" sldId="679"/>
            <ac:spMk id="4" creationId="{949970A2-286F-4F9B-87F6-A3479BD5B852}"/>
          </ac:spMkLst>
        </pc:spChg>
        <pc:spChg chg="add mod">
          <ac:chgData name="Cristian Chilipirea" userId="34ab170da5908fc4" providerId="LiveId" clId="{0F39BEFB-5B02-44DE-924E-C91EBE54DCB3}" dt="2021-03-03T16:36:13.794" v="452" actId="688"/>
          <ac:spMkLst>
            <pc:docMk/>
            <pc:sldMk cId="193595547" sldId="679"/>
            <ac:spMk id="5" creationId="{6F23E585-BB7A-4F53-85E7-037053FB7332}"/>
          </ac:spMkLst>
        </pc:spChg>
        <pc:spChg chg="add mod">
          <ac:chgData name="Cristian Chilipirea" userId="34ab170da5908fc4" providerId="LiveId" clId="{0F39BEFB-5B02-44DE-924E-C91EBE54DCB3}" dt="2021-03-03T16:36:13.794" v="452" actId="688"/>
          <ac:spMkLst>
            <pc:docMk/>
            <pc:sldMk cId="193595547" sldId="679"/>
            <ac:spMk id="6" creationId="{4A222D3E-5B0B-47DC-8DDD-40C0D9F3193A}"/>
          </ac:spMkLst>
        </pc:spChg>
        <pc:spChg chg="add mod">
          <ac:chgData name="Cristian Chilipirea" userId="34ab170da5908fc4" providerId="LiveId" clId="{0F39BEFB-5B02-44DE-924E-C91EBE54DCB3}" dt="2021-03-03T16:36:13.794" v="452" actId="688"/>
          <ac:spMkLst>
            <pc:docMk/>
            <pc:sldMk cId="193595547" sldId="679"/>
            <ac:spMk id="7" creationId="{E3F07AA7-9B46-4E43-9139-38E8D5BE8CF3}"/>
          </ac:spMkLst>
        </pc:spChg>
        <pc:spChg chg="add mod">
          <ac:chgData name="Cristian Chilipirea" userId="34ab170da5908fc4" providerId="LiveId" clId="{0F39BEFB-5B02-44DE-924E-C91EBE54DCB3}" dt="2021-03-03T16:36:13.794" v="452" actId="688"/>
          <ac:spMkLst>
            <pc:docMk/>
            <pc:sldMk cId="193595547" sldId="679"/>
            <ac:spMk id="8" creationId="{F02ADAEB-F120-4023-A946-083D359CA3CD}"/>
          </ac:spMkLst>
        </pc:spChg>
        <pc:spChg chg="add mod">
          <ac:chgData name="Cristian Chilipirea" userId="34ab170da5908fc4" providerId="LiveId" clId="{0F39BEFB-5B02-44DE-924E-C91EBE54DCB3}" dt="2021-03-03T16:36:13.794" v="452" actId="688"/>
          <ac:spMkLst>
            <pc:docMk/>
            <pc:sldMk cId="193595547" sldId="679"/>
            <ac:spMk id="12" creationId="{6887E116-8280-4243-B988-1CF538F05138}"/>
          </ac:spMkLst>
        </pc:spChg>
        <pc:spChg chg="add mod">
          <ac:chgData name="Cristian Chilipirea" userId="34ab170da5908fc4" providerId="LiveId" clId="{0F39BEFB-5B02-44DE-924E-C91EBE54DCB3}" dt="2021-03-03T16:36:13.794" v="452" actId="688"/>
          <ac:spMkLst>
            <pc:docMk/>
            <pc:sldMk cId="193595547" sldId="679"/>
            <ac:spMk id="13" creationId="{E33D012F-2F09-439D-A2FF-DB1384904168}"/>
          </ac:spMkLst>
        </pc:spChg>
        <pc:spChg chg="add mod">
          <ac:chgData name="Cristian Chilipirea" userId="34ab170da5908fc4" providerId="LiveId" clId="{0F39BEFB-5B02-44DE-924E-C91EBE54DCB3}" dt="2021-03-03T16:36:13.794" v="452" actId="688"/>
          <ac:spMkLst>
            <pc:docMk/>
            <pc:sldMk cId="193595547" sldId="679"/>
            <ac:spMk id="14" creationId="{743D12B7-038C-4775-8B54-AD4F63C58FAD}"/>
          </ac:spMkLst>
        </pc:spChg>
        <pc:spChg chg="add mod">
          <ac:chgData name="Cristian Chilipirea" userId="34ab170da5908fc4" providerId="LiveId" clId="{0F39BEFB-5B02-44DE-924E-C91EBE54DCB3}" dt="2021-03-03T16:36:13.794" v="452" actId="688"/>
          <ac:spMkLst>
            <pc:docMk/>
            <pc:sldMk cId="193595547" sldId="679"/>
            <ac:spMk id="18" creationId="{6777960F-D122-4A8F-9351-D53E3EDFF519}"/>
          </ac:spMkLst>
        </pc:spChg>
        <pc:spChg chg="add mod">
          <ac:chgData name="Cristian Chilipirea" userId="34ab170da5908fc4" providerId="LiveId" clId="{0F39BEFB-5B02-44DE-924E-C91EBE54DCB3}" dt="2021-03-03T16:36:13.794" v="452" actId="688"/>
          <ac:spMkLst>
            <pc:docMk/>
            <pc:sldMk cId="193595547" sldId="679"/>
            <ac:spMk id="19" creationId="{D8721264-590A-4B6B-8232-51A2A9FAD9A2}"/>
          </ac:spMkLst>
        </pc:spChg>
        <pc:picChg chg="add mod">
          <ac:chgData name="Cristian Chilipirea" userId="34ab170da5908fc4" providerId="LiveId" clId="{0F39BEFB-5B02-44DE-924E-C91EBE54DCB3}" dt="2021-03-03T16:36:56.838" v="456" actId="27614"/>
          <ac:picMkLst>
            <pc:docMk/>
            <pc:sldMk cId="193595547" sldId="679"/>
            <ac:picMk id="39" creationId="{FBADB44A-D1EE-4741-BAA1-CF7793A79730}"/>
          </ac:picMkLst>
        </pc:picChg>
        <pc:cxnChg chg="add mod">
          <ac:chgData name="Cristian Chilipirea" userId="34ab170da5908fc4" providerId="LiveId" clId="{0F39BEFB-5B02-44DE-924E-C91EBE54DCB3}" dt="2021-03-03T16:36:13.794" v="452" actId="688"/>
          <ac:cxnSpMkLst>
            <pc:docMk/>
            <pc:sldMk cId="193595547" sldId="679"/>
            <ac:cxnSpMk id="9" creationId="{5606228C-D3BD-4EBA-9105-E9621D974B03}"/>
          </ac:cxnSpMkLst>
        </pc:cxnChg>
        <pc:cxnChg chg="add mod">
          <ac:chgData name="Cristian Chilipirea" userId="34ab170da5908fc4" providerId="LiveId" clId="{0F39BEFB-5B02-44DE-924E-C91EBE54DCB3}" dt="2021-03-03T16:36:13.794" v="452" actId="688"/>
          <ac:cxnSpMkLst>
            <pc:docMk/>
            <pc:sldMk cId="193595547" sldId="679"/>
            <ac:cxnSpMk id="10" creationId="{D11F8034-E7F2-4548-A7A9-CCBDD8AD50EF}"/>
          </ac:cxnSpMkLst>
        </pc:cxnChg>
        <pc:cxnChg chg="add mod">
          <ac:chgData name="Cristian Chilipirea" userId="34ab170da5908fc4" providerId="LiveId" clId="{0F39BEFB-5B02-44DE-924E-C91EBE54DCB3}" dt="2021-03-03T16:36:13.794" v="452" actId="688"/>
          <ac:cxnSpMkLst>
            <pc:docMk/>
            <pc:sldMk cId="193595547" sldId="679"/>
            <ac:cxnSpMk id="11" creationId="{8E81CE87-7EB7-47B2-861B-EE2AC6023DD2}"/>
          </ac:cxnSpMkLst>
        </pc:cxnChg>
        <pc:cxnChg chg="add mod">
          <ac:chgData name="Cristian Chilipirea" userId="34ab170da5908fc4" providerId="LiveId" clId="{0F39BEFB-5B02-44DE-924E-C91EBE54DCB3}" dt="2021-03-03T16:36:13.794" v="452" actId="688"/>
          <ac:cxnSpMkLst>
            <pc:docMk/>
            <pc:sldMk cId="193595547" sldId="679"/>
            <ac:cxnSpMk id="15" creationId="{804311E6-4EB7-406D-9EA8-22686D007351}"/>
          </ac:cxnSpMkLst>
        </pc:cxnChg>
        <pc:cxnChg chg="add mod">
          <ac:chgData name="Cristian Chilipirea" userId="34ab170da5908fc4" providerId="LiveId" clId="{0F39BEFB-5B02-44DE-924E-C91EBE54DCB3}" dt="2021-03-03T16:36:13.794" v="452" actId="688"/>
          <ac:cxnSpMkLst>
            <pc:docMk/>
            <pc:sldMk cId="193595547" sldId="679"/>
            <ac:cxnSpMk id="16" creationId="{171D1825-D7F6-418F-AF8D-04E83240A429}"/>
          </ac:cxnSpMkLst>
        </pc:cxnChg>
        <pc:cxnChg chg="add mod">
          <ac:chgData name="Cristian Chilipirea" userId="34ab170da5908fc4" providerId="LiveId" clId="{0F39BEFB-5B02-44DE-924E-C91EBE54DCB3}" dt="2021-03-03T16:36:13.794" v="452" actId="688"/>
          <ac:cxnSpMkLst>
            <pc:docMk/>
            <pc:sldMk cId="193595547" sldId="679"/>
            <ac:cxnSpMk id="17" creationId="{C7F09E36-AB39-4CA9-AB22-7B5B62E7EBB2}"/>
          </ac:cxnSpMkLst>
        </pc:cxnChg>
        <pc:cxnChg chg="add mod">
          <ac:chgData name="Cristian Chilipirea" userId="34ab170da5908fc4" providerId="LiveId" clId="{0F39BEFB-5B02-44DE-924E-C91EBE54DCB3}" dt="2021-03-03T16:36:13.794" v="452" actId="688"/>
          <ac:cxnSpMkLst>
            <pc:docMk/>
            <pc:sldMk cId="193595547" sldId="679"/>
            <ac:cxnSpMk id="20" creationId="{E3A936DD-94B4-44FA-99B5-8AC9FC6345EE}"/>
          </ac:cxnSpMkLst>
        </pc:cxnChg>
        <pc:cxnChg chg="add mod">
          <ac:chgData name="Cristian Chilipirea" userId="34ab170da5908fc4" providerId="LiveId" clId="{0F39BEFB-5B02-44DE-924E-C91EBE54DCB3}" dt="2021-03-03T16:36:13.794" v="452" actId="688"/>
          <ac:cxnSpMkLst>
            <pc:docMk/>
            <pc:sldMk cId="193595547" sldId="679"/>
            <ac:cxnSpMk id="21" creationId="{F0811DC1-CDDB-4013-96C2-7976892495A3}"/>
          </ac:cxnSpMkLst>
        </pc:cxnChg>
      </pc:sldChg>
      <pc:sldChg chg="modSp new mod">
        <pc:chgData name="Cristian Chilipirea" userId="34ab170da5908fc4" providerId="LiveId" clId="{0F39BEFB-5B02-44DE-924E-C91EBE54DCB3}" dt="2021-03-03T16:42:15.991" v="828" actId="14100"/>
        <pc:sldMkLst>
          <pc:docMk/>
          <pc:sldMk cId="2440861646" sldId="680"/>
        </pc:sldMkLst>
        <pc:spChg chg="mod">
          <ac:chgData name="Cristian Chilipirea" userId="34ab170da5908fc4" providerId="LiveId" clId="{0F39BEFB-5B02-44DE-924E-C91EBE54DCB3}" dt="2021-03-03T16:37:48.295" v="483" actId="20577"/>
          <ac:spMkLst>
            <pc:docMk/>
            <pc:sldMk cId="2440861646" sldId="680"/>
            <ac:spMk id="3" creationId="{9787BB69-138E-4B92-BF24-85FF20CA4C25}"/>
          </ac:spMkLst>
        </pc:spChg>
        <pc:spChg chg="mod">
          <ac:chgData name="Cristian Chilipirea" userId="34ab170da5908fc4" providerId="LiveId" clId="{0F39BEFB-5B02-44DE-924E-C91EBE54DCB3}" dt="2021-03-03T16:42:15.991" v="828" actId="14100"/>
          <ac:spMkLst>
            <pc:docMk/>
            <pc:sldMk cId="2440861646" sldId="680"/>
            <ac:spMk id="4" creationId="{39FC27B5-D8CB-4019-A3E0-CE7D1FBE869E}"/>
          </ac:spMkLst>
        </pc:spChg>
      </pc:sldChg>
      <pc:sldChg chg="addSp delSp modSp new mod">
        <pc:chgData name="Cristian Chilipirea" userId="34ab170da5908fc4" providerId="LiveId" clId="{0F39BEFB-5B02-44DE-924E-C91EBE54DCB3}" dt="2021-03-03T17:37:12.601" v="1542" actId="20577"/>
        <pc:sldMkLst>
          <pc:docMk/>
          <pc:sldMk cId="3350614339" sldId="681"/>
        </pc:sldMkLst>
        <pc:spChg chg="mod">
          <ac:chgData name="Cristian Chilipirea" userId="34ab170da5908fc4" providerId="LiveId" clId="{0F39BEFB-5B02-44DE-924E-C91EBE54DCB3}" dt="2021-03-03T16:47:33.451" v="846" actId="20577"/>
          <ac:spMkLst>
            <pc:docMk/>
            <pc:sldMk cId="3350614339" sldId="681"/>
            <ac:spMk id="3" creationId="{D6B2557A-6A63-49AB-9C80-02326E42C502}"/>
          </ac:spMkLst>
        </pc:spChg>
        <pc:spChg chg="del">
          <ac:chgData name="Cristian Chilipirea" userId="34ab170da5908fc4" providerId="LiveId" clId="{0F39BEFB-5B02-44DE-924E-C91EBE54DCB3}" dt="2021-03-03T16:47:36.596" v="847" actId="478"/>
          <ac:spMkLst>
            <pc:docMk/>
            <pc:sldMk cId="3350614339" sldId="681"/>
            <ac:spMk id="4" creationId="{21B9BED6-C054-4EFF-9B86-B252B6B74B46}"/>
          </ac:spMkLst>
        </pc:spChg>
        <pc:spChg chg="add del">
          <ac:chgData name="Cristian Chilipirea" userId="34ab170da5908fc4" providerId="LiveId" clId="{0F39BEFB-5B02-44DE-924E-C91EBE54DCB3}" dt="2021-03-03T16:47:43.825" v="849" actId="22"/>
          <ac:spMkLst>
            <pc:docMk/>
            <pc:sldMk cId="3350614339" sldId="681"/>
            <ac:spMk id="6" creationId="{6BA2D770-9F3F-484E-9B5B-6F2F84EA68DB}"/>
          </ac:spMkLst>
        </pc:spChg>
        <pc:spChg chg="add del">
          <ac:chgData name="Cristian Chilipirea" userId="34ab170da5908fc4" providerId="LiveId" clId="{0F39BEFB-5B02-44DE-924E-C91EBE54DCB3}" dt="2021-03-03T16:48:04.928" v="853" actId="22"/>
          <ac:spMkLst>
            <pc:docMk/>
            <pc:sldMk cId="3350614339" sldId="681"/>
            <ac:spMk id="8" creationId="{9EDDF854-FCA0-4B33-AD87-676309253E57}"/>
          </ac:spMkLst>
        </pc:spChg>
        <pc:spChg chg="add del">
          <ac:chgData name="Cristian Chilipirea" userId="34ab170da5908fc4" providerId="LiveId" clId="{0F39BEFB-5B02-44DE-924E-C91EBE54DCB3}" dt="2021-03-03T16:48:06.716" v="855" actId="22"/>
          <ac:spMkLst>
            <pc:docMk/>
            <pc:sldMk cId="3350614339" sldId="681"/>
            <ac:spMk id="10" creationId="{BAFE8E75-D554-4A56-844A-1B625647D952}"/>
          </ac:spMkLst>
        </pc:spChg>
        <pc:spChg chg="add del">
          <ac:chgData name="Cristian Chilipirea" userId="34ab170da5908fc4" providerId="LiveId" clId="{0F39BEFB-5B02-44DE-924E-C91EBE54DCB3}" dt="2021-03-03T16:49:13.780" v="857" actId="22"/>
          <ac:spMkLst>
            <pc:docMk/>
            <pc:sldMk cId="3350614339" sldId="681"/>
            <ac:spMk id="12" creationId="{6AC57AD3-2C46-4FB7-8049-7F3DAB8E98AF}"/>
          </ac:spMkLst>
        </pc:spChg>
        <pc:spChg chg="add del">
          <ac:chgData name="Cristian Chilipirea" userId="34ab170da5908fc4" providerId="LiveId" clId="{0F39BEFB-5B02-44DE-924E-C91EBE54DCB3}" dt="2021-03-03T16:50:01.570" v="859" actId="22"/>
          <ac:spMkLst>
            <pc:docMk/>
            <pc:sldMk cId="3350614339" sldId="681"/>
            <ac:spMk id="14" creationId="{5ED0A3BE-DD9E-4812-9C4F-FC987AA2986B}"/>
          </ac:spMkLst>
        </pc:spChg>
        <pc:spChg chg="add del mod">
          <ac:chgData name="Cristian Chilipirea" userId="34ab170da5908fc4" providerId="LiveId" clId="{0F39BEFB-5B02-44DE-924E-C91EBE54DCB3}" dt="2021-03-03T16:50:41.848" v="862" actId="478"/>
          <ac:spMkLst>
            <pc:docMk/>
            <pc:sldMk cId="3350614339" sldId="681"/>
            <ac:spMk id="16" creationId="{1D300A82-2987-4C5E-A03D-C900E34515D9}"/>
          </ac:spMkLst>
        </pc:spChg>
        <pc:spChg chg="add mod">
          <ac:chgData name="Cristian Chilipirea" userId="34ab170da5908fc4" providerId="LiveId" clId="{0F39BEFB-5B02-44DE-924E-C91EBE54DCB3}" dt="2021-03-03T17:37:12.601" v="1542" actId="20577"/>
          <ac:spMkLst>
            <pc:docMk/>
            <pc:sldMk cId="3350614339" sldId="681"/>
            <ac:spMk id="18" creationId="{8012D47D-9440-4002-8D45-055F51145172}"/>
          </ac:spMkLst>
        </pc:spChg>
        <pc:spChg chg="add del mod">
          <ac:chgData name="Cristian Chilipirea" userId="34ab170da5908fc4" providerId="LiveId" clId="{0F39BEFB-5B02-44DE-924E-C91EBE54DCB3}" dt="2021-03-03T16:53:04.718" v="871"/>
          <ac:spMkLst>
            <pc:docMk/>
            <pc:sldMk cId="3350614339" sldId="681"/>
            <ac:spMk id="19" creationId="{1E27C3F7-F428-40B5-9396-4D8749FF5F31}"/>
          </ac:spMkLst>
        </pc:spChg>
        <pc:spChg chg="add mod">
          <ac:chgData name="Cristian Chilipirea" userId="34ab170da5908fc4" providerId="LiveId" clId="{0F39BEFB-5B02-44DE-924E-C91EBE54DCB3}" dt="2021-03-03T16:53:14.470" v="873" actId="1076"/>
          <ac:spMkLst>
            <pc:docMk/>
            <pc:sldMk cId="3350614339" sldId="681"/>
            <ac:spMk id="23" creationId="{33A6B0B9-11CB-4D31-A337-03194CB0CD03}"/>
          </ac:spMkLst>
        </pc:spChg>
        <pc:spChg chg="add mod">
          <ac:chgData name="Cristian Chilipirea" userId="34ab170da5908fc4" providerId="LiveId" clId="{0F39BEFB-5B02-44DE-924E-C91EBE54DCB3}" dt="2021-03-03T16:53:14.470" v="873" actId="1076"/>
          <ac:spMkLst>
            <pc:docMk/>
            <pc:sldMk cId="3350614339" sldId="681"/>
            <ac:spMk id="24" creationId="{03B55A21-231B-4CC4-965C-E473313A68A7}"/>
          </ac:spMkLst>
        </pc:spChg>
        <pc:spChg chg="add mod">
          <ac:chgData name="Cristian Chilipirea" userId="34ab170da5908fc4" providerId="LiveId" clId="{0F39BEFB-5B02-44DE-924E-C91EBE54DCB3}" dt="2021-03-03T16:53:14.470" v="873" actId="1076"/>
          <ac:spMkLst>
            <pc:docMk/>
            <pc:sldMk cId="3350614339" sldId="681"/>
            <ac:spMk id="25" creationId="{684A3397-7DF5-484B-808F-DD1396B36998}"/>
          </ac:spMkLst>
        </pc:spChg>
        <pc:spChg chg="add mod">
          <ac:chgData name="Cristian Chilipirea" userId="34ab170da5908fc4" providerId="LiveId" clId="{0F39BEFB-5B02-44DE-924E-C91EBE54DCB3}" dt="2021-03-03T16:53:14.470" v="873" actId="1076"/>
          <ac:spMkLst>
            <pc:docMk/>
            <pc:sldMk cId="3350614339" sldId="681"/>
            <ac:spMk id="26" creationId="{B089E2BC-4189-44EC-BB75-BCD0382E306D}"/>
          </ac:spMkLst>
        </pc:spChg>
        <pc:spChg chg="add mod">
          <ac:chgData name="Cristian Chilipirea" userId="34ab170da5908fc4" providerId="LiveId" clId="{0F39BEFB-5B02-44DE-924E-C91EBE54DCB3}" dt="2021-03-03T16:53:14.470" v="873" actId="1076"/>
          <ac:spMkLst>
            <pc:docMk/>
            <pc:sldMk cId="3350614339" sldId="681"/>
            <ac:spMk id="30" creationId="{DF4A6D68-0996-40DF-AE20-135511FAEFBC}"/>
          </ac:spMkLst>
        </pc:spChg>
        <pc:spChg chg="add mod">
          <ac:chgData name="Cristian Chilipirea" userId="34ab170da5908fc4" providerId="LiveId" clId="{0F39BEFB-5B02-44DE-924E-C91EBE54DCB3}" dt="2021-03-03T16:53:14.470" v="873" actId="1076"/>
          <ac:spMkLst>
            <pc:docMk/>
            <pc:sldMk cId="3350614339" sldId="681"/>
            <ac:spMk id="31" creationId="{5BF618AD-AD28-4E83-BDE3-361E8E0D9CC1}"/>
          </ac:spMkLst>
        </pc:spChg>
        <pc:spChg chg="add mod">
          <ac:chgData name="Cristian Chilipirea" userId="34ab170da5908fc4" providerId="LiveId" clId="{0F39BEFB-5B02-44DE-924E-C91EBE54DCB3}" dt="2021-03-03T16:53:14.470" v="873" actId="1076"/>
          <ac:spMkLst>
            <pc:docMk/>
            <pc:sldMk cId="3350614339" sldId="681"/>
            <ac:spMk id="32" creationId="{12853B4A-F677-4CFE-A3D2-F7B480D11F57}"/>
          </ac:spMkLst>
        </pc:spChg>
        <pc:spChg chg="add mod">
          <ac:chgData name="Cristian Chilipirea" userId="34ab170da5908fc4" providerId="LiveId" clId="{0F39BEFB-5B02-44DE-924E-C91EBE54DCB3}" dt="2021-03-03T16:53:14.470" v="873" actId="1076"/>
          <ac:spMkLst>
            <pc:docMk/>
            <pc:sldMk cId="3350614339" sldId="681"/>
            <ac:spMk id="36" creationId="{14113CEF-AD71-4A8B-AF7E-3501D5A74D3F}"/>
          </ac:spMkLst>
        </pc:spChg>
        <pc:spChg chg="add mod">
          <ac:chgData name="Cristian Chilipirea" userId="34ab170da5908fc4" providerId="LiveId" clId="{0F39BEFB-5B02-44DE-924E-C91EBE54DCB3}" dt="2021-03-03T16:53:14.470" v="873" actId="1076"/>
          <ac:spMkLst>
            <pc:docMk/>
            <pc:sldMk cId="3350614339" sldId="681"/>
            <ac:spMk id="37" creationId="{DF13CC16-EA12-4D25-8079-C0A3512375B1}"/>
          </ac:spMkLst>
        </pc:spChg>
        <pc:spChg chg="add del mod">
          <ac:chgData name="Cristian Chilipirea" userId="34ab170da5908fc4" providerId="LiveId" clId="{0F39BEFB-5B02-44DE-924E-C91EBE54DCB3}" dt="2021-03-03T16:58:04.646" v="911"/>
          <ac:spMkLst>
            <pc:docMk/>
            <pc:sldMk cId="3350614339" sldId="681"/>
            <ac:spMk id="41" creationId="{E2F22FAF-8EF3-4443-83FF-7B3156395F8B}"/>
          </ac:spMkLst>
        </pc:spChg>
        <pc:spChg chg="add mod">
          <ac:chgData name="Cristian Chilipirea" userId="34ab170da5908fc4" providerId="LiveId" clId="{0F39BEFB-5B02-44DE-924E-C91EBE54DCB3}" dt="2021-03-03T17:00:15.768" v="993" actId="1076"/>
          <ac:spMkLst>
            <pc:docMk/>
            <pc:sldMk cId="3350614339" sldId="681"/>
            <ac:spMk id="42" creationId="{C5B8BFCF-9B2B-4C91-BDF0-A1394C2A008D}"/>
          </ac:spMkLst>
        </pc:spChg>
        <pc:spChg chg="add mod">
          <ac:chgData name="Cristian Chilipirea" userId="34ab170da5908fc4" providerId="LiveId" clId="{0F39BEFB-5B02-44DE-924E-C91EBE54DCB3}" dt="2021-03-03T17:00:20.740" v="994" actId="1076"/>
          <ac:spMkLst>
            <pc:docMk/>
            <pc:sldMk cId="3350614339" sldId="681"/>
            <ac:spMk id="44" creationId="{7F742005-07E1-4BC6-B529-FFA3E34B55D2}"/>
          </ac:spMkLst>
        </pc:spChg>
        <pc:spChg chg="add mod">
          <ac:chgData name="Cristian Chilipirea" userId="34ab170da5908fc4" providerId="LiveId" clId="{0F39BEFB-5B02-44DE-924E-C91EBE54DCB3}" dt="2021-03-03T17:01:14.382" v="1047" actId="6549"/>
          <ac:spMkLst>
            <pc:docMk/>
            <pc:sldMk cId="3350614339" sldId="681"/>
            <ac:spMk id="45" creationId="{380679F5-46DB-421B-995B-8B1F03963A73}"/>
          </ac:spMkLst>
        </pc:spChg>
        <pc:spChg chg="add mod">
          <ac:chgData name="Cristian Chilipirea" userId="34ab170da5908fc4" providerId="LiveId" clId="{0F39BEFB-5B02-44DE-924E-C91EBE54DCB3}" dt="2021-03-03T17:02:52.245" v="1078" actId="1076"/>
          <ac:spMkLst>
            <pc:docMk/>
            <pc:sldMk cId="3350614339" sldId="681"/>
            <ac:spMk id="46" creationId="{E5EB9FB9-160B-45C6-8BA9-ADD831B708C6}"/>
          </ac:spMkLst>
        </pc:spChg>
        <pc:graphicFrameChg chg="add mod modGraphic">
          <ac:chgData name="Cristian Chilipirea" userId="34ab170da5908fc4" providerId="LiveId" clId="{0F39BEFB-5B02-44DE-924E-C91EBE54DCB3}" dt="2021-03-03T17:00:15.768" v="993" actId="1076"/>
          <ac:graphicFrameMkLst>
            <pc:docMk/>
            <pc:sldMk cId="3350614339" sldId="681"/>
            <ac:graphicFrameMk id="40" creationId="{D5EB7FA5-43DA-4778-BA8A-2F9F46A366F0}"/>
          </ac:graphicFrameMkLst>
        </pc:graphicFrameChg>
        <pc:graphicFrameChg chg="add mod modGraphic">
          <ac:chgData name="Cristian Chilipirea" userId="34ab170da5908fc4" providerId="LiveId" clId="{0F39BEFB-5B02-44DE-924E-C91EBE54DCB3}" dt="2021-03-03T17:00:20.740" v="994" actId="1076"/>
          <ac:graphicFrameMkLst>
            <pc:docMk/>
            <pc:sldMk cId="3350614339" sldId="681"/>
            <ac:graphicFrameMk id="43" creationId="{3BBB5E4C-61DC-4C6A-BED6-9252D0336D11}"/>
          </ac:graphicFrameMkLst>
        </pc:graphicFrameChg>
        <pc:cxnChg chg="add del mod">
          <ac:chgData name="Cristian Chilipirea" userId="34ab170da5908fc4" providerId="LiveId" clId="{0F39BEFB-5B02-44DE-924E-C91EBE54DCB3}" dt="2021-03-03T16:53:04.718" v="871"/>
          <ac:cxnSpMkLst>
            <pc:docMk/>
            <pc:sldMk cId="3350614339" sldId="681"/>
            <ac:cxnSpMk id="20" creationId="{14F7B176-E351-47DA-AB93-CAD9F1EEE1AB}"/>
          </ac:cxnSpMkLst>
        </pc:cxnChg>
        <pc:cxnChg chg="add del mod">
          <ac:chgData name="Cristian Chilipirea" userId="34ab170da5908fc4" providerId="LiveId" clId="{0F39BEFB-5B02-44DE-924E-C91EBE54DCB3}" dt="2021-03-03T16:53:04.718" v="871"/>
          <ac:cxnSpMkLst>
            <pc:docMk/>
            <pc:sldMk cId="3350614339" sldId="681"/>
            <ac:cxnSpMk id="21" creationId="{3F8A24C2-69B4-436B-B511-7998E7D30D03}"/>
          </ac:cxnSpMkLst>
        </pc:cxnChg>
        <pc:cxnChg chg="add del mod">
          <ac:chgData name="Cristian Chilipirea" userId="34ab170da5908fc4" providerId="LiveId" clId="{0F39BEFB-5B02-44DE-924E-C91EBE54DCB3}" dt="2021-03-03T16:53:04.718" v="871"/>
          <ac:cxnSpMkLst>
            <pc:docMk/>
            <pc:sldMk cId="3350614339" sldId="681"/>
            <ac:cxnSpMk id="22" creationId="{A0893F76-70CE-4993-B6E2-98D448EE4DAC}"/>
          </ac:cxnSpMkLst>
        </pc:cxnChg>
        <pc:cxnChg chg="add mod">
          <ac:chgData name="Cristian Chilipirea" userId="34ab170da5908fc4" providerId="LiveId" clId="{0F39BEFB-5B02-44DE-924E-C91EBE54DCB3}" dt="2021-03-03T16:53:14.470" v="873" actId="1076"/>
          <ac:cxnSpMkLst>
            <pc:docMk/>
            <pc:sldMk cId="3350614339" sldId="681"/>
            <ac:cxnSpMk id="27" creationId="{1C4C7530-D8B3-4DB8-B102-C08753E3FD36}"/>
          </ac:cxnSpMkLst>
        </pc:cxnChg>
        <pc:cxnChg chg="add mod">
          <ac:chgData name="Cristian Chilipirea" userId="34ab170da5908fc4" providerId="LiveId" clId="{0F39BEFB-5B02-44DE-924E-C91EBE54DCB3}" dt="2021-03-03T16:53:14.470" v="873" actId="1076"/>
          <ac:cxnSpMkLst>
            <pc:docMk/>
            <pc:sldMk cId="3350614339" sldId="681"/>
            <ac:cxnSpMk id="28" creationId="{C565E820-0775-4BBA-A978-012C96F6542E}"/>
          </ac:cxnSpMkLst>
        </pc:cxnChg>
        <pc:cxnChg chg="add mod">
          <ac:chgData name="Cristian Chilipirea" userId="34ab170da5908fc4" providerId="LiveId" clId="{0F39BEFB-5B02-44DE-924E-C91EBE54DCB3}" dt="2021-03-03T16:53:14.470" v="873" actId="1076"/>
          <ac:cxnSpMkLst>
            <pc:docMk/>
            <pc:sldMk cId="3350614339" sldId="681"/>
            <ac:cxnSpMk id="29" creationId="{63C38E68-084B-43CA-81D3-959A8C5B7872}"/>
          </ac:cxnSpMkLst>
        </pc:cxnChg>
        <pc:cxnChg chg="add mod">
          <ac:chgData name="Cristian Chilipirea" userId="34ab170da5908fc4" providerId="LiveId" clId="{0F39BEFB-5B02-44DE-924E-C91EBE54DCB3}" dt="2021-03-03T16:53:14.470" v="873" actId="1076"/>
          <ac:cxnSpMkLst>
            <pc:docMk/>
            <pc:sldMk cId="3350614339" sldId="681"/>
            <ac:cxnSpMk id="33" creationId="{B1BE5557-565D-4652-82FB-C34D5AA072B0}"/>
          </ac:cxnSpMkLst>
        </pc:cxnChg>
        <pc:cxnChg chg="add mod">
          <ac:chgData name="Cristian Chilipirea" userId="34ab170da5908fc4" providerId="LiveId" clId="{0F39BEFB-5B02-44DE-924E-C91EBE54DCB3}" dt="2021-03-03T16:53:14.470" v="873" actId="1076"/>
          <ac:cxnSpMkLst>
            <pc:docMk/>
            <pc:sldMk cId="3350614339" sldId="681"/>
            <ac:cxnSpMk id="34" creationId="{CCB9BAFF-DF2D-450F-990C-07E79A141B5A}"/>
          </ac:cxnSpMkLst>
        </pc:cxnChg>
        <pc:cxnChg chg="add mod">
          <ac:chgData name="Cristian Chilipirea" userId="34ab170da5908fc4" providerId="LiveId" clId="{0F39BEFB-5B02-44DE-924E-C91EBE54DCB3}" dt="2021-03-03T16:53:14.470" v="873" actId="1076"/>
          <ac:cxnSpMkLst>
            <pc:docMk/>
            <pc:sldMk cId="3350614339" sldId="681"/>
            <ac:cxnSpMk id="35" creationId="{863BADD6-179A-4491-B5B2-579538105798}"/>
          </ac:cxnSpMkLst>
        </pc:cxnChg>
        <pc:cxnChg chg="add mod">
          <ac:chgData name="Cristian Chilipirea" userId="34ab170da5908fc4" providerId="LiveId" clId="{0F39BEFB-5B02-44DE-924E-C91EBE54DCB3}" dt="2021-03-03T16:53:14.470" v="873" actId="1076"/>
          <ac:cxnSpMkLst>
            <pc:docMk/>
            <pc:sldMk cId="3350614339" sldId="681"/>
            <ac:cxnSpMk id="38" creationId="{EF80ADCF-E583-4100-8E85-FB2C6D63662B}"/>
          </ac:cxnSpMkLst>
        </pc:cxnChg>
        <pc:cxnChg chg="add mod">
          <ac:chgData name="Cristian Chilipirea" userId="34ab170da5908fc4" providerId="LiveId" clId="{0F39BEFB-5B02-44DE-924E-C91EBE54DCB3}" dt="2021-03-03T16:53:14.470" v="873" actId="1076"/>
          <ac:cxnSpMkLst>
            <pc:docMk/>
            <pc:sldMk cId="3350614339" sldId="681"/>
            <ac:cxnSpMk id="39" creationId="{DF3E871F-0825-40A6-834D-33CDE0B839CE}"/>
          </ac:cxnSpMkLst>
        </pc:cxnChg>
        <pc:cxnChg chg="add mod">
          <ac:chgData name="Cristian Chilipirea" userId="34ab170da5908fc4" providerId="LiveId" clId="{0F39BEFB-5B02-44DE-924E-C91EBE54DCB3}" dt="2021-03-03T17:03:15.211" v="1083" actId="692"/>
          <ac:cxnSpMkLst>
            <pc:docMk/>
            <pc:sldMk cId="3350614339" sldId="681"/>
            <ac:cxnSpMk id="47" creationId="{6A76B518-7FA9-4AEA-BFB2-5A2CB921E600}"/>
          </ac:cxnSpMkLst>
        </pc:cxnChg>
      </pc:sldChg>
      <pc:sldChg chg="modSp add mod">
        <pc:chgData name="Cristian Chilipirea" userId="34ab170da5908fc4" providerId="LiveId" clId="{0F39BEFB-5B02-44DE-924E-C91EBE54DCB3}" dt="2021-03-03T17:01:46.314" v="1050" actId="207"/>
        <pc:sldMkLst>
          <pc:docMk/>
          <pc:sldMk cId="947703394" sldId="682"/>
        </pc:sldMkLst>
        <pc:spChg chg="mod">
          <ac:chgData name="Cristian Chilipirea" userId="34ab170da5908fc4" providerId="LiveId" clId="{0F39BEFB-5B02-44DE-924E-C91EBE54DCB3}" dt="2021-03-03T17:01:46.314" v="1050" actId="207"/>
          <ac:spMkLst>
            <pc:docMk/>
            <pc:sldMk cId="947703394" sldId="682"/>
            <ac:spMk id="5" creationId="{650B1E1D-3C51-4C24-85BB-8303713FE8D4}"/>
          </ac:spMkLst>
        </pc:spChg>
      </pc:sldChg>
      <pc:sldChg chg="modSp add mod">
        <pc:chgData name="Cristian Chilipirea" userId="34ab170da5908fc4" providerId="LiveId" clId="{0F39BEFB-5B02-44DE-924E-C91EBE54DCB3}" dt="2021-03-03T17:02:03.634" v="1055" actId="207"/>
        <pc:sldMkLst>
          <pc:docMk/>
          <pc:sldMk cId="1707382702" sldId="683"/>
        </pc:sldMkLst>
        <pc:spChg chg="mod">
          <ac:chgData name="Cristian Chilipirea" userId="34ab170da5908fc4" providerId="LiveId" clId="{0F39BEFB-5B02-44DE-924E-C91EBE54DCB3}" dt="2021-03-03T17:02:03.634" v="1055" actId="207"/>
          <ac:spMkLst>
            <pc:docMk/>
            <pc:sldMk cId="1707382702" sldId="683"/>
            <ac:spMk id="7" creationId="{4D4681D4-C4EA-40D5-ADF3-5C9D2A3981E7}"/>
          </ac:spMkLst>
        </pc:spChg>
        <pc:spChg chg="mod">
          <ac:chgData name="Cristian Chilipirea" userId="34ab170da5908fc4" providerId="LiveId" clId="{0F39BEFB-5B02-44DE-924E-C91EBE54DCB3}" dt="2021-03-03T17:02:03.634" v="1055" actId="207"/>
          <ac:spMkLst>
            <pc:docMk/>
            <pc:sldMk cId="1707382702" sldId="683"/>
            <ac:spMk id="19" creationId="{BDA88B54-D9D9-432D-A243-8D23E3C6509C}"/>
          </ac:spMkLst>
        </pc:spChg>
        <pc:spChg chg="mod">
          <ac:chgData name="Cristian Chilipirea" userId="34ab170da5908fc4" providerId="LiveId" clId="{0F39BEFB-5B02-44DE-924E-C91EBE54DCB3}" dt="2021-03-03T17:01:56.372" v="1053" actId="207"/>
          <ac:spMkLst>
            <pc:docMk/>
            <pc:sldMk cId="1707382702" sldId="683"/>
            <ac:spMk id="30" creationId="{E7515019-1156-4BDC-937F-F194D95B17C5}"/>
          </ac:spMkLst>
        </pc:spChg>
        <pc:spChg chg="mod">
          <ac:chgData name="Cristian Chilipirea" userId="34ab170da5908fc4" providerId="LiveId" clId="{0F39BEFB-5B02-44DE-924E-C91EBE54DCB3}" dt="2021-03-03T17:01:56.372" v="1053" actId="207"/>
          <ac:spMkLst>
            <pc:docMk/>
            <pc:sldMk cId="1707382702" sldId="683"/>
            <ac:spMk id="31" creationId="{40507C48-4DC0-47E8-A673-7538180A2016}"/>
          </ac:spMkLst>
        </pc:spChg>
      </pc:sldChg>
      <pc:sldChg chg="addSp delSp modSp new mod">
        <pc:chgData name="Cristian Chilipirea" userId="34ab170da5908fc4" providerId="LiveId" clId="{0F39BEFB-5B02-44DE-924E-C91EBE54DCB3}" dt="2021-03-03T17:37:21.646" v="1549" actId="20577"/>
        <pc:sldMkLst>
          <pc:docMk/>
          <pc:sldMk cId="308681363" sldId="684"/>
        </pc:sldMkLst>
        <pc:spChg chg="mod">
          <ac:chgData name="Cristian Chilipirea" userId="34ab170da5908fc4" providerId="LiveId" clId="{0F39BEFB-5B02-44DE-924E-C91EBE54DCB3}" dt="2021-03-03T17:04:15.029" v="1097" actId="20577"/>
          <ac:spMkLst>
            <pc:docMk/>
            <pc:sldMk cId="308681363" sldId="684"/>
            <ac:spMk id="2" creationId="{D1574D54-7BF5-463F-B492-D7B9FA8CBC18}"/>
          </ac:spMkLst>
        </pc:spChg>
        <pc:spChg chg="mod">
          <ac:chgData name="Cristian Chilipirea" userId="34ab170da5908fc4" providerId="LiveId" clId="{0F39BEFB-5B02-44DE-924E-C91EBE54DCB3}" dt="2021-03-03T17:04:34.924" v="1136" actId="14100"/>
          <ac:spMkLst>
            <pc:docMk/>
            <pc:sldMk cId="308681363" sldId="684"/>
            <ac:spMk id="3" creationId="{B2CEFEC4-CE79-4A3B-BC5F-27F380D87838}"/>
          </ac:spMkLst>
        </pc:spChg>
        <pc:spChg chg="add mod">
          <ac:chgData name="Cristian Chilipirea" userId="34ab170da5908fc4" providerId="LiveId" clId="{0F39BEFB-5B02-44DE-924E-C91EBE54DCB3}" dt="2021-03-03T17:04:40.740" v="1138" actId="1076"/>
          <ac:spMkLst>
            <pc:docMk/>
            <pc:sldMk cId="308681363" sldId="684"/>
            <ac:spMk id="5" creationId="{C0E9F5D4-AB2D-4F92-85B1-2D05FC412790}"/>
          </ac:spMkLst>
        </pc:spChg>
        <pc:spChg chg="add mod">
          <ac:chgData name="Cristian Chilipirea" userId="34ab170da5908fc4" providerId="LiveId" clId="{0F39BEFB-5B02-44DE-924E-C91EBE54DCB3}" dt="2021-03-03T17:04:40.740" v="1138" actId="1076"/>
          <ac:spMkLst>
            <pc:docMk/>
            <pc:sldMk cId="308681363" sldId="684"/>
            <ac:spMk id="6" creationId="{F8831932-817F-476C-BF92-79FAF279B70B}"/>
          </ac:spMkLst>
        </pc:spChg>
        <pc:spChg chg="add del mod">
          <ac:chgData name="Cristian Chilipirea" userId="34ab170da5908fc4" providerId="LiveId" clId="{0F39BEFB-5B02-44DE-924E-C91EBE54DCB3}" dt="2021-03-03T17:04:45.052" v="1140" actId="478"/>
          <ac:spMkLst>
            <pc:docMk/>
            <pc:sldMk cId="308681363" sldId="684"/>
            <ac:spMk id="7" creationId="{B1E37CFF-120A-4893-B43D-2F6E59BADD3C}"/>
          </ac:spMkLst>
        </pc:spChg>
        <pc:spChg chg="add mod">
          <ac:chgData name="Cristian Chilipirea" userId="34ab170da5908fc4" providerId="LiveId" clId="{0F39BEFB-5B02-44DE-924E-C91EBE54DCB3}" dt="2021-03-03T17:04:40.740" v="1138" actId="1076"/>
          <ac:spMkLst>
            <pc:docMk/>
            <pc:sldMk cId="308681363" sldId="684"/>
            <ac:spMk id="8" creationId="{B3A291FB-0876-454D-B8B3-2F1A912A6790}"/>
          </ac:spMkLst>
        </pc:spChg>
        <pc:spChg chg="add mod">
          <ac:chgData name="Cristian Chilipirea" userId="34ab170da5908fc4" providerId="LiveId" clId="{0F39BEFB-5B02-44DE-924E-C91EBE54DCB3}" dt="2021-03-03T17:04:40.740" v="1138" actId="1076"/>
          <ac:spMkLst>
            <pc:docMk/>
            <pc:sldMk cId="308681363" sldId="684"/>
            <ac:spMk id="12" creationId="{9DCA2B93-42D9-41FA-A3CF-BF5840E579D9}"/>
          </ac:spMkLst>
        </pc:spChg>
        <pc:spChg chg="add mod">
          <ac:chgData name="Cristian Chilipirea" userId="34ab170da5908fc4" providerId="LiveId" clId="{0F39BEFB-5B02-44DE-924E-C91EBE54DCB3}" dt="2021-03-03T17:04:40.740" v="1138" actId="1076"/>
          <ac:spMkLst>
            <pc:docMk/>
            <pc:sldMk cId="308681363" sldId="684"/>
            <ac:spMk id="13" creationId="{9A1FCAA8-C45E-4B7F-90A9-9D30EC540DB5}"/>
          </ac:spMkLst>
        </pc:spChg>
        <pc:spChg chg="add mod">
          <ac:chgData name="Cristian Chilipirea" userId="34ab170da5908fc4" providerId="LiveId" clId="{0F39BEFB-5B02-44DE-924E-C91EBE54DCB3}" dt="2021-03-03T17:04:40.740" v="1138" actId="1076"/>
          <ac:spMkLst>
            <pc:docMk/>
            <pc:sldMk cId="308681363" sldId="684"/>
            <ac:spMk id="14" creationId="{7BFE354B-85FA-40B6-9292-F65CA242BA97}"/>
          </ac:spMkLst>
        </pc:spChg>
        <pc:spChg chg="add mod">
          <ac:chgData name="Cristian Chilipirea" userId="34ab170da5908fc4" providerId="LiveId" clId="{0F39BEFB-5B02-44DE-924E-C91EBE54DCB3}" dt="2021-03-03T17:04:40.740" v="1138" actId="1076"/>
          <ac:spMkLst>
            <pc:docMk/>
            <pc:sldMk cId="308681363" sldId="684"/>
            <ac:spMk id="18" creationId="{A0E4C363-5332-4F77-9233-F07918E7EB44}"/>
          </ac:spMkLst>
        </pc:spChg>
        <pc:spChg chg="add mod">
          <ac:chgData name="Cristian Chilipirea" userId="34ab170da5908fc4" providerId="LiveId" clId="{0F39BEFB-5B02-44DE-924E-C91EBE54DCB3}" dt="2021-03-03T17:04:40.740" v="1138" actId="1076"/>
          <ac:spMkLst>
            <pc:docMk/>
            <pc:sldMk cId="308681363" sldId="684"/>
            <ac:spMk id="19" creationId="{122E26BF-1549-4AA2-8A94-500984678F02}"/>
          </ac:spMkLst>
        </pc:spChg>
        <pc:spChg chg="add mod">
          <ac:chgData name="Cristian Chilipirea" userId="34ab170da5908fc4" providerId="LiveId" clId="{0F39BEFB-5B02-44DE-924E-C91EBE54DCB3}" dt="2021-03-03T17:37:21.646" v="1549" actId="20577"/>
          <ac:spMkLst>
            <pc:docMk/>
            <pc:sldMk cId="308681363" sldId="684"/>
            <ac:spMk id="23" creationId="{49FF5DCC-FF1D-4613-A5C5-108DC51DDA0E}"/>
          </ac:spMkLst>
        </pc:spChg>
        <pc:cxnChg chg="add mod">
          <ac:chgData name="Cristian Chilipirea" userId="34ab170da5908fc4" providerId="LiveId" clId="{0F39BEFB-5B02-44DE-924E-C91EBE54DCB3}" dt="2021-03-03T17:04:40.740" v="1138" actId="1076"/>
          <ac:cxnSpMkLst>
            <pc:docMk/>
            <pc:sldMk cId="308681363" sldId="684"/>
            <ac:cxnSpMk id="9" creationId="{97CAA761-44CB-4679-BC22-A28DBC7F7E89}"/>
          </ac:cxnSpMkLst>
        </pc:cxnChg>
        <pc:cxnChg chg="add del mod">
          <ac:chgData name="Cristian Chilipirea" userId="34ab170da5908fc4" providerId="LiveId" clId="{0F39BEFB-5B02-44DE-924E-C91EBE54DCB3}" dt="2021-03-03T17:04:42.524" v="1139" actId="478"/>
          <ac:cxnSpMkLst>
            <pc:docMk/>
            <pc:sldMk cId="308681363" sldId="684"/>
            <ac:cxnSpMk id="10" creationId="{7E198DD3-0917-455A-96B9-5B24E90A7D5F}"/>
          </ac:cxnSpMkLst>
        </pc:cxnChg>
        <pc:cxnChg chg="add mod">
          <ac:chgData name="Cristian Chilipirea" userId="34ab170da5908fc4" providerId="LiveId" clId="{0F39BEFB-5B02-44DE-924E-C91EBE54DCB3}" dt="2021-03-03T17:04:40.740" v="1138" actId="1076"/>
          <ac:cxnSpMkLst>
            <pc:docMk/>
            <pc:sldMk cId="308681363" sldId="684"/>
            <ac:cxnSpMk id="11" creationId="{E934B7D0-3023-41DB-9610-38AEEFA01955}"/>
          </ac:cxnSpMkLst>
        </pc:cxnChg>
        <pc:cxnChg chg="add mod">
          <ac:chgData name="Cristian Chilipirea" userId="34ab170da5908fc4" providerId="LiveId" clId="{0F39BEFB-5B02-44DE-924E-C91EBE54DCB3}" dt="2021-03-03T17:04:40.740" v="1138" actId="1076"/>
          <ac:cxnSpMkLst>
            <pc:docMk/>
            <pc:sldMk cId="308681363" sldId="684"/>
            <ac:cxnSpMk id="15" creationId="{C63EB077-E85A-4EBF-8780-569ADB4EB86C}"/>
          </ac:cxnSpMkLst>
        </pc:cxnChg>
        <pc:cxnChg chg="add mod">
          <ac:chgData name="Cristian Chilipirea" userId="34ab170da5908fc4" providerId="LiveId" clId="{0F39BEFB-5B02-44DE-924E-C91EBE54DCB3}" dt="2021-03-03T17:04:40.740" v="1138" actId="1076"/>
          <ac:cxnSpMkLst>
            <pc:docMk/>
            <pc:sldMk cId="308681363" sldId="684"/>
            <ac:cxnSpMk id="16" creationId="{088E4533-1AD0-4552-80CC-53470B7556FF}"/>
          </ac:cxnSpMkLst>
        </pc:cxnChg>
        <pc:cxnChg chg="add mod">
          <ac:chgData name="Cristian Chilipirea" userId="34ab170da5908fc4" providerId="LiveId" clId="{0F39BEFB-5B02-44DE-924E-C91EBE54DCB3}" dt="2021-03-03T17:04:40.740" v="1138" actId="1076"/>
          <ac:cxnSpMkLst>
            <pc:docMk/>
            <pc:sldMk cId="308681363" sldId="684"/>
            <ac:cxnSpMk id="17" creationId="{BA1B4C26-8A70-4585-9173-99B6337F1F6A}"/>
          </ac:cxnSpMkLst>
        </pc:cxnChg>
        <pc:cxnChg chg="add mod">
          <ac:chgData name="Cristian Chilipirea" userId="34ab170da5908fc4" providerId="LiveId" clId="{0F39BEFB-5B02-44DE-924E-C91EBE54DCB3}" dt="2021-03-03T17:04:40.740" v="1138" actId="1076"/>
          <ac:cxnSpMkLst>
            <pc:docMk/>
            <pc:sldMk cId="308681363" sldId="684"/>
            <ac:cxnSpMk id="20" creationId="{6D52A70E-D1DA-407A-96AA-A10404D542B9}"/>
          </ac:cxnSpMkLst>
        </pc:cxnChg>
        <pc:cxnChg chg="add mod">
          <ac:chgData name="Cristian Chilipirea" userId="34ab170da5908fc4" providerId="LiveId" clId="{0F39BEFB-5B02-44DE-924E-C91EBE54DCB3}" dt="2021-03-03T17:04:40.740" v="1138" actId="1076"/>
          <ac:cxnSpMkLst>
            <pc:docMk/>
            <pc:sldMk cId="308681363" sldId="684"/>
            <ac:cxnSpMk id="21" creationId="{A339BD17-BD32-4915-BBAE-1E7837B676D1}"/>
          </ac:cxnSpMkLst>
        </pc:cxnChg>
      </pc:sldChg>
      <pc:sldChg chg="addSp modSp new mod">
        <pc:chgData name="Cristian Chilipirea" userId="34ab170da5908fc4" providerId="LiveId" clId="{0F39BEFB-5B02-44DE-924E-C91EBE54DCB3}" dt="2021-03-03T17:19:30.702" v="1327"/>
        <pc:sldMkLst>
          <pc:docMk/>
          <pc:sldMk cId="1858418054" sldId="685"/>
        </pc:sldMkLst>
        <pc:spChg chg="mod">
          <ac:chgData name="Cristian Chilipirea" userId="34ab170da5908fc4" providerId="LiveId" clId="{0F39BEFB-5B02-44DE-924E-C91EBE54DCB3}" dt="2021-03-03T17:13:23.107" v="1191" actId="20577"/>
          <ac:spMkLst>
            <pc:docMk/>
            <pc:sldMk cId="1858418054" sldId="685"/>
            <ac:spMk id="2" creationId="{60F177C2-E803-493D-AFEA-9A7A83FDBD54}"/>
          </ac:spMkLst>
        </pc:spChg>
        <pc:spChg chg="mod">
          <ac:chgData name="Cristian Chilipirea" userId="34ab170da5908fc4" providerId="LiveId" clId="{0F39BEFB-5B02-44DE-924E-C91EBE54DCB3}" dt="2021-03-03T17:19:25.776" v="1326" actId="14100"/>
          <ac:spMkLst>
            <pc:docMk/>
            <pc:sldMk cId="1858418054" sldId="685"/>
            <ac:spMk id="3" creationId="{BF794A48-EE8B-4C41-9A2B-157CB939D722}"/>
          </ac:spMkLst>
        </pc:spChg>
        <pc:spChg chg="add mod">
          <ac:chgData name="Cristian Chilipirea" userId="34ab170da5908fc4" providerId="LiveId" clId="{0F39BEFB-5B02-44DE-924E-C91EBE54DCB3}" dt="2021-03-03T17:19:30.702" v="1327"/>
          <ac:spMkLst>
            <pc:docMk/>
            <pc:sldMk cId="1858418054" sldId="685"/>
            <ac:spMk id="5" creationId="{356844C7-5980-45E4-8D33-4B11D106A259}"/>
          </ac:spMkLst>
        </pc:spChg>
        <pc:spChg chg="add mod">
          <ac:chgData name="Cristian Chilipirea" userId="34ab170da5908fc4" providerId="LiveId" clId="{0F39BEFB-5B02-44DE-924E-C91EBE54DCB3}" dt="2021-03-03T17:19:30.702" v="1327"/>
          <ac:spMkLst>
            <pc:docMk/>
            <pc:sldMk cId="1858418054" sldId="685"/>
            <ac:spMk id="6" creationId="{075CC914-EA39-4D5A-881F-D58F0C454FB6}"/>
          </ac:spMkLst>
        </pc:spChg>
        <pc:spChg chg="add mod">
          <ac:chgData name="Cristian Chilipirea" userId="34ab170da5908fc4" providerId="LiveId" clId="{0F39BEFB-5B02-44DE-924E-C91EBE54DCB3}" dt="2021-03-03T17:19:30.702" v="1327"/>
          <ac:spMkLst>
            <pc:docMk/>
            <pc:sldMk cId="1858418054" sldId="685"/>
            <ac:spMk id="7" creationId="{F6A1270B-1BD7-4308-85FA-68503C513CCC}"/>
          </ac:spMkLst>
        </pc:spChg>
        <pc:spChg chg="add mod">
          <ac:chgData name="Cristian Chilipirea" userId="34ab170da5908fc4" providerId="LiveId" clId="{0F39BEFB-5B02-44DE-924E-C91EBE54DCB3}" dt="2021-03-03T17:19:30.702" v="1327"/>
          <ac:spMkLst>
            <pc:docMk/>
            <pc:sldMk cId="1858418054" sldId="685"/>
            <ac:spMk id="10" creationId="{4BC184EE-ACEC-490B-BBB5-6B85A84981B9}"/>
          </ac:spMkLst>
        </pc:spChg>
        <pc:spChg chg="add mod">
          <ac:chgData name="Cristian Chilipirea" userId="34ab170da5908fc4" providerId="LiveId" clId="{0F39BEFB-5B02-44DE-924E-C91EBE54DCB3}" dt="2021-03-03T17:19:30.702" v="1327"/>
          <ac:spMkLst>
            <pc:docMk/>
            <pc:sldMk cId="1858418054" sldId="685"/>
            <ac:spMk id="11" creationId="{596641E5-6F31-44BC-8A9E-CA3802ED6B97}"/>
          </ac:spMkLst>
        </pc:spChg>
        <pc:spChg chg="add mod">
          <ac:chgData name="Cristian Chilipirea" userId="34ab170da5908fc4" providerId="LiveId" clId="{0F39BEFB-5B02-44DE-924E-C91EBE54DCB3}" dt="2021-03-03T17:19:30.702" v="1327"/>
          <ac:spMkLst>
            <pc:docMk/>
            <pc:sldMk cId="1858418054" sldId="685"/>
            <ac:spMk id="12" creationId="{26B231FB-50C5-4374-A007-098FEB8DEA7F}"/>
          </ac:spMkLst>
        </pc:spChg>
        <pc:spChg chg="add mod">
          <ac:chgData name="Cristian Chilipirea" userId="34ab170da5908fc4" providerId="LiveId" clId="{0F39BEFB-5B02-44DE-924E-C91EBE54DCB3}" dt="2021-03-03T17:19:30.702" v="1327"/>
          <ac:spMkLst>
            <pc:docMk/>
            <pc:sldMk cId="1858418054" sldId="685"/>
            <ac:spMk id="16" creationId="{B6C52D33-6557-490F-A68F-55D159021B8A}"/>
          </ac:spMkLst>
        </pc:spChg>
        <pc:spChg chg="add mod">
          <ac:chgData name="Cristian Chilipirea" userId="34ab170da5908fc4" providerId="LiveId" clId="{0F39BEFB-5B02-44DE-924E-C91EBE54DCB3}" dt="2021-03-03T17:19:30.702" v="1327"/>
          <ac:spMkLst>
            <pc:docMk/>
            <pc:sldMk cId="1858418054" sldId="685"/>
            <ac:spMk id="17" creationId="{275E53CC-7B14-45A0-BE08-BF5B40A50BDD}"/>
          </ac:spMkLst>
        </pc:spChg>
        <pc:cxnChg chg="add mod">
          <ac:chgData name="Cristian Chilipirea" userId="34ab170da5908fc4" providerId="LiveId" clId="{0F39BEFB-5B02-44DE-924E-C91EBE54DCB3}" dt="2021-03-03T17:19:30.702" v="1327"/>
          <ac:cxnSpMkLst>
            <pc:docMk/>
            <pc:sldMk cId="1858418054" sldId="685"/>
            <ac:cxnSpMk id="8" creationId="{0381C9B1-5A02-4F14-BB9C-9EB954DB72DC}"/>
          </ac:cxnSpMkLst>
        </pc:cxnChg>
        <pc:cxnChg chg="add mod">
          <ac:chgData name="Cristian Chilipirea" userId="34ab170da5908fc4" providerId="LiveId" clId="{0F39BEFB-5B02-44DE-924E-C91EBE54DCB3}" dt="2021-03-03T17:19:30.702" v="1327"/>
          <ac:cxnSpMkLst>
            <pc:docMk/>
            <pc:sldMk cId="1858418054" sldId="685"/>
            <ac:cxnSpMk id="9" creationId="{23B84493-759D-4BC3-9396-C48DC3076E50}"/>
          </ac:cxnSpMkLst>
        </pc:cxnChg>
        <pc:cxnChg chg="add mod">
          <ac:chgData name="Cristian Chilipirea" userId="34ab170da5908fc4" providerId="LiveId" clId="{0F39BEFB-5B02-44DE-924E-C91EBE54DCB3}" dt="2021-03-03T17:19:30.702" v="1327"/>
          <ac:cxnSpMkLst>
            <pc:docMk/>
            <pc:sldMk cId="1858418054" sldId="685"/>
            <ac:cxnSpMk id="13" creationId="{9CB339BE-8479-45C0-BAAE-DBC884223689}"/>
          </ac:cxnSpMkLst>
        </pc:cxnChg>
        <pc:cxnChg chg="add mod">
          <ac:chgData name="Cristian Chilipirea" userId="34ab170da5908fc4" providerId="LiveId" clId="{0F39BEFB-5B02-44DE-924E-C91EBE54DCB3}" dt="2021-03-03T17:19:30.702" v="1327"/>
          <ac:cxnSpMkLst>
            <pc:docMk/>
            <pc:sldMk cId="1858418054" sldId="685"/>
            <ac:cxnSpMk id="14" creationId="{D7B609ED-627B-4865-964C-2B703C38EC55}"/>
          </ac:cxnSpMkLst>
        </pc:cxnChg>
        <pc:cxnChg chg="add mod">
          <ac:chgData name="Cristian Chilipirea" userId="34ab170da5908fc4" providerId="LiveId" clId="{0F39BEFB-5B02-44DE-924E-C91EBE54DCB3}" dt="2021-03-03T17:19:30.702" v="1327"/>
          <ac:cxnSpMkLst>
            <pc:docMk/>
            <pc:sldMk cId="1858418054" sldId="685"/>
            <ac:cxnSpMk id="15" creationId="{1E57C651-95E2-4A35-A9F8-F6EEE6E8D00E}"/>
          </ac:cxnSpMkLst>
        </pc:cxnChg>
        <pc:cxnChg chg="add mod">
          <ac:chgData name="Cristian Chilipirea" userId="34ab170da5908fc4" providerId="LiveId" clId="{0F39BEFB-5B02-44DE-924E-C91EBE54DCB3}" dt="2021-03-03T17:19:30.702" v="1327"/>
          <ac:cxnSpMkLst>
            <pc:docMk/>
            <pc:sldMk cId="1858418054" sldId="685"/>
            <ac:cxnSpMk id="18" creationId="{1AD162EE-AC63-46EA-9974-F82CB21F7864}"/>
          </ac:cxnSpMkLst>
        </pc:cxnChg>
        <pc:cxnChg chg="add mod">
          <ac:chgData name="Cristian Chilipirea" userId="34ab170da5908fc4" providerId="LiveId" clId="{0F39BEFB-5B02-44DE-924E-C91EBE54DCB3}" dt="2021-03-03T17:19:30.702" v="1327"/>
          <ac:cxnSpMkLst>
            <pc:docMk/>
            <pc:sldMk cId="1858418054" sldId="685"/>
            <ac:cxnSpMk id="19" creationId="{5DB165B3-61AA-49F2-9044-B6A4E6B3F2ED}"/>
          </ac:cxnSpMkLst>
        </pc:cxnChg>
      </pc:sldChg>
      <pc:sldChg chg="addSp delSp modSp new mod ord">
        <pc:chgData name="Cristian Chilipirea" userId="34ab170da5908fc4" providerId="LiveId" clId="{0F39BEFB-5B02-44DE-924E-C91EBE54DCB3}" dt="2021-03-03T17:26:38.096" v="1413" actId="1076"/>
        <pc:sldMkLst>
          <pc:docMk/>
          <pc:sldMk cId="1057339212" sldId="686"/>
        </pc:sldMkLst>
        <pc:spChg chg="mod">
          <ac:chgData name="Cristian Chilipirea" userId="34ab170da5908fc4" providerId="LiveId" clId="{0F39BEFB-5B02-44DE-924E-C91EBE54DCB3}" dt="2021-03-03T17:22:11.581" v="1346" actId="20577"/>
          <ac:spMkLst>
            <pc:docMk/>
            <pc:sldMk cId="1057339212" sldId="686"/>
            <ac:spMk id="2" creationId="{28B702E1-7EB9-441F-AB08-DA3FDA8A2A01}"/>
          </ac:spMkLst>
        </pc:spChg>
        <pc:spChg chg="del">
          <ac:chgData name="Cristian Chilipirea" userId="34ab170da5908fc4" providerId="LiveId" clId="{0F39BEFB-5B02-44DE-924E-C91EBE54DCB3}" dt="2021-03-03T17:21:43.402" v="1329" actId="478"/>
          <ac:spMkLst>
            <pc:docMk/>
            <pc:sldMk cId="1057339212" sldId="686"/>
            <ac:spMk id="3" creationId="{52D8E1B2-B178-47E1-9702-BFC75655FB2E}"/>
          </ac:spMkLst>
        </pc:spChg>
        <pc:spChg chg="add mod">
          <ac:chgData name="Cristian Chilipirea" userId="34ab170da5908fc4" providerId="LiveId" clId="{0F39BEFB-5B02-44DE-924E-C91EBE54DCB3}" dt="2021-03-03T17:21:54.663" v="1334" actId="1076"/>
          <ac:spMkLst>
            <pc:docMk/>
            <pc:sldMk cId="1057339212" sldId="686"/>
            <ac:spMk id="6" creationId="{D2D4C498-5BD8-4D7D-8586-4A61D7E9511B}"/>
          </ac:spMkLst>
        </pc:spChg>
        <pc:spChg chg="add mod">
          <ac:chgData name="Cristian Chilipirea" userId="34ab170da5908fc4" providerId="LiveId" clId="{0F39BEFB-5B02-44DE-924E-C91EBE54DCB3}" dt="2021-03-03T17:22:00.972" v="1335"/>
          <ac:spMkLst>
            <pc:docMk/>
            <pc:sldMk cId="1057339212" sldId="686"/>
            <ac:spMk id="7" creationId="{71ED3968-38D9-4B0F-B2A5-6AAAC018049C}"/>
          </ac:spMkLst>
        </pc:spChg>
        <pc:spChg chg="add mod">
          <ac:chgData name="Cristian Chilipirea" userId="34ab170da5908fc4" providerId="LiveId" clId="{0F39BEFB-5B02-44DE-924E-C91EBE54DCB3}" dt="2021-03-03T17:22:00.972" v="1335"/>
          <ac:spMkLst>
            <pc:docMk/>
            <pc:sldMk cId="1057339212" sldId="686"/>
            <ac:spMk id="8" creationId="{1BE41142-AA97-4389-81B4-E804AD9A7148}"/>
          </ac:spMkLst>
        </pc:spChg>
        <pc:spChg chg="add mod">
          <ac:chgData name="Cristian Chilipirea" userId="34ab170da5908fc4" providerId="LiveId" clId="{0F39BEFB-5B02-44DE-924E-C91EBE54DCB3}" dt="2021-03-03T17:22:00.972" v="1335"/>
          <ac:spMkLst>
            <pc:docMk/>
            <pc:sldMk cId="1057339212" sldId="686"/>
            <ac:spMk id="9" creationId="{A3AA4DFD-B87C-4BC5-A1BE-1FD5E36FCF07}"/>
          </ac:spMkLst>
        </pc:spChg>
        <pc:spChg chg="add mod">
          <ac:chgData name="Cristian Chilipirea" userId="34ab170da5908fc4" providerId="LiveId" clId="{0F39BEFB-5B02-44DE-924E-C91EBE54DCB3}" dt="2021-03-03T17:22:00.972" v="1335"/>
          <ac:spMkLst>
            <pc:docMk/>
            <pc:sldMk cId="1057339212" sldId="686"/>
            <ac:spMk id="12" creationId="{20E4DEC4-7616-4BEE-9835-1B4E64666AAC}"/>
          </ac:spMkLst>
        </pc:spChg>
        <pc:spChg chg="add mod">
          <ac:chgData name="Cristian Chilipirea" userId="34ab170da5908fc4" providerId="LiveId" clId="{0F39BEFB-5B02-44DE-924E-C91EBE54DCB3}" dt="2021-03-03T17:22:00.972" v="1335"/>
          <ac:spMkLst>
            <pc:docMk/>
            <pc:sldMk cId="1057339212" sldId="686"/>
            <ac:spMk id="13" creationId="{B5B92FEE-4ED4-4F7D-B1F6-ACE75DBD8B2E}"/>
          </ac:spMkLst>
        </pc:spChg>
        <pc:spChg chg="add mod">
          <ac:chgData name="Cristian Chilipirea" userId="34ab170da5908fc4" providerId="LiveId" clId="{0F39BEFB-5B02-44DE-924E-C91EBE54DCB3}" dt="2021-03-03T17:22:00.972" v="1335"/>
          <ac:spMkLst>
            <pc:docMk/>
            <pc:sldMk cId="1057339212" sldId="686"/>
            <ac:spMk id="14" creationId="{FB8C9967-38F7-44C0-AF46-9D59951A707F}"/>
          </ac:spMkLst>
        </pc:spChg>
        <pc:spChg chg="add mod">
          <ac:chgData name="Cristian Chilipirea" userId="34ab170da5908fc4" providerId="LiveId" clId="{0F39BEFB-5B02-44DE-924E-C91EBE54DCB3}" dt="2021-03-03T17:22:00.972" v="1335"/>
          <ac:spMkLst>
            <pc:docMk/>
            <pc:sldMk cId="1057339212" sldId="686"/>
            <ac:spMk id="18" creationId="{08EF1086-EFD9-445E-8AEF-0BC78C398EB8}"/>
          </ac:spMkLst>
        </pc:spChg>
        <pc:spChg chg="add mod">
          <ac:chgData name="Cristian Chilipirea" userId="34ab170da5908fc4" providerId="LiveId" clId="{0F39BEFB-5B02-44DE-924E-C91EBE54DCB3}" dt="2021-03-03T17:22:00.972" v="1335"/>
          <ac:spMkLst>
            <pc:docMk/>
            <pc:sldMk cId="1057339212" sldId="686"/>
            <ac:spMk id="19" creationId="{F6CC2660-8339-4A19-86A2-094491998E55}"/>
          </ac:spMkLst>
        </pc:spChg>
        <pc:spChg chg="add mod">
          <ac:chgData name="Cristian Chilipirea" userId="34ab170da5908fc4" providerId="LiveId" clId="{0F39BEFB-5B02-44DE-924E-C91EBE54DCB3}" dt="2021-03-03T17:26:38.096" v="1413" actId="1076"/>
          <ac:spMkLst>
            <pc:docMk/>
            <pc:sldMk cId="1057339212" sldId="686"/>
            <ac:spMk id="23" creationId="{DE5A1272-7A84-4A86-94E7-C179E01D0112}"/>
          </ac:spMkLst>
        </pc:spChg>
        <pc:graphicFrameChg chg="add mod modGraphic">
          <ac:chgData name="Cristian Chilipirea" userId="34ab170da5908fc4" providerId="LiveId" clId="{0F39BEFB-5B02-44DE-924E-C91EBE54DCB3}" dt="2021-03-03T17:26:13.935" v="1397" actId="404"/>
          <ac:graphicFrameMkLst>
            <pc:docMk/>
            <pc:sldMk cId="1057339212" sldId="686"/>
            <ac:graphicFrameMk id="22" creationId="{5507FEE9-45C1-422F-84E9-009AE5B56DF2}"/>
          </ac:graphicFrameMkLst>
        </pc:graphicFrameChg>
        <pc:cxnChg chg="add mod">
          <ac:chgData name="Cristian Chilipirea" userId="34ab170da5908fc4" providerId="LiveId" clId="{0F39BEFB-5B02-44DE-924E-C91EBE54DCB3}" dt="2021-03-03T17:22:00.972" v="1335"/>
          <ac:cxnSpMkLst>
            <pc:docMk/>
            <pc:sldMk cId="1057339212" sldId="686"/>
            <ac:cxnSpMk id="10" creationId="{990EC61B-D9AB-48BB-979B-FA6518FB47B2}"/>
          </ac:cxnSpMkLst>
        </pc:cxnChg>
        <pc:cxnChg chg="add mod">
          <ac:chgData name="Cristian Chilipirea" userId="34ab170da5908fc4" providerId="LiveId" clId="{0F39BEFB-5B02-44DE-924E-C91EBE54DCB3}" dt="2021-03-03T17:22:00.972" v="1335"/>
          <ac:cxnSpMkLst>
            <pc:docMk/>
            <pc:sldMk cId="1057339212" sldId="686"/>
            <ac:cxnSpMk id="11" creationId="{7A204815-4B74-4CBA-9152-2922C3DF2CF1}"/>
          </ac:cxnSpMkLst>
        </pc:cxnChg>
        <pc:cxnChg chg="add mod">
          <ac:chgData name="Cristian Chilipirea" userId="34ab170da5908fc4" providerId="LiveId" clId="{0F39BEFB-5B02-44DE-924E-C91EBE54DCB3}" dt="2021-03-03T17:22:00.972" v="1335"/>
          <ac:cxnSpMkLst>
            <pc:docMk/>
            <pc:sldMk cId="1057339212" sldId="686"/>
            <ac:cxnSpMk id="15" creationId="{6B522C89-F7D7-4A5A-A235-3227F501D090}"/>
          </ac:cxnSpMkLst>
        </pc:cxnChg>
        <pc:cxnChg chg="add mod">
          <ac:chgData name="Cristian Chilipirea" userId="34ab170da5908fc4" providerId="LiveId" clId="{0F39BEFB-5B02-44DE-924E-C91EBE54DCB3}" dt="2021-03-03T17:22:00.972" v="1335"/>
          <ac:cxnSpMkLst>
            <pc:docMk/>
            <pc:sldMk cId="1057339212" sldId="686"/>
            <ac:cxnSpMk id="16" creationId="{F4835A61-A5B5-4E60-AF39-534CA9277A7A}"/>
          </ac:cxnSpMkLst>
        </pc:cxnChg>
        <pc:cxnChg chg="add mod">
          <ac:chgData name="Cristian Chilipirea" userId="34ab170da5908fc4" providerId="LiveId" clId="{0F39BEFB-5B02-44DE-924E-C91EBE54DCB3}" dt="2021-03-03T17:22:00.972" v="1335"/>
          <ac:cxnSpMkLst>
            <pc:docMk/>
            <pc:sldMk cId="1057339212" sldId="686"/>
            <ac:cxnSpMk id="17" creationId="{250249D1-5AA1-40C3-A846-B2AA9375028D}"/>
          </ac:cxnSpMkLst>
        </pc:cxnChg>
        <pc:cxnChg chg="add mod">
          <ac:chgData name="Cristian Chilipirea" userId="34ab170da5908fc4" providerId="LiveId" clId="{0F39BEFB-5B02-44DE-924E-C91EBE54DCB3}" dt="2021-03-03T17:22:00.972" v="1335"/>
          <ac:cxnSpMkLst>
            <pc:docMk/>
            <pc:sldMk cId="1057339212" sldId="686"/>
            <ac:cxnSpMk id="20" creationId="{4E6DA95F-93A9-4097-A5C7-B9A9821FDB38}"/>
          </ac:cxnSpMkLst>
        </pc:cxnChg>
        <pc:cxnChg chg="add mod">
          <ac:chgData name="Cristian Chilipirea" userId="34ab170da5908fc4" providerId="LiveId" clId="{0F39BEFB-5B02-44DE-924E-C91EBE54DCB3}" dt="2021-03-03T17:22:00.972" v="1335"/>
          <ac:cxnSpMkLst>
            <pc:docMk/>
            <pc:sldMk cId="1057339212" sldId="686"/>
            <ac:cxnSpMk id="21" creationId="{ABB6F51B-EB6A-4296-899D-6DD2E2AF4194}"/>
          </ac:cxnSpMkLst>
        </pc:cxnChg>
      </pc:sldChg>
      <pc:sldChg chg="modSp add mod">
        <pc:chgData name="Cristian Chilipirea" userId="34ab170da5908fc4" providerId="LiveId" clId="{0F39BEFB-5B02-44DE-924E-C91EBE54DCB3}" dt="2021-03-03T17:22:45.781" v="1359" actId="6549"/>
        <pc:sldMkLst>
          <pc:docMk/>
          <pc:sldMk cId="1018699342" sldId="687"/>
        </pc:sldMkLst>
        <pc:spChg chg="mod">
          <ac:chgData name="Cristian Chilipirea" userId="34ab170da5908fc4" providerId="LiveId" clId="{0F39BEFB-5B02-44DE-924E-C91EBE54DCB3}" dt="2021-03-03T17:22:29.597" v="1355" actId="20577"/>
          <ac:spMkLst>
            <pc:docMk/>
            <pc:sldMk cId="1018699342" sldId="687"/>
            <ac:spMk id="2" creationId="{28B702E1-7EB9-441F-AB08-DA3FDA8A2A01}"/>
          </ac:spMkLst>
        </pc:spChg>
        <pc:spChg chg="mod">
          <ac:chgData name="Cristian Chilipirea" userId="34ab170da5908fc4" providerId="LiveId" clId="{0F39BEFB-5B02-44DE-924E-C91EBE54DCB3}" dt="2021-03-03T17:22:45.781" v="1359" actId="6549"/>
          <ac:spMkLst>
            <pc:docMk/>
            <pc:sldMk cId="1018699342" sldId="687"/>
            <ac:spMk id="6" creationId="{D2D4C498-5BD8-4D7D-8586-4A61D7E9511B}"/>
          </ac:spMkLst>
        </pc:spChg>
      </pc:sldChg>
      <pc:sldChg chg="modSp add mod">
        <pc:chgData name="Cristian Chilipirea" userId="34ab170da5908fc4" providerId="LiveId" clId="{0F39BEFB-5B02-44DE-924E-C91EBE54DCB3}" dt="2021-03-03T17:23:08.450" v="1368" actId="20577"/>
        <pc:sldMkLst>
          <pc:docMk/>
          <pc:sldMk cId="3075809267" sldId="688"/>
        </pc:sldMkLst>
        <pc:spChg chg="mod">
          <ac:chgData name="Cristian Chilipirea" userId="34ab170da5908fc4" providerId="LiveId" clId="{0F39BEFB-5B02-44DE-924E-C91EBE54DCB3}" dt="2021-03-03T17:22:57.817" v="1364" actId="20577"/>
          <ac:spMkLst>
            <pc:docMk/>
            <pc:sldMk cId="3075809267" sldId="688"/>
            <ac:spMk id="2" creationId="{28B702E1-7EB9-441F-AB08-DA3FDA8A2A01}"/>
          </ac:spMkLst>
        </pc:spChg>
        <pc:spChg chg="mod">
          <ac:chgData name="Cristian Chilipirea" userId="34ab170da5908fc4" providerId="LiveId" clId="{0F39BEFB-5B02-44DE-924E-C91EBE54DCB3}" dt="2021-03-03T17:23:08.450" v="1368" actId="20577"/>
          <ac:spMkLst>
            <pc:docMk/>
            <pc:sldMk cId="3075809267" sldId="688"/>
            <ac:spMk id="6" creationId="{D2D4C498-5BD8-4D7D-8586-4A61D7E9511B}"/>
          </ac:spMkLst>
        </pc:spChg>
      </pc:sldChg>
      <pc:sldChg chg="delSp add mod">
        <pc:chgData name="Cristian Chilipirea" userId="34ab170da5908fc4" providerId="LiveId" clId="{0F39BEFB-5B02-44DE-924E-C91EBE54DCB3}" dt="2021-03-03T17:25:54.772" v="1388" actId="478"/>
        <pc:sldMkLst>
          <pc:docMk/>
          <pc:sldMk cId="648758286" sldId="689"/>
        </pc:sldMkLst>
        <pc:graphicFrameChg chg="del">
          <ac:chgData name="Cristian Chilipirea" userId="34ab170da5908fc4" providerId="LiveId" clId="{0F39BEFB-5B02-44DE-924E-C91EBE54DCB3}" dt="2021-03-03T17:25:54.772" v="1388" actId="478"/>
          <ac:graphicFrameMkLst>
            <pc:docMk/>
            <pc:sldMk cId="648758286" sldId="689"/>
            <ac:graphicFrameMk id="22" creationId="{5507FEE9-45C1-422F-84E9-009AE5B56DF2}"/>
          </ac:graphicFrameMkLst>
        </pc:graphicFrameChg>
      </pc:sldChg>
      <pc:sldChg chg="addSp modSp add mod">
        <pc:chgData name="Cristian Chilipirea" userId="34ab170da5908fc4" providerId="LiveId" clId="{0F39BEFB-5B02-44DE-924E-C91EBE54DCB3}" dt="2021-03-03T17:27:12.351" v="1427" actId="20577"/>
        <pc:sldMkLst>
          <pc:docMk/>
          <pc:sldMk cId="3579555077" sldId="690"/>
        </pc:sldMkLst>
        <pc:spChg chg="add mod">
          <ac:chgData name="Cristian Chilipirea" userId="34ab170da5908fc4" providerId="LiveId" clId="{0F39BEFB-5B02-44DE-924E-C91EBE54DCB3}" dt="2021-03-03T17:26:48.205" v="1415"/>
          <ac:spMkLst>
            <pc:docMk/>
            <pc:sldMk cId="3579555077" sldId="690"/>
            <ac:spMk id="23" creationId="{35D26C83-E664-4818-B54A-70B8ACD77E6D}"/>
          </ac:spMkLst>
        </pc:spChg>
        <pc:graphicFrameChg chg="add mod modGraphic">
          <ac:chgData name="Cristian Chilipirea" userId="34ab170da5908fc4" providerId="LiveId" clId="{0F39BEFB-5B02-44DE-924E-C91EBE54DCB3}" dt="2021-03-03T17:27:12.351" v="1427" actId="20577"/>
          <ac:graphicFrameMkLst>
            <pc:docMk/>
            <pc:sldMk cId="3579555077" sldId="690"/>
            <ac:graphicFrameMk id="22" creationId="{416158D0-C46F-4515-8064-4F0C89988761}"/>
          </ac:graphicFrameMkLst>
        </pc:graphicFrameChg>
      </pc:sldChg>
      <pc:sldChg chg="addSp modSp add mod">
        <pc:chgData name="Cristian Chilipirea" userId="34ab170da5908fc4" providerId="LiveId" clId="{0F39BEFB-5B02-44DE-924E-C91EBE54DCB3}" dt="2021-03-03T17:28:02.698" v="1445" actId="20577"/>
        <pc:sldMkLst>
          <pc:docMk/>
          <pc:sldMk cId="1265175015" sldId="691"/>
        </pc:sldMkLst>
        <pc:spChg chg="add mod">
          <ac:chgData name="Cristian Chilipirea" userId="34ab170da5908fc4" providerId="LiveId" clId="{0F39BEFB-5B02-44DE-924E-C91EBE54DCB3}" dt="2021-03-03T17:27:22.300" v="1429"/>
          <ac:spMkLst>
            <pc:docMk/>
            <pc:sldMk cId="1265175015" sldId="691"/>
            <ac:spMk id="23" creationId="{F8AE4518-4BF4-4DEA-AA05-739438364887}"/>
          </ac:spMkLst>
        </pc:spChg>
        <pc:graphicFrameChg chg="add mod modGraphic">
          <ac:chgData name="Cristian Chilipirea" userId="34ab170da5908fc4" providerId="LiveId" clId="{0F39BEFB-5B02-44DE-924E-C91EBE54DCB3}" dt="2021-03-03T17:28:02.698" v="1445" actId="20577"/>
          <ac:graphicFrameMkLst>
            <pc:docMk/>
            <pc:sldMk cId="1265175015" sldId="691"/>
            <ac:graphicFrameMk id="22" creationId="{E859AC91-3CE6-4E7B-8D34-0DF757718632}"/>
          </ac:graphicFrameMkLst>
        </pc:graphicFrameChg>
      </pc:sldChg>
      <pc:sldChg chg="addSp delSp modSp new mod ord">
        <pc:chgData name="Cristian Chilipirea" userId="34ab170da5908fc4" providerId="LiveId" clId="{0F39BEFB-5B02-44DE-924E-C91EBE54DCB3}" dt="2021-03-03T23:57:14.608" v="3902"/>
        <pc:sldMkLst>
          <pc:docMk/>
          <pc:sldMk cId="2689610395" sldId="692"/>
        </pc:sldMkLst>
        <pc:spChg chg="mod">
          <ac:chgData name="Cristian Chilipirea" userId="34ab170da5908fc4" providerId="LiveId" clId="{0F39BEFB-5B02-44DE-924E-C91EBE54DCB3}" dt="2021-03-03T17:33:05.818" v="1516" actId="20577"/>
          <ac:spMkLst>
            <pc:docMk/>
            <pc:sldMk cId="2689610395" sldId="692"/>
            <ac:spMk id="2" creationId="{8CBFDC1B-BD62-434D-B90D-BA70884A85FD}"/>
          </ac:spMkLst>
        </pc:spChg>
        <pc:spChg chg="del">
          <ac:chgData name="Cristian Chilipirea" userId="34ab170da5908fc4" providerId="LiveId" clId="{0F39BEFB-5B02-44DE-924E-C91EBE54DCB3}" dt="2021-03-03T17:37:51.687" v="1550" actId="478"/>
          <ac:spMkLst>
            <pc:docMk/>
            <pc:sldMk cId="2689610395" sldId="692"/>
            <ac:spMk id="3" creationId="{32D40CC0-E25A-4DB6-B2A4-4391D0DEC2FF}"/>
          </ac:spMkLst>
        </pc:spChg>
        <pc:spChg chg="add mod">
          <ac:chgData name="Cristian Chilipirea" userId="34ab170da5908fc4" providerId="LiveId" clId="{0F39BEFB-5B02-44DE-924E-C91EBE54DCB3}" dt="2021-03-03T17:38:01.854" v="1557" actId="1076"/>
          <ac:spMkLst>
            <pc:docMk/>
            <pc:sldMk cId="2689610395" sldId="692"/>
            <ac:spMk id="6" creationId="{E49A2ACE-E309-4C59-9B25-596BF522DECD}"/>
          </ac:spMkLst>
        </pc:spChg>
        <pc:spChg chg="add mod">
          <ac:chgData name="Cristian Chilipirea" userId="34ab170da5908fc4" providerId="LiveId" clId="{0F39BEFB-5B02-44DE-924E-C91EBE54DCB3}" dt="2021-03-03T17:38:10.614" v="1559" actId="1076"/>
          <ac:spMkLst>
            <pc:docMk/>
            <pc:sldMk cId="2689610395" sldId="692"/>
            <ac:spMk id="7" creationId="{57A37029-2554-4F58-9298-0A6AA64203DC}"/>
          </ac:spMkLst>
        </pc:spChg>
        <pc:spChg chg="add mod">
          <ac:chgData name="Cristian Chilipirea" userId="34ab170da5908fc4" providerId="LiveId" clId="{0F39BEFB-5B02-44DE-924E-C91EBE54DCB3}" dt="2021-03-03T17:38:10.614" v="1559" actId="1076"/>
          <ac:spMkLst>
            <pc:docMk/>
            <pc:sldMk cId="2689610395" sldId="692"/>
            <ac:spMk id="8" creationId="{3426A7E1-57F9-46C8-8BAF-0D0B1F31334E}"/>
          </ac:spMkLst>
        </pc:spChg>
        <pc:spChg chg="add mod">
          <ac:chgData name="Cristian Chilipirea" userId="34ab170da5908fc4" providerId="LiveId" clId="{0F39BEFB-5B02-44DE-924E-C91EBE54DCB3}" dt="2021-03-03T17:38:10.614" v="1559" actId="1076"/>
          <ac:spMkLst>
            <pc:docMk/>
            <pc:sldMk cId="2689610395" sldId="692"/>
            <ac:spMk id="9" creationId="{7900595B-1330-4937-BED4-FD78A418B18D}"/>
          </ac:spMkLst>
        </pc:spChg>
        <pc:spChg chg="add mod">
          <ac:chgData name="Cristian Chilipirea" userId="34ab170da5908fc4" providerId="LiveId" clId="{0F39BEFB-5B02-44DE-924E-C91EBE54DCB3}" dt="2021-03-03T17:38:10.614" v="1559" actId="1076"/>
          <ac:spMkLst>
            <pc:docMk/>
            <pc:sldMk cId="2689610395" sldId="692"/>
            <ac:spMk id="10" creationId="{2FF587E7-52F9-4ED1-AD92-92DFA5D3FE60}"/>
          </ac:spMkLst>
        </pc:spChg>
        <pc:spChg chg="add mod">
          <ac:chgData name="Cristian Chilipirea" userId="34ab170da5908fc4" providerId="LiveId" clId="{0F39BEFB-5B02-44DE-924E-C91EBE54DCB3}" dt="2021-03-03T17:38:10.614" v="1559" actId="1076"/>
          <ac:spMkLst>
            <pc:docMk/>
            <pc:sldMk cId="2689610395" sldId="692"/>
            <ac:spMk id="14" creationId="{19EE4023-0F49-4C83-87F4-3E4589FDA46F}"/>
          </ac:spMkLst>
        </pc:spChg>
        <pc:spChg chg="add mod">
          <ac:chgData name="Cristian Chilipirea" userId="34ab170da5908fc4" providerId="LiveId" clId="{0F39BEFB-5B02-44DE-924E-C91EBE54DCB3}" dt="2021-03-03T17:38:10.614" v="1559" actId="1076"/>
          <ac:spMkLst>
            <pc:docMk/>
            <pc:sldMk cId="2689610395" sldId="692"/>
            <ac:spMk id="15" creationId="{B2584019-87BE-49FC-9901-0CFCF0FB9EDA}"/>
          </ac:spMkLst>
        </pc:spChg>
        <pc:spChg chg="add mod">
          <ac:chgData name="Cristian Chilipirea" userId="34ab170da5908fc4" providerId="LiveId" clId="{0F39BEFB-5B02-44DE-924E-C91EBE54DCB3}" dt="2021-03-03T17:38:10.614" v="1559" actId="1076"/>
          <ac:spMkLst>
            <pc:docMk/>
            <pc:sldMk cId="2689610395" sldId="692"/>
            <ac:spMk id="16" creationId="{2E1FD05D-28BA-4E40-BF65-271BDCB27984}"/>
          </ac:spMkLst>
        </pc:spChg>
        <pc:spChg chg="add mod">
          <ac:chgData name="Cristian Chilipirea" userId="34ab170da5908fc4" providerId="LiveId" clId="{0F39BEFB-5B02-44DE-924E-C91EBE54DCB3}" dt="2021-03-03T17:38:10.614" v="1559" actId="1076"/>
          <ac:spMkLst>
            <pc:docMk/>
            <pc:sldMk cId="2689610395" sldId="692"/>
            <ac:spMk id="20" creationId="{C2A0D581-61B8-4D28-BCC2-831A1FC86BD3}"/>
          </ac:spMkLst>
        </pc:spChg>
        <pc:spChg chg="add mod">
          <ac:chgData name="Cristian Chilipirea" userId="34ab170da5908fc4" providerId="LiveId" clId="{0F39BEFB-5B02-44DE-924E-C91EBE54DCB3}" dt="2021-03-03T17:38:10.614" v="1559" actId="1076"/>
          <ac:spMkLst>
            <pc:docMk/>
            <pc:sldMk cId="2689610395" sldId="692"/>
            <ac:spMk id="21" creationId="{E28C5A81-90FB-4871-AF1D-79E9F9B3B048}"/>
          </ac:spMkLst>
        </pc:spChg>
        <pc:cxnChg chg="add mod">
          <ac:chgData name="Cristian Chilipirea" userId="34ab170da5908fc4" providerId="LiveId" clId="{0F39BEFB-5B02-44DE-924E-C91EBE54DCB3}" dt="2021-03-03T17:38:10.614" v="1559" actId="1076"/>
          <ac:cxnSpMkLst>
            <pc:docMk/>
            <pc:sldMk cId="2689610395" sldId="692"/>
            <ac:cxnSpMk id="11" creationId="{FD5CF2A3-1198-4412-ACA4-05754190FD03}"/>
          </ac:cxnSpMkLst>
        </pc:cxnChg>
        <pc:cxnChg chg="add mod">
          <ac:chgData name="Cristian Chilipirea" userId="34ab170da5908fc4" providerId="LiveId" clId="{0F39BEFB-5B02-44DE-924E-C91EBE54DCB3}" dt="2021-03-03T17:38:10.614" v="1559" actId="1076"/>
          <ac:cxnSpMkLst>
            <pc:docMk/>
            <pc:sldMk cId="2689610395" sldId="692"/>
            <ac:cxnSpMk id="12" creationId="{ADBC7C4B-589F-4DBA-95D5-B580FAE117AD}"/>
          </ac:cxnSpMkLst>
        </pc:cxnChg>
        <pc:cxnChg chg="add mod">
          <ac:chgData name="Cristian Chilipirea" userId="34ab170da5908fc4" providerId="LiveId" clId="{0F39BEFB-5B02-44DE-924E-C91EBE54DCB3}" dt="2021-03-03T17:38:10.614" v="1559" actId="1076"/>
          <ac:cxnSpMkLst>
            <pc:docMk/>
            <pc:sldMk cId="2689610395" sldId="692"/>
            <ac:cxnSpMk id="13" creationId="{CC1B94F6-5D44-4C3A-8E0F-69D930AD4112}"/>
          </ac:cxnSpMkLst>
        </pc:cxnChg>
        <pc:cxnChg chg="add mod">
          <ac:chgData name="Cristian Chilipirea" userId="34ab170da5908fc4" providerId="LiveId" clId="{0F39BEFB-5B02-44DE-924E-C91EBE54DCB3}" dt="2021-03-03T17:38:10.614" v="1559" actId="1076"/>
          <ac:cxnSpMkLst>
            <pc:docMk/>
            <pc:sldMk cId="2689610395" sldId="692"/>
            <ac:cxnSpMk id="17" creationId="{D8629754-95D2-46C1-8839-6176805E1544}"/>
          </ac:cxnSpMkLst>
        </pc:cxnChg>
        <pc:cxnChg chg="add mod">
          <ac:chgData name="Cristian Chilipirea" userId="34ab170da5908fc4" providerId="LiveId" clId="{0F39BEFB-5B02-44DE-924E-C91EBE54DCB3}" dt="2021-03-03T17:38:10.614" v="1559" actId="1076"/>
          <ac:cxnSpMkLst>
            <pc:docMk/>
            <pc:sldMk cId="2689610395" sldId="692"/>
            <ac:cxnSpMk id="18" creationId="{A2760DD9-953B-4599-B5CC-B8BC5DE4D5C3}"/>
          </ac:cxnSpMkLst>
        </pc:cxnChg>
        <pc:cxnChg chg="add mod">
          <ac:chgData name="Cristian Chilipirea" userId="34ab170da5908fc4" providerId="LiveId" clId="{0F39BEFB-5B02-44DE-924E-C91EBE54DCB3}" dt="2021-03-03T17:38:10.614" v="1559" actId="1076"/>
          <ac:cxnSpMkLst>
            <pc:docMk/>
            <pc:sldMk cId="2689610395" sldId="692"/>
            <ac:cxnSpMk id="19" creationId="{58D4F04A-1733-4FFD-8B45-B41A7F9C703F}"/>
          </ac:cxnSpMkLst>
        </pc:cxnChg>
        <pc:cxnChg chg="add mod">
          <ac:chgData name="Cristian Chilipirea" userId="34ab170da5908fc4" providerId="LiveId" clId="{0F39BEFB-5B02-44DE-924E-C91EBE54DCB3}" dt="2021-03-03T17:38:10.614" v="1559" actId="1076"/>
          <ac:cxnSpMkLst>
            <pc:docMk/>
            <pc:sldMk cId="2689610395" sldId="692"/>
            <ac:cxnSpMk id="22" creationId="{773678E7-5499-44A3-B094-8B7A46072224}"/>
          </ac:cxnSpMkLst>
        </pc:cxnChg>
        <pc:cxnChg chg="add mod">
          <ac:chgData name="Cristian Chilipirea" userId="34ab170da5908fc4" providerId="LiveId" clId="{0F39BEFB-5B02-44DE-924E-C91EBE54DCB3}" dt="2021-03-03T17:38:10.614" v="1559" actId="1076"/>
          <ac:cxnSpMkLst>
            <pc:docMk/>
            <pc:sldMk cId="2689610395" sldId="692"/>
            <ac:cxnSpMk id="23" creationId="{2D51E00F-F092-4720-A3A4-1C11BE631007}"/>
          </ac:cxnSpMkLst>
        </pc:cxnChg>
      </pc:sldChg>
      <pc:sldChg chg="new">
        <pc:chgData name="Cristian Chilipirea" userId="34ab170da5908fc4" providerId="LiveId" clId="{0F39BEFB-5B02-44DE-924E-C91EBE54DCB3}" dt="2021-03-03T17:34:06.729" v="1517" actId="680"/>
        <pc:sldMkLst>
          <pc:docMk/>
          <pc:sldMk cId="1599576974" sldId="693"/>
        </pc:sldMkLst>
      </pc:sldChg>
      <pc:sldChg chg="new">
        <pc:chgData name="Cristian Chilipirea" userId="34ab170da5908fc4" providerId="LiveId" clId="{0F39BEFB-5B02-44DE-924E-C91EBE54DCB3}" dt="2021-03-03T17:34:09.084" v="1518" actId="680"/>
        <pc:sldMkLst>
          <pc:docMk/>
          <pc:sldMk cId="2667053831" sldId="694"/>
        </pc:sldMkLst>
      </pc:sldChg>
      <pc:sldChg chg="addSp modSp add mod ord">
        <pc:chgData name="Cristian Chilipirea" userId="34ab170da5908fc4" providerId="LiveId" clId="{0F39BEFB-5B02-44DE-924E-C91EBE54DCB3}" dt="2021-03-03T23:57:14.608" v="3902"/>
        <pc:sldMkLst>
          <pc:docMk/>
          <pc:sldMk cId="1575434959" sldId="695"/>
        </pc:sldMkLst>
        <pc:spChg chg="add mod">
          <ac:chgData name="Cristian Chilipirea" userId="34ab170da5908fc4" providerId="LiveId" clId="{0F39BEFB-5B02-44DE-924E-C91EBE54DCB3}" dt="2021-03-03T17:38:25.541" v="1561"/>
          <ac:spMkLst>
            <pc:docMk/>
            <pc:sldMk cId="1575434959" sldId="695"/>
            <ac:spMk id="25" creationId="{DC063B15-5CFE-4728-98DA-74B458776DF9}"/>
          </ac:spMkLst>
        </pc:spChg>
        <pc:graphicFrameChg chg="add mod modGraphic">
          <ac:chgData name="Cristian Chilipirea" userId="34ab170da5908fc4" providerId="LiveId" clId="{0F39BEFB-5B02-44DE-924E-C91EBE54DCB3}" dt="2021-03-03T17:39:30.542" v="1580" actId="20577"/>
          <ac:graphicFrameMkLst>
            <pc:docMk/>
            <pc:sldMk cId="1575434959" sldId="695"/>
            <ac:graphicFrameMk id="24" creationId="{61EF3225-A73E-4992-8AB9-38B65F0727E2}"/>
          </ac:graphicFrameMkLst>
        </pc:graphicFrameChg>
      </pc:sldChg>
      <pc:sldChg chg="new">
        <pc:chgData name="Cristian Chilipirea" userId="34ab170da5908fc4" providerId="LiveId" clId="{0F39BEFB-5B02-44DE-924E-C91EBE54DCB3}" dt="2021-03-03T17:40:05.094" v="1581" actId="680"/>
        <pc:sldMkLst>
          <pc:docMk/>
          <pc:sldMk cId="3149427460" sldId="696"/>
        </pc:sldMkLst>
      </pc:sldChg>
      <pc:sldChg chg="add">
        <pc:chgData name="Cristian Chilipirea" userId="34ab170da5908fc4" providerId="LiveId" clId="{0F39BEFB-5B02-44DE-924E-C91EBE54DCB3}" dt="2021-03-03T17:43:19.595" v="1594" actId="2890"/>
        <pc:sldMkLst>
          <pc:docMk/>
          <pc:sldMk cId="1421059359" sldId="697"/>
        </pc:sldMkLst>
      </pc:sldChg>
      <pc:sldChg chg="modSp new mod">
        <pc:chgData name="Cristian Chilipirea" userId="34ab170da5908fc4" providerId="LiveId" clId="{0F39BEFB-5B02-44DE-924E-C91EBE54DCB3}" dt="2021-03-03T18:49:34.334" v="1823" actId="14100"/>
        <pc:sldMkLst>
          <pc:docMk/>
          <pc:sldMk cId="1449918423" sldId="698"/>
        </pc:sldMkLst>
        <pc:spChg chg="mod">
          <ac:chgData name="Cristian Chilipirea" userId="34ab170da5908fc4" providerId="LiveId" clId="{0F39BEFB-5B02-44DE-924E-C91EBE54DCB3}" dt="2021-03-03T18:47:16.811" v="1598"/>
          <ac:spMkLst>
            <pc:docMk/>
            <pc:sldMk cId="1449918423" sldId="698"/>
            <ac:spMk id="2" creationId="{F683255E-F0EB-4E2D-9F55-1FE686102B0F}"/>
          </ac:spMkLst>
        </pc:spChg>
        <pc:spChg chg="mod">
          <ac:chgData name="Cristian Chilipirea" userId="34ab170da5908fc4" providerId="LiveId" clId="{0F39BEFB-5B02-44DE-924E-C91EBE54DCB3}" dt="2021-03-03T18:49:34.334" v="1823" actId="14100"/>
          <ac:spMkLst>
            <pc:docMk/>
            <pc:sldMk cId="1449918423" sldId="698"/>
            <ac:spMk id="3" creationId="{D8F89767-D8ED-4A08-BA8E-3DB9ADDAA79B}"/>
          </ac:spMkLst>
        </pc:spChg>
      </pc:sldChg>
      <pc:sldChg chg="modSp add mod">
        <pc:chgData name="Cristian Chilipirea" userId="34ab170da5908fc4" providerId="LiveId" clId="{0F39BEFB-5B02-44DE-924E-C91EBE54DCB3}" dt="2021-03-03T19:01:18.054" v="1985" actId="403"/>
        <pc:sldMkLst>
          <pc:docMk/>
          <pc:sldMk cId="4035309953" sldId="699"/>
        </pc:sldMkLst>
        <pc:spChg chg="mod">
          <ac:chgData name="Cristian Chilipirea" userId="34ab170da5908fc4" providerId="LiveId" clId="{0F39BEFB-5B02-44DE-924E-C91EBE54DCB3}" dt="2021-03-03T19:01:18.054" v="1985" actId="403"/>
          <ac:spMkLst>
            <pc:docMk/>
            <pc:sldMk cId="4035309953" sldId="699"/>
            <ac:spMk id="3" creationId="{D8F89767-D8ED-4A08-BA8E-3DB9ADDAA79B}"/>
          </ac:spMkLst>
        </pc:spChg>
      </pc:sldChg>
      <pc:sldChg chg="new">
        <pc:chgData name="Cristian Chilipirea" userId="34ab170da5908fc4" providerId="LiveId" clId="{0F39BEFB-5B02-44DE-924E-C91EBE54DCB3}" dt="2021-03-03T19:01:23.705" v="1986" actId="680"/>
        <pc:sldMkLst>
          <pc:docMk/>
          <pc:sldMk cId="21502304" sldId="700"/>
        </pc:sldMkLst>
      </pc:sldChg>
      <pc:sldChg chg="addSp modSp new mod">
        <pc:chgData name="Cristian Chilipirea" userId="34ab170da5908fc4" providerId="LiveId" clId="{0F39BEFB-5B02-44DE-924E-C91EBE54DCB3}" dt="2021-03-03T19:04:55.430" v="2254" actId="1076"/>
        <pc:sldMkLst>
          <pc:docMk/>
          <pc:sldMk cId="400095267" sldId="701"/>
        </pc:sldMkLst>
        <pc:spChg chg="mod">
          <ac:chgData name="Cristian Chilipirea" userId="34ab170da5908fc4" providerId="LiveId" clId="{0F39BEFB-5B02-44DE-924E-C91EBE54DCB3}" dt="2021-03-03T19:01:52.783" v="2011" actId="20577"/>
          <ac:spMkLst>
            <pc:docMk/>
            <pc:sldMk cId="400095267" sldId="701"/>
            <ac:spMk id="3" creationId="{307D1390-31A4-4409-8C90-767E3922C1DA}"/>
          </ac:spMkLst>
        </pc:spChg>
        <pc:spChg chg="mod">
          <ac:chgData name="Cristian Chilipirea" userId="34ab170da5908fc4" providerId="LiveId" clId="{0F39BEFB-5B02-44DE-924E-C91EBE54DCB3}" dt="2021-03-03T19:03:19.833" v="2234" actId="113"/>
          <ac:spMkLst>
            <pc:docMk/>
            <pc:sldMk cId="400095267" sldId="701"/>
            <ac:spMk id="4" creationId="{B1E5D8C4-EEC7-4DE6-B8BE-414633837B3D}"/>
          </ac:spMkLst>
        </pc:spChg>
        <pc:spChg chg="add mod">
          <ac:chgData name="Cristian Chilipirea" userId="34ab170da5908fc4" providerId="LiveId" clId="{0F39BEFB-5B02-44DE-924E-C91EBE54DCB3}" dt="2021-03-03T19:04:45.057" v="2252" actId="20577"/>
          <ac:spMkLst>
            <pc:docMk/>
            <pc:sldMk cId="400095267" sldId="701"/>
            <ac:spMk id="5" creationId="{56D8960B-FE7F-4E90-8043-AB1ABDD0160C}"/>
          </ac:spMkLst>
        </pc:spChg>
        <pc:spChg chg="add mod">
          <ac:chgData name="Cristian Chilipirea" userId="34ab170da5908fc4" providerId="LiveId" clId="{0F39BEFB-5B02-44DE-924E-C91EBE54DCB3}" dt="2021-03-03T19:04:16.655" v="2247" actId="20577"/>
          <ac:spMkLst>
            <pc:docMk/>
            <pc:sldMk cId="400095267" sldId="701"/>
            <ac:spMk id="6" creationId="{EF80BFB2-9C57-4A88-AA5A-3B7E344155DE}"/>
          </ac:spMkLst>
        </pc:spChg>
        <pc:spChg chg="add mod">
          <ac:chgData name="Cristian Chilipirea" userId="34ab170da5908fc4" providerId="LiveId" clId="{0F39BEFB-5B02-44DE-924E-C91EBE54DCB3}" dt="2021-03-03T19:04:26.339" v="2249" actId="20577"/>
          <ac:spMkLst>
            <pc:docMk/>
            <pc:sldMk cId="400095267" sldId="701"/>
            <ac:spMk id="7" creationId="{3FD91BD0-28C2-4E4F-9BCA-3D6E7CEAC711}"/>
          </ac:spMkLst>
        </pc:spChg>
        <pc:spChg chg="add mod">
          <ac:chgData name="Cristian Chilipirea" userId="34ab170da5908fc4" providerId="LiveId" clId="{0F39BEFB-5B02-44DE-924E-C91EBE54DCB3}" dt="2021-03-03T19:04:11.615" v="2245" actId="20577"/>
          <ac:spMkLst>
            <pc:docMk/>
            <pc:sldMk cId="400095267" sldId="701"/>
            <ac:spMk id="10" creationId="{C587C548-A841-455D-BECE-8898912FA937}"/>
          </ac:spMkLst>
        </pc:spChg>
        <pc:spChg chg="add mod">
          <ac:chgData name="Cristian Chilipirea" userId="34ab170da5908fc4" providerId="LiveId" clId="{0F39BEFB-5B02-44DE-924E-C91EBE54DCB3}" dt="2021-03-03T19:03:25.806" v="2236" actId="1076"/>
          <ac:spMkLst>
            <pc:docMk/>
            <pc:sldMk cId="400095267" sldId="701"/>
            <ac:spMk id="11" creationId="{3C72CB7F-96E1-484A-BF78-2D184330A0C2}"/>
          </ac:spMkLst>
        </pc:spChg>
        <pc:spChg chg="add mod">
          <ac:chgData name="Cristian Chilipirea" userId="34ab170da5908fc4" providerId="LiveId" clId="{0F39BEFB-5B02-44DE-924E-C91EBE54DCB3}" dt="2021-03-03T19:04:35.703" v="2251" actId="1076"/>
          <ac:spMkLst>
            <pc:docMk/>
            <pc:sldMk cId="400095267" sldId="701"/>
            <ac:spMk id="12" creationId="{4C2B4324-9098-4D17-881E-6840D0A13E5B}"/>
          </ac:spMkLst>
        </pc:spChg>
        <pc:spChg chg="add mod">
          <ac:chgData name="Cristian Chilipirea" userId="34ab170da5908fc4" providerId="LiveId" clId="{0F39BEFB-5B02-44DE-924E-C91EBE54DCB3}" dt="2021-03-03T19:04:12.984" v="2246" actId="20577"/>
          <ac:spMkLst>
            <pc:docMk/>
            <pc:sldMk cId="400095267" sldId="701"/>
            <ac:spMk id="16" creationId="{744D8E58-9DB4-46C3-A8BA-7BD9B166248B}"/>
          </ac:spMkLst>
        </pc:spChg>
        <pc:spChg chg="add mod">
          <ac:chgData name="Cristian Chilipirea" userId="34ab170da5908fc4" providerId="LiveId" clId="{0F39BEFB-5B02-44DE-924E-C91EBE54DCB3}" dt="2021-03-03T19:04:55.430" v="2254" actId="1076"/>
          <ac:spMkLst>
            <pc:docMk/>
            <pc:sldMk cId="400095267" sldId="701"/>
            <ac:spMk id="17" creationId="{28599291-BE97-4FB7-8807-701550C5DAD1}"/>
          </ac:spMkLst>
        </pc:spChg>
        <pc:cxnChg chg="add mod">
          <ac:chgData name="Cristian Chilipirea" userId="34ab170da5908fc4" providerId="LiveId" clId="{0F39BEFB-5B02-44DE-924E-C91EBE54DCB3}" dt="2021-03-03T19:03:40.460" v="2240" actId="1076"/>
          <ac:cxnSpMkLst>
            <pc:docMk/>
            <pc:sldMk cId="400095267" sldId="701"/>
            <ac:cxnSpMk id="8" creationId="{26C35EC2-10A7-43CC-8542-1FAD30744EC0}"/>
          </ac:cxnSpMkLst>
        </pc:cxnChg>
        <pc:cxnChg chg="add mod">
          <ac:chgData name="Cristian Chilipirea" userId="34ab170da5908fc4" providerId="LiveId" clId="{0F39BEFB-5B02-44DE-924E-C91EBE54DCB3}" dt="2021-03-03T19:03:25.806" v="2236" actId="1076"/>
          <ac:cxnSpMkLst>
            <pc:docMk/>
            <pc:sldMk cId="400095267" sldId="701"/>
            <ac:cxnSpMk id="9" creationId="{13B95AAE-CB35-4248-88B2-F8D3C1512C48}"/>
          </ac:cxnSpMkLst>
        </pc:cxnChg>
        <pc:cxnChg chg="add mod">
          <ac:chgData name="Cristian Chilipirea" userId="34ab170da5908fc4" providerId="LiveId" clId="{0F39BEFB-5B02-44DE-924E-C91EBE54DCB3}" dt="2021-03-03T19:04:35.703" v="2251" actId="1076"/>
          <ac:cxnSpMkLst>
            <pc:docMk/>
            <pc:sldMk cId="400095267" sldId="701"/>
            <ac:cxnSpMk id="13" creationId="{4FEEE301-FF1A-4A2E-A694-5B28BED70478}"/>
          </ac:cxnSpMkLst>
        </pc:cxnChg>
        <pc:cxnChg chg="add mod">
          <ac:chgData name="Cristian Chilipirea" userId="34ab170da5908fc4" providerId="LiveId" clId="{0F39BEFB-5B02-44DE-924E-C91EBE54DCB3}" dt="2021-03-03T19:03:25.806" v="2236" actId="1076"/>
          <ac:cxnSpMkLst>
            <pc:docMk/>
            <pc:sldMk cId="400095267" sldId="701"/>
            <ac:cxnSpMk id="14" creationId="{3CFF38FD-8B4D-4CA3-AEF2-E74AF5712FFD}"/>
          </ac:cxnSpMkLst>
        </pc:cxnChg>
        <pc:cxnChg chg="add mod">
          <ac:chgData name="Cristian Chilipirea" userId="34ab170da5908fc4" providerId="LiveId" clId="{0F39BEFB-5B02-44DE-924E-C91EBE54DCB3}" dt="2021-03-03T19:03:40.460" v="2240" actId="1076"/>
          <ac:cxnSpMkLst>
            <pc:docMk/>
            <pc:sldMk cId="400095267" sldId="701"/>
            <ac:cxnSpMk id="15" creationId="{4194D93F-4FDB-4EDA-A184-0EC1B5197162}"/>
          </ac:cxnSpMkLst>
        </pc:cxnChg>
        <pc:cxnChg chg="add mod">
          <ac:chgData name="Cristian Chilipirea" userId="34ab170da5908fc4" providerId="LiveId" clId="{0F39BEFB-5B02-44DE-924E-C91EBE54DCB3}" dt="2021-03-03T19:04:55.430" v="2254" actId="1076"/>
          <ac:cxnSpMkLst>
            <pc:docMk/>
            <pc:sldMk cId="400095267" sldId="701"/>
            <ac:cxnSpMk id="18" creationId="{F930098F-D5EC-468B-B0BC-95C0DCB83E68}"/>
          </ac:cxnSpMkLst>
        </pc:cxnChg>
        <pc:cxnChg chg="add mod">
          <ac:chgData name="Cristian Chilipirea" userId="34ab170da5908fc4" providerId="LiveId" clId="{0F39BEFB-5B02-44DE-924E-C91EBE54DCB3}" dt="2021-03-03T19:03:35.163" v="2238" actId="1076"/>
          <ac:cxnSpMkLst>
            <pc:docMk/>
            <pc:sldMk cId="400095267" sldId="701"/>
            <ac:cxnSpMk id="19" creationId="{D4BFC478-610B-43A9-8988-0B86176C0066}"/>
          </ac:cxnSpMkLst>
        </pc:cxnChg>
      </pc:sldChg>
      <pc:sldChg chg="addSp modSp add mod ord">
        <pc:chgData name="Cristian Chilipirea" userId="34ab170da5908fc4" providerId="LiveId" clId="{0F39BEFB-5B02-44DE-924E-C91EBE54DCB3}" dt="2021-03-03T19:26:28.171" v="2344" actId="20577"/>
        <pc:sldMkLst>
          <pc:docMk/>
          <pc:sldMk cId="1853163693" sldId="702"/>
        </pc:sldMkLst>
        <pc:spChg chg="mod">
          <ac:chgData name="Cristian Chilipirea" userId="34ab170da5908fc4" providerId="LiveId" clId="{0F39BEFB-5B02-44DE-924E-C91EBE54DCB3}" dt="2021-03-03T19:05:53.302" v="2282" actId="20577"/>
          <ac:spMkLst>
            <pc:docMk/>
            <pc:sldMk cId="1853163693" sldId="702"/>
            <ac:spMk id="4" creationId="{B1E5D8C4-EEC7-4DE6-B8BE-414633837B3D}"/>
          </ac:spMkLst>
        </pc:spChg>
        <pc:spChg chg="add mod">
          <ac:chgData name="Cristian Chilipirea" userId="34ab170da5908fc4" providerId="LiveId" clId="{0F39BEFB-5B02-44DE-924E-C91EBE54DCB3}" dt="2021-03-03T19:26:28.171" v="2344" actId="20577"/>
          <ac:spMkLst>
            <pc:docMk/>
            <pc:sldMk cId="1853163693" sldId="702"/>
            <ac:spMk id="21" creationId="{C823AFBE-C783-4AA3-B631-D4E5BBDA750B}"/>
          </ac:spMkLst>
        </pc:spChg>
        <pc:graphicFrameChg chg="add mod modGraphic">
          <ac:chgData name="Cristian Chilipirea" userId="34ab170da5908fc4" providerId="LiveId" clId="{0F39BEFB-5B02-44DE-924E-C91EBE54DCB3}" dt="2021-03-03T19:06:25.876" v="2295" actId="20577"/>
          <ac:graphicFrameMkLst>
            <pc:docMk/>
            <pc:sldMk cId="1853163693" sldId="702"/>
            <ac:graphicFrameMk id="20" creationId="{2EF4F483-9A73-4583-98E6-624188B8D176}"/>
          </ac:graphicFrameMkLst>
        </pc:graphicFrameChg>
      </pc:sldChg>
      <pc:sldChg chg="delSp add mod">
        <pc:chgData name="Cristian Chilipirea" userId="34ab170da5908fc4" providerId="LiveId" clId="{0F39BEFB-5B02-44DE-924E-C91EBE54DCB3}" dt="2021-03-03T19:06:55.443" v="2299" actId="478"/>
        <pc:sldMkLst>
          <pc:docMk/>
          <pc:sldMk cId="440607238" sldId="703"/>
        </pc:sldMkLst>
        <pc:graphicFrameChg chg="del">
          <ac:chgData name="Cristian Chilipirea" userId="34ab170da5908fc4" providerId="LiveId" clId="{0F39BEFB-5B02-44DE-924E-C91EBE54DCB3}" dt="2021-03-03T19:06:55.443" v="2299" actId="478"/>
          <ac:graphicFrameMkLst>
            <pc:docMk/>
            <pc:sldMk cId="440607238" sldId="703"/>
            <ac:graphicFrameMk id="20" creationId="{2EF4F483-9A73-4583-98E6-624188B8D176}"/>
          </ac:graphicFrameMkLst>
        </pc:graphicFrameChg>
      </pc:sldChg>
      <pc:sldChg chg="addSp delSp modSp add mod">
        <pc:chgData name="Cristian Chilipirea" userId="34ab170da5908fc4" providerId="LiveId" clId="{0F39BEFB-5B02-44DE-924E-C91EBE54DCB3}" dt="2021-03-03T23:12:37.245" v="3899" actId="6549"/>
        <pc:sldMkLst>
          <pc:docMk/>
          <pc:sldMk cId="3785892183" sldId="704"/>
        </pc:sldMkLst>
        <pc:spChg chg="mod">
          <ac:chgData name="Cristian Chilipirea" userId="34ab170da5908fc4" providerId="LiveId" clId="{0F39BEFB-5B02-44DE-924E-C91EBE54DCB3}" dt="2021-03-03T19:28:34.531" v="2365" actId="790"/>
          <ac:spMkLst>
            <pc:docMk/>
            <pc:sldMk cId="3785892183" sldId="704"/>
            <ac:spMk id="3" creationId="{307D1390-31A4-4409-8C90-767E3922C1DA}"/>
          </ac:spMkLst>
        </pc:spChg>
        <pc:spChg chg="del">
          <ac:chgData name="Cristian Chilipirea" userId="34ab170da5908fc4" providerId="LiveId" clId="{0F39BEFB-5B02-44DE-924E-C91EBE54DCB3}" dt="2021-03-03T19:24:45.623" v="2319" actId="478"/>
          <ac:spMkLst>
            <pc:docMk/>
            <pc:sldMk cId="3785892183" sldId="704"/>
            <ac:spMk id="4" creationId="{B1E5D8C4-EEC7-4DE6-B8BE-414633837B3D}"/>
          </ac:spMkLst>
        </pc:spChg>
        <pc:spChg chg="del">
          <ac:chgData name="Cristian Chilipirea" userId="34ab170da5908fc4" providerId="LiveId" clId="{0F39BEFB-5B02-44DE-924E-C91EBE54DCB3}" dt="2021-03-03T19:24:40.652" v="2317" actId="478"/>
          <ac:spMkLst>
            <pc:docMk/>
            <pc:sldMk cId="3785892183" sldId="704"/>
            <ac:spMk id="21" creationId="{C823AFBE-C783-4AA3-B631-D4E5BBDA750B}"/>
          </ac:spMkLst>
        </pc:spChg>
        <pc:spChg chg="add mod">
          <ac:chgData name="Cristian Chilipirea" userId="34ab170da5908fc4" providerId="LiveId" clId="{0F39BEFB-5B02-44DE-924E-C91EBE54DCB3}" dt="2021-03-03T23:12:37.245" v="3899" actId="6549"/>
          <ac:spMkLst>
            <pc:docMk/>
            <pc:sldMk cId="3785892183" sldId="704"/>
            <ac:spMk id="23" creationId="{BBE6BA5C-3F09-4876-9DCA-5AAB9A9A337C}"/>
          </ac:spMkLst>
        </pc:spChg>
        <pc:spChg chg="add del mod">
          <ac:chgData name="Cristian Chilipirea" userId="34ab170da5908fc4" providerId="LiveId" clId="{0F39BEFB-5B02-44DE-924E-C91EBE54DCB3}" dt="2021-03-03T19:24:48.668" v="2320" actId="478"/>
          <ac:spMkLst>
            <pc:docMk/>
            <pc:sldMk cId="3785892183" sldId="704"/>
            <ac:spMk id="25" creationId="{2A654FE2-4C6F-4C38-A969-326A5CC6EB3E}"/>
          </ac:spMkLst>
        </pc:spChg>
        <pc:graphicFrameChg chg="del">
          <ac:chgData name="Cristian Chilipirea" userId="34ab170da5908fc4" providerId="LiveId" clId="{0F39BEFB-5B02-44DE-924E-C91EBE54DCB3}" dt="2021-03-03T19:24:50.577" v="2321" actId="478"/>
          <ac:graphicFrameMkLst>
            <pc:docMk/>
            <pc:sldMk cId="3785892183" sldId="704"/>
            <ac:graphicFrameMk id="20" creationId="{2EF4F483-9A73-4583-98E6-624188B8D176}"/>
          </ac:graphicFrameMkLst>
        </pc:graphicFrameChg>
      </pc:sldChg>
      <pc:sldChg chg="addSp modSp new mod ord">
        <pc:chgData name="Cristian Chilipirea" userId="34ab170da5908fc4" providerId="LiveId" clId="{0F39BEFB-5B02-44DE-924E-C91EBE54DCB3}" dt="2021-03-03T19:59:37.475" v="2723" actId="14100"/>
        <pc:sldMkLst>
          <pc:docMk/>
          <pc:sldMk cId="1829696311" sldId="705"/>
        </pc:sldMkLst>
        <pc:spChg chg="mod">
          <ac:chgData name="Cristian Chilipirea" userId="34ab170da5908fc4" providerId="LiveId" clId="{0F39BEFB-5B02-44DE-924E-C91EBE54DCB3}" dt="2021-03-03T19:35:45.068" v="2400" actId="20577"/>
          <ac:spMkLst>
            <pc:docMk/>
            <pc:sldMk cId="1829696311" sldId="705"/>
            <ac:spMk id="2" creationId="{4CD04404-9A28-4299-96F1-8EA4CDFAB72E}"/>
          </ac:spMkLst>
        </pc:spChg>
        <pc:spChg chg="mod">
          <ac:chgData name="Cristian Chilipirea" userId="34ab170da5908fc4" providerId="LiveId" clId="{0F39BEFB-5B02-44DE-924E-C91EBE54DCB3}" dt="2021-03-03T19:59:37.475" v="2723" actId="14100"/>
          <ac:spMkLst>
            <pc:docMk/>
            <pc:sldMk cId="1829696311" sldId="705"/>
            <ac:spMk id="3" creationId="{A9E65F1C-FF01-4903-82E7-1259E7A52577}"/>
          </ac:spMkLst>
        </pc:spChg>
        <pc:spChg chg="add mod">
          <ac:chgData name="Cristian Chilipirea" userId="34ab170da5908fc4" providerId="LiveId" clId="{0F39BEFB-5B02-44DE-924E-C91EBE54DCB3}" dt="2021-03-03T19:38:19.345" v="2574" actId="1076"/>
          <ac:spMkLst>
            <pc:docMk/>
            <pc:sldMk cId="1829696311" sldId="705"/>
            <ac:spMk id="5" creationId="{29E0A06C-B0C8-46BB-9862-49BEC89670C7}"/>
          </ac:spMkLst>
        </pc:spChg>
        <pc:spChg chg="add mod">
          <ac:chgData name="Cristian Chilipirea" userId="34ab170da5908fc4" providerId="LiveId" clId="{0F39BEFB-5B02-44DE-924E-C91EBE54DCB3}" dt="2021-03-03T19:38:19.345" v="2574" actId="1076"/>
          <ac:spMkLst>
            <pc:docMk/>
            <pc:sldMk cId="1829696311" sldId="705"/>
            <ac:spMk id="6" creationId="{A55F60A4-9E51-47BB-8D5B-A54700B76362}"/>
          </ac:spMkLst>
        </pc:spChg>
        <pc:spChg chg="add mod">
          <ac:chgData name="Cristian Chilipirea" userId="34ab170da5908fc4" providerId="LiveId" clId="{0F39BEFB-5B02-44DE-924E-C91EBE54DCB3}" dt="2021-03-03T19:38:19.345" v="2574" actId="1076"/>
          <ac:spMkLst>
            <pc:docMk/>
            <pc:sldMk cId="1829696311" sldId="705"/>
            <ac:spMk id="7" creationId="{6FBC9EC0-B09F-4A8B-9F18-5D1FB5BAD869}"/>
          </ac:spMkLst>
        </pc:spChg>
        <pc:spChg chg="add mod">
          <ac:chgData name="Cristian Chilipirea" userId="34ab170da5908fc4" providerId="LiveId" clId="{0F39BEFB-5B02-44DE-924E-C91EBE54DCB3}" dt="2021-03-03T19:38:19.345" v="2574" actId="1076"/>
          <ac:spMkLst>
            <pc:docMk/>
            <pc:sldMk cId="1829696311" sldId="705"/>
            <ac:spMk id="8" creationId="{115C1D01-3641-4066-9DD5-AC94E0CAFF25}"/>
          </ac:spMkLst>
        </pc:spChg>
        <pc:spChg chg="add mod">
          <ac:chgData name="Cristian Chilipirea" userId="34ab170da5908fc4" providerId="LiveId" clId="{0F39BEFB-5B02-44DE-924E-C91EBE54DCB3}" dt="2021-03-03T19:38:19.345" v="2574" actId="1076"/>
          <ac:spMkLst>
            <pc:docMk/>
            <pc:sldMk cId="1829696311" sldId="705"/>
            <ac:spMk id="12" creationId="{68B67770-D153-47D4-99DA-84A9FF540C29}"/>
          </ac:spMkLst>
        </pc:spChg>
        <pc:spChg chg="add mod">
          <ac:chgData name="Cristian Chilipirea" userId="34ab170da5908fc4" providerId="LiveId" clId="{0F39BEFB-5B02-44DE-924E-C91EBE54DCB3}" dt="2021-03-03T19:38:19.345" v="2574" actId="1076"/>
          <ac:spMkLst>
            <pc:docMk/>
            <pc:sldMk cId="1829696311" sldId="705"/>
            <ac:spMk id="13" creationId="{EDC3FC1E-D8C1-46C5-AAB8-069D723D983C}"/>
          </ac:spMkLst>
        </pc:spChg>
        <pc:spChg chg="add mod">
          <ac:chgData name="Cristian Chilipirea" userId="34ab170da5908fc4" providerId="LiveId" clId="{0F39BEFB-5B02-44DE-924E-C91EBE54DCB3}" dt="2021-03-03T19:38:19.345" v="2574" actId="1076"/>
          <ac:spMkLst>
            <pc:docMk/>
            <pc:sldMk cId="1829696311" sldId="705"/>
            <ac:spMk id="14" creationId="{7430D3B7-4A5D-46B5-8A2B-F838541D7A49}"/>
          </ac:spMkLst>
        </pc:spChg>
        <pc:spChg chg="add mod">
          <ac:chgData name="Cristian Chilipirea" userId="34ab170da5908fc4" providerId="LiveId" clId="{0F39BEFB-5B02-44DE-924E-C91EBE54DCB3}" dt="2021-03-03T19:38:19.345" v="2574" actId="1076"/>
          <ac:spMkLst>
            <pc:docMk/>
            <pc:sldMk cId="1829696311" sldId="705"/>
            <ac:spMk id="18" creationId="{D0AD743D-2BFF-4593-83B5-3BEFE9B31B35}"/>
          </ac:spMkLst>
        </pc:spChg>
        <pc:spChg chg="add mod">
          <ac:chgData name="Cristian Chilipirea" userId="34ab170da5908fc4" providerId="LiveId" clId="{0F39BEFB-5B02-44DE-924E-C91EBE54DCB3}" dt="2021-03-03T19:38:19.345" v="2574" actId="1076"/>
          <ac:spMkLst>
            <pc:docMk/>
            <pc:sldMk cId="1829696311" sldId="705"/>
            <ac:spMk id="19" creationId="{710D0C30-ED14-467F-8C85-875CA1F17E84}"/>
          </ac:spMkLst>
        </pc:spChg>
        <pc:cxnChg chg="add mod">
          <ac:chgData name="Cristian Chilipirea" userId="34ab170da5908fc4" providerId="LiveId" clId="{0F39BEFB-5B02-44DE-924E-C91EBE54DCB3}" dt="2021-03-03T19:38:19.345" v="2574" actId="1076"/>
          <ac:cxnSpMkLst>
            <pc:docMk/>
            <pc:sldMk cId="1829696311" sldId="705"/>
            <ac:cxnSpMk id="9" creationId="{B623FA02-5949-42FB-8A63-F2C972C6C623}"/>
          </ac:cxnSpMkLst>
        </pc:cxnChg>
        <pc:cxnChg chg="add mod">
          <ac:chgData name="Cristian Chilipirea" userId="34ab170da5908fc4" providerId="LiveId" clId="{0F39BEFB-5B02-44DE-924E-C91EBE54DCB3}" dt="2021-03-03T19:38:19.345" v="2574" actId="1076"/>
          <ac:cxnSpMkLst>
            <pc:docMk/>
            <pc:sldMk cId="1829696311" sldId="705"/>
            <ac:cxnSpMk id="10" creationId="{1C87865B-53DB-4E10-95C3-C4B8CDB17721}"/>
          </ac:cxnSpMkLst>
        </pc:cxnChg>
        <pc:cxnChg chg="add mod">
          <ac:chgData name="Cristian Chilipirea" userId="34ab170da5908fc4" providerId="LiveId" clId="{0F39BEFB-5B02-44DE-924E-C91EBE54DCB3}" dt="2021-03-03T19:38:19.345" v="2574" actId="1076"/>
          <ac:cxnSpMkLst>
            <pc:docMk/>
            <pc:sldMk cId="1829696311" sldId="705"/>
            <ac:cxnSpMk id="11" creationId="{243833D9-AEF6-4DB1-A252-ED54B7EF81BF}"/>
          </ac:cxnSpMkLst>
        </pc:cxnChg>
        <pc:cxnChg chg="add mod">
          <ac:chgData name="Cristian Chilipirea" userId="34ab170da5908fc4" providerId="LiveId" clId="{0F39BEFB-5B02-44DE-924E-C91EBE54DCB3}" dt="2021-03-03T19:38:19.345" v="2574" actId="1076"/>
          <ac:cxnSpMkLst>
            <pc:docMk/>
            <pc:sldMk cId="1829696311" sldId="705"/>
            <ac:cxnSpMk id="15" creationId="{E763B3DC-EE90-48DE-9963-A7A180C010AA}"/>
          </ac:cxnSpMkLst>
        </pc:cxnChg>
        <pc:cxnChg chg="add mod">
          <ac:chgData name="Cristian Chilipirea" userId="34ab170da5908fc4" providerId="LiveId" clId="{0F39BEFB-5B02-44DE-924E-C91EBE54DCB3}" dt="2021-03-03T19:38:19.345" v="2574" actId="1076"/>
          <ac:cxnSpMkLst>
            <pc:docMk/>
            <pc:sldMk cId="1829696311" sldId="705"/>
            <ac:cxnSpMk id="16" creationId="{676D246C-5841-4F10-9679-7D0913370EBE}"/>
          </ac:cxnSpMkLst>
        </pc:cxnChg>
        <pc:cxnChg chg="add mod">
          <ac:chgData name="Cristian Chilipirea" userId="34ab170da5908fc4" providerId="LiveId" clId="{0F39BEFB-5B02-44DE-924E-C91EBE54DCB3}" dt="2021-03-03T19:38:19.345" v="2574" actId="1076"/>
          <ac:cxnSpMkLst>
            <pc:docMk/>
            <pc:sldMk cId="1829696311" sldId="705"/>
            <ac:cxnSpMk id="17" creationId="{CFBB7A0A-CEE9-4C0B-AEB7-175C0988347D}"/>
          </ac:cxnSpMkLst>
        </pc:cxnChg>
        <pc:cxnChg chg="add mod">
          <ac:chgData name="Cristian Chilipirea" userId="34ab170da5908fc4" providerId="LiveId" clId="{0F39BEFB-5B02-44DE-924E-C91EBE54DCB3}" dt="2021-03-03T19:38:19.345" v="2574" actId="1076"/>
          <ac:cxnSpMkLst>
            <pc:docMk/>
            <pc:sldMk cId="1829696311" sldId="705"/>
            <ac:cxnSpMk id="20" creationId="{5DF1EC8E-5DA6-4555-98FB-3AFDB7EA490C}"/>
          </ac:cxnSpMkLst>
        </pc:cxnChg>
        <pc:cxnChg chg="add mod">
          <ac:chgData name="Cristian Chilipirea" userId="34ab170da5908fc4" providerId="LiveId" clId="{0F39BEFB-5B02-44DE-924E-C91EBE54DCB3}" dt="2021-03-03T19:38:19.345" v="2574" actId="1076"/>
          <ac:cxnSpMkLst>
            <pc:docMk/>
            <pc:sldMk cId="1829696311" sldId="705"/>
            <ac:cxnSpMk id="21" creationId="{1E243FA5-9229-40B2-90C2-914610A0BE5D}"/>
          </ac:cxnSpMkLst>
        </pc:cxnChg>
      </pc:sldChg>
      <pc:sldChg chg="addSp delSp modSp new mod ord">
        <pc:chgData name="Cristian Chilipirea" userId="34ab170da5908fc4" providerId="LiveId" clId="{0F39BEFB-5B02-44DE-924E-C91EBE54DCB3}" dt="2021-03-03T23:57:14.608" v="3902"/>
        <pc:sldMkLst>
          <pc:docMk/>
          <pc:sldMk cId="2087043223" sldId="706"/>
        </pc:sldMkLst>
        <pc:spChg chg="mod">
          <ac:chgData name="Cristian Chilipirea" userId="34ab170da5908fc4" providerId="LiveId" clId="{0F39BEFB-5B02-44DE-924E-C91EBE54DCB3}" dt="2021-03-03T20:14:31.323" v="2810" actId="20577"/>
          <ac:spMkLst>
            <pc:docMk/>
            <pc:sldMk cId="2087043223" sldId="706"/>
            <ac:spMk id="2" creationId="{7156A0F7-7A99-4D76-B5FB-86749D6149EC}"/>
          </ac:spMkLst>
        </pc:spChg>
        <pc:spChg chg="del">
          <ac:chgData name="Cristian Chilipirea" userId="34ab170da5908fc4" providerId="LiveId" clId="{0F39BEFB-5B02-44DE-924E-C91EBE54DCB3}" dt="2021-03-03T20:04:13.203" v="2755" actId="478"/>
          <ac:spMkLst>
            <pc:docMk/>
            <pc:sldMk cId="2087043223" sldId="706"/>
            <ac:spMk id="3" creationId="{23D57242-A000-4855-93DB-880CBA7A7BD4}"/>
          </ac:spMkLst>
        </pc:spChg>
        <pc:spChg chg="add mod">
          <ac:chgData name="Cristian Chilipirea" userId="34ab170da5908fc4" providerId="LiveId" clId="{0F39BEFB-5B02-44DE-924E-C91EBE54DCB3}" dt="2021-03-03T20:12:12.443" v="2794" actId="20577"/>
          <ac:spMkLst>
            <pc:docMk/>
            <pc:sldMk cId="2087043223" sldId="706"/>
            <ac:spMk id="6" creationId="{6CDAF25C-01EB-4ADF-A572-00A34C5F0578}"/>
          </ac:spMkLst>
        </pc:spChg>
        <pc:spChg chg="add mod">
          <ac:chgData name="Cristian Chilipirea" userId="34ab170da5908fc4" providerId="LiveId" clId="{0F39BEFB-5B02-44DE-924E-C91EBE54DCB3}" dt="2021-03-03T20:04:25.070" v="2759"/>
          <ac:spMkLst>
            <pc:docMk/>
            <pc:sldMk cId="2087043223" sldId="706"/>
            <ac:spMk id="7" creationId="{21EB19E7-6CBA-411A-9D12-D15EF04ABAD7}"/>
          </ac:spMkLst>
        </pc:spChg>
        <pc:spChg chg="add mod">
          <ac:chgData name="Cristian Chilipirea" userId="34ab170da5908fc4" providerId="LiveId" clId="{0F39BEFB-5B02-44DE-924E-C91EBE54DCB3}" dt="2021-03-03T20:04:25.070" v="2759"/>
          <ac:spMkLst>
            <pc:docMk/>
            <pc:sldMk cId="2087043223" sldId="706"/>
            <ac:spMk id="8" creationId="{47279417-1C85-4B87-8AD0-8258A0F0AF51}"/>
          </ac:spMkLst>
        </pc:spChg>
        <pc:spChg chg="add mod">
          <ac:chgData name="Cristian Chilipirea" userId="34ab170da5908fc4" providerId="LiveId" clId="{0F39BEFB-5B02-44DE-924E-C91EBE54DCB3}" dt="2021-03-03T20:04:25.070" v="2759"/>
          <ac:spMkLst>
            <pc:docMk/>
            <pc:sldMk cId="2087043223" sldId="706"/>
            <ac:spMk id="9" creationId="{7BDA5A21-D93C-4060-B6BC-6F18D941283D}"/>
          </ac:spMkLst>
        </pc:spChg>
        <pc:spChg chg="add mod">
          <ac:chgData name="Cristian Chilipirea" userId="34ab170da5908fc4" providerId="LiveId" clId="{0F39BEFB-5B02-44DE-924E-C91EBE54DCB3}" dt="2021-03-03T20:04:25.070" v="2759"/>
          <ac:spMkLst>
            <pc:docMk/>
            <pc:sldMk cId="2087043223" sldId="706"/>
            <ac:spMk id="10" creationId="{5F6F212C-2B09-47FA-8E17-54EA397CCD1E}"/>
          </ac:spMkLst>
        </pc:spChg>
        <pc:spChg chg="add mod">
          <ac:chgData name="Cristian Chilipirea" userId="34ab170da5908fc4" providerId="LiveId" clId="{0F39BEFB-5B02-44DE-924E-C91EBE54DCB3}" dt="2021-03-03T20:04:25.070" v="2759"/>
          <ac:spMkLst>
            <pc:docMk/>
            <pc:sldMk cId="2087043223" sldId="706"/>
            <ac:spMk id="14" creationId="{39901C2A-A8CA-4B4D-9364-BCDB516B65B1}"/>
          </ac:spMkLst>
        </pc:spChg>
        <pc:spChg chg="add mod">
          <ac:chgData name="Cristian Chilipirea" userId="34ab170da5908fc4" providerId="LiveId" clId="{0F39BEFB-5B02-44DE-924E-C91EBE54DCB3}" dt="2021-03-03T20:04:25.070" v="2759"/>
          <ac:spMkLst>
            <pc:docMk/>
            <pc:sldMk cId="2087043223" sldId="706"/>
            <ac:spMk id="15" creationId="{ACBA34FD-177C-43E8-8DE5-4546AB7A264F}"/>
          </ac:spMkLst>
        </pc:spChg>
        <pc:spChg chg="add mod">
          <ac:chgData name="Cristian Chilipirea" userId="34ab170da5908fc4" providerId="LiveId" clId="{0F39BEFB-5B02-44DE-924E-C91EBE54DCB3}" dt="2021-03-03T20:04:25.070" v="2759"/>
          <ac:spMkLst>
            <pc:docMk/>
            <pc:sldMk cId="2087043223" sldId="706"/>
            <ac:spMk id="16" creationId="{88278246-85AC-4E71-87F9-F7FF40F3248D}"/>
          </ac:spMkLst>
        </pc:spChg>
        <pc:spChg chg="add mod">
          <ac:chgData name="Cristian Chilipirea" userId="34ab170da5908fc4" providerId="LiveId" clId="{0F39BEFB-5B02-44DE-924E-C91EBE54DCB3}" dt="2021-03-03T20:04:25.070" v="2759"/>
          <ac:spMkLst>
            <pc:docMk/>
            <pc:sldMk cId="2087043223" sldId="706"/>
            <ac:spMk id="20" creationId="{EE6FE88E-A929-4C60-8348-260974083536}"/>
          </ac:spMkLst>
        </pc:spChg>
        <pc:spChg chg="add mod">
          <ac:chgData name="Cristian Chilipirea" userId="34ab170da5908fc4" providerId="LiveId" clId="{0F39BEFB-5B02-44DE-924E-C91EBE54DCB3}" dt="2021-03-03T20:04:25.070" v="2759"/>
          <ac:spMkLst>
            <pc:docMk/>
            <pc:sldMk cId="2087043223" sldId="706"/>
            <ac:spMk id="21" creationId="{643FAB34-ADE7-4178-A482-0E0CF541CF3A}"/>
          </ac:spMkLst>
        </pc:spChg>
        <pc:cxnChg chg="add mod">
          <ac:chgData name="Cristian Chilipirea" userId="34ab170da5908fc4" providerId="LiveId" clId="{0F39BEFB-5B02-44DE-924E-C91EBE54DCB3}" dt="2021-03-03T20:04:25.070" v="2759"/>
          <ac:cxnSpMkLst>
            <pc:docMk/>
            <pc:sldMk cId="2087043223" sldId="706"/>
            <ac:cxnSpMk id="11" creationId="{15F4012E-AF9F-499E-9EC2-81B201BC18E5}"/>
          </ac:cxnSpMkLst>
        </pc:cxnChg>
        <pc:cxnChg chg="add mod">
          <ac:chgData name="Cristian Chilipirea" userId="34ab170da5908fc4" providerId="LiveId" clId="{0F39BEFB-5B02-44DE-924E-C91EBE54DCB3}" dt="2021-03-03T20:04:25.070" v="2759"/>
          <ac:cxnSpMkLst>
            <pc:docMk/>
            <pc:sldMk cId="2087043223" sldId="706"/>
            <ac:cxnSpMk id="12" creationId="{65D43CCC-2876-4B2B-B08A-DF44117E5EB9}"/>
          </ac:cxnSpMkLst>
        </pc:cxnChg>
        <pc:cxnChg chg="add mod">
          <ac:chgData name="Cristian Chilipirea" userId="34ab170da5908fc4" providerId="LiveId" clId="{0F39BEFB-5B02-44DE-924E-C91EBE54DCB3}" dt="2021-03-03T20:04:25.070" v="2759"/>
          <ac:cxnSpMkLst>
            <pc:docMk/>
            <pc:sldMk cId="2087043223" sldId="706"/>
            <ac:cxnSpMk id="13" creationId="{3946E777-1D1C-48CB-8B94-A01CAB88D038}"/>
          </ac:cxnSpMkLst>
        </pc:cxnChg>
        <pc:cxnChg chg="add mod">
          <ac:chgData name="Cristian Chilipirea" userId="34ab170da5908fc4" providerId="LiveId" clId="{0F39BEFB-5B02-44DE-924E-C91EBE54DCB3}" dt="2021-03-03T20:04:25.070" v="2759"/>
          <ac:cxnSpMkLst>
            <pc:docMk/>
            <pc:sldMk cId="2087043223" sldId="706"/>
            <ac:cxnSpMk id="17" creationId="{5905D2EC-3338-45B6-AAF3-C054816F706B}"/>
          </ac:cxnSpMkLst>
        </pc:cxnChg>
        <pc:cxnChg chg="add mod">
          <ac:chgData name="Cristian Chilipirea" userId="34ab170da5908fc4" providerId="LiveId" clId="{0F39BEFB-5B02-44DE-924E-C91EBE54DCB3}" dt="2021-03-03T20:04:25.070" v="2759"/>
          <ac:cxnSpMkLst>
            <pc:docMk/>
            <pc:sldMk cId="2087043223" sldId="706"/>
            <ac:cxnSpMk id="18" creationId="{F4285397-8DEC-497B-B62D-92E6F2093808}"/>
          </ac:cxnSpMkLst>
        </pc:cxnChg>
        <pc:cxnChg chg="add mod">
          <ac:chgData name="Cristian Chilipirea" userId="34ab170da5908fc4" providerId="LiveId" clId="{0F39BEFB-5B02-44DE-924E-C91EBE54DCB3}" dt="2021-03-03T20:04:25.070" v="2759"/>
          <ac:cxnSpMkLst>
            <pc:docMk/>
            <pc:sldMk cId="2087043223" sldId="706"/>
            <ac:cxnSpMk id="19" creationId="{B6FF3A43-8FAB-4530-9F3A-4CFB7D484B62}"/>
          </ac:cxnSpMkLst>
        </pc:cxnChg>
        <pc:cxnChg chg="add mod">
          <ac:chgData name="Cristian Chilipirea" userId="34ab170da5908fc4" providerId="LiveId" clId="{0F39BEFB-5B02-44DE-924E-C91EBE54DCB3}" dt="2021-03-03T20:04:25.070" v="2759"/>
          <ac:cxnSpMkLst>
            <pc:docMk/>
            <pc:sldMk cId="2087043223" sldId="706"/>
            <ac:cxnSpMk id="22" creationId="{E5BC91F7-B430-4B12-8029-1B2E208B8780}"/>
          </ac:cxnSpMkLst>
        </pc:cxnChg>
        <pc:cxnChg chg="add mod">
          <ac:chgData name="Cristian Chilipirea" userId="34ab170da5908fc4" providerId="LiveId" clId="{0F39BEFB-5B02-44DE-924E-C91EBE54DCB3}" dt="2021-03-03T20:04:25.070" v="2759"/>
          <ac:cxnSpMkLst>
            <pc:docMk/>
            <pc:sldMk cId="2087043223" sldId="706"/>
            <ac:cxnSpMk id="23" creationId="{30B32B94-8B16-4693-ABB2-3CE43A73DCCC}"/>
          </ac:cxnSpMkLst>
        </pc:cxnChg>
      </pc:sldChg>
      <pc:sldChg chg="addSp delSp modSp new mod">
        <pc:chgData name="Cristian Chilipirea" userId="34ab170da5908fc4" providerId="LiveId" clId="{0F39BEFB-5B02-44DE-924E-C91EBE54DCB3}" dt="2021-03-03T20:08:17.963" v="2787" actId="1076"/>
        <pc:sldMkLst>
          <pc:docMk/>
          <pc:sldMk cId="1910641494" sldId="707"/>
        </pc:sldMkLst>
        <pc:spChg chg="mod">
          <ac:chgData name="Cristian Chilipirea" userId="34ab170da5908fc4" providerId="LiveId" clId="{0F39BEFB-5B02-44DE-924E-C91EBE54DCB3}" dt="2021-03-03T20:05:27.374" v="2779" actId="20577"/>
          <ac:spMkLst>
            <pc:docMk/>
            <pc:sldMk cId="1910641494" sldId="707"/>
            <ac:spMk id="2" creationId="{4CA46840-30B3-455A-9351-0BD98F00D566}"/>
          </ac:spMkLst>
        </pc:spChg>
        <pc:spChg chg="del">
          <ac:chgData name="Cristian Chilipirea" userId="34ab170da5908fc4" providerId="LiveId" clId="{0F39BEFB-5B02-44DE-924E-C91EBE54DCB3}" dt="2021-03-03T20:05:31.006" v="2780" actId="478"/>
          <ac:spMkLst>
            <pc:docMk/>
            <pc:sldMk cId="1910641494" sldId="707"/>
            <ac:spMk id="3" creationId="{ADD44433-BF51-441E-9658-123FDD33AD94}"/>
          </ac:spMkLst>
        </pc:spChg>
        <pc:spChg chg="add mod">
          <ac:chgData name="Cristian Chilipirea" userId="34ab170da5908fc4" providerId="LiveId" clId="{0F39BEFB-5B02-44DE-924E-C91EBE54DCB3}" dt="2021-03-03T20:05:39.516" v="2783" actId="1076"/>
          <ac:spMkLst>
            <pc:docMk/>
            <pc:sldMk cId="1910641494" sldId="707"/>
            <ac:spMk id="5" creationId="{CA4E6AFC-3135-42CA-A2F2-E11D91109C34}"/>
          </ac:spMkLst>
        </pc:spChg>
        <pc:spChg chg="add mod">
          <ac:chgData name="Cristian Chilipirea" userId="34ab170da5908fc4" providerId="LiveId" clId="{0F39BEFB-5B02-44DE-924E-C91EBE54DCB3}" dt="2021-03-03T20:05:39.516" v="2783" actId="1076"/>
          <ac:spMkLst>
            <pc:docMk/>
            <pc:sldMk cId="1910641494" sldId="707"/>
            <ac:spMk id="6" creationId="{B7DC2276-9C35-4A2C-B179-88E19216AA5A}"/>
          </ac:spMkLst>
        </pc:spChg>
        <pc:spChg chg="add mod">
          <ac:chgData name="Cristian Chilipirea" userId="34ab170da5908fc4" providerId="LiveId" clId="{0F39BEFB-5B02-44DE-924E-C91EBE54DCB3}" dt="2021-03-03T20:05:39.516" v="2783" actId="1076"/>
          <ac:spMkLst>
            <pc:docMk/>
            <pc:sldMk cId="1910641494" sldId="707"/>
            <ac:spMk id="7" creationId="{F0B9873D-BBE7-4A91-8488-F331E0D8D23B}"/>
          </ac:spMkLst>
        </pc:spChg>
        <pc:spChg chg="add mod">
          <ac:chgData name="Cristian Chilipirea" userId="34ab170da5908fc4" providerId="LiveId" clId="{0F39BEFB-5B02-44DE-924E-C91EBE54DCB3}" dt="2021-03-03T20:05:39.516" v="2783" actId="1076"/>
          <ac:spMkLst>
            <pc:docMk/>
            <pc:sldMk cId="1910641494" sldId="707"/>
            <ac:spMk id="10" creationId="{07D30EC9-3C01-4864-A1CF-DB4459EA918E}"/>
          </ac:spMkLst>
        </pc:spChg>
        <pc:spChg chg="add mod">
          <ac:chgData name="Cristian Chilipirea" userId="34ab170da5908fc4" providerId="LiveId" clId="{0F39BEFB-5B02-44DE-924E-C91EBE54DCB3}" dt="2021-03-03T20:05:39.516" v="2783" actId="1076"/>
          <ac:spMkLst>
            <pc:docMk/>
            <pc:sldMk cId="1910641494" sldId="707"/>
            <ac:spMk id="11" creationId="{82B42AA1-3B5E-4DCD-80BE-37B63F118BB5}"/>
          </ac:spMkLst>
        </pc:spChg>
        <pc:spChg chg="add mod">
          <ac:chgData name="Cristian Chilipirea" userId="34ab170da5908fc4" providerId="LiveId" clId="{0F39BEFB-5B02-44DE-924E-C91EBE54DCB3}" dt="2021-03-03T20:05:39.516" v="2783" actId="1076"/>
          <ac:spMkLst>
            <pc:docMk/>
            <pc:sldMk cId="1910641494" sldId="707"/>
            <ac:spMk id="12" creationId="{4A56A218-14A4-4744-A589-5ABFD0421B5E}"/>
          </ac:spMkLst>
        </pc:spChg>
        <pc:spChg chg="add mod">
          <ac:chgData name="Cristian Chilipirea" userId="34ab170da5908fc4" providerId="LiveId" clId="{0F39BEFB-5B02-44DE-924E-C91EBE54DCB3}" dt="2021-03-03T20:05:39.516" v="2783" actId="1076"/>
          <ac:spMkLst>
            <pc:docMk/>
            <pc:sldMk cId="1910641494" sldId="707"/>
            <ac:spMk id="16" creationId="{4DDD5A69-3ECA-4404-AEF7-ADE67F41E5AE}"/>
          </ac:spMkLst>
        </pc:spChg>
        <pc:spChg chg="add mod">
          <ac:chgData name="Cristian Chilipirea" userId="34ab170da5908fc4" providerId="LiveId" clId="{0F39BEFB-5B02-44DE-924E-C91EBE54DCB3}" dt="2021-03-03T20:05:39.516" v="2783" actId="1076"/>
          <ac:spMkLst>
            <pc:docMk/>
            <pc:sldMk cId="1910641494" sldId="707"/>
            <ac:spMk id="17" creationId="{ECDBAC47-36C7-4A3D-AD8E-3813D691C16E}"/>
          </ac:spMkLst>
        </pc:spChg>
        <pc:spChg chg="add mod">
          <ac:chgData name="Cristian Chilipirea" userId="34ab170da5908fc4" providerId="LiveId" clId="{0F39BEFB-5B02-44DE-924E-C91EBE54DCB3}" dt="2021-03-03T20:08:17.963" v="2787" actId="1076"/>
          <ac:spMkLst>
            <pc:docMk/>
            <pc:sldMk cId="1910641494" sldId="707"/>
            <ac:spMk id="21" creationId="{126DA553-8176-4A12-B339-BAEBB2610135}"/>
          </ac:spMkLst>
        </pc:spChg>
        <pc:cxnChg chg="add mod">
          <ac:chgData name="Cristian Chilipirea" userId="34ab170da5908fc4" providerId="LiveId" clId="{0F39BEFB-5B02-44DE-924E-C91EBE54DCB3}" dt="2021-03-03T20:05:39.516" v="2783" actId="1076"/>
          <ac:cxnSpMkLst>
            <pc:docMk/>
            <pc:sldMk cId="1910641494" sldId="707"/>
            <ac:cxnSpMk id="8" creationId="{D8F387BA-1708-451B-8FD0-A3715E89143D}"/>
          </ac:cxnSpMkLst>
        </pc:cxnChg>
        <pc:cxnChg chg="add mod">
          <ac:chgData name="Cristian Chilipirea" userId="34ab170da5908fc4" providerId="LiveId" clId="{0F39BEFB-5B02-44DE-924E-C91EBE54DCB3}" dt="2021-03-03T20:05:39.516" v="2783" actId="1076"/>
          <ac:cxnSpMkLst>
            <pc:docMk/>
            <pc:sldMk cId="1910641494" sldId="707"/>
            <ac:cxnSpMk id="9" creationId="{EED89601-0607-4FD2-ADA2-83BFAB0BF3FA}"/>
          </ac:cxnSpMkLst>
        </pc:cxnChg>
        <pc:cxnChg chg="add mod">
          <ac:chgData name="Cristian Chilipirea" userId="34ab170da5908fc4" providerId="LiveId" clId="{0F39BEFB-5B02-44DE-924E-C91EBE54DCB3}" dt="2021-03-03T20:05:39.516" v="2783" actId="1076"/>
          <ac:cxnSpMkLst>
            <pc:docMk/>
            <pc:sldMk cId="1910641494" sldId="707"/>
            <ac:cxnSpMk id="13" creationId="{16B2006D-DB31-4EF5-8059-B7F46421D23F}"/>
          </ac:cxnSpMkLst>
        </pc:cxnChg>
        <pc:cxnChg chg="add mod">
          <ac:chgData name="Cristian Chilipirea" userId="34ab170da5908fc4" providerId="LiveId" clId="{0F39BEFB-5B02-44DE-924E-C91EBE54DCB3}" dt="2021-03-03T20:05:39.516" v="2783" actId="1076"/>
          <ac:cxnSpMkLst>
            <pc:docMk/>
            <pc:sldMk cId="1910641494" sldId="707"/>
            <ac:cxnSpMk id="14" creationId="{47A8284E-45ED-4ABC-89A3-F29A8DB6B40B}"/>
          </ac:cxnSpMkLst>
        </pc:cxnChg>
        <pc:cxnChg chg="add mod">
          <ac:chgData name="Cristian Chilipirea" userId="34ab170da5908fc4" providerId="LiveId" clId="{0F39BEFB-5B02-44DE-924E-C91EBE54DCB3}" dt="2021-03-03T20:05:39.516" v="2783" actId="1076"/>
          <ac:cxnSpMkLst>
            <pc:docMk/>
            <pc:sldMk cId="1910641494" sldId="707"/>
            <ac:cxnSpMk id="15" creationId="{D94F7004-FF6D-4830-8A8A-6B5A5B449CC5}"/>
          </ac:cxnSpMkLst>
        </pc:cxnChg>
        <pc:cxnChg chg="add mod">
          <ac:chgData name="Cristian Chilipirea" userId="34ab170da5908fc4" providerId="LiveId" clId="{0F39BEFB-5B02-44DE-924E-C91EBE54DCB3}" dt="2021-03-03T20:05:39.516" v="2783" actId="1076"/>
          <ac:cxnSpMkLst>
            <pc:docMk/>
            <pc:sldMk cId="1910641494" sldId="707"/>
            <ac:cxnSpMk id="18" creationId="{249A97C0-C596-4D42-8F96-37324367C90D}"/>
          </ac:cxnSpMkLst>
        </pc:cxnChg>
        <pc:cxnChg chg="add mod">
          <ac:chgData name="Cristian Chilipirea" userId="34ab170da5908fc4" providerId="LiveId" clId="{0F39BEFB-5B02-44DE-924E-C91EBE54DCB3}" dt="2021-03-03T20:05:39.516" v="2783" actId="1076"/>
          <ac:cxnSpMkLst>
            <pc:docMk/>
            <pc:sldMk cId="1910641494" sldId="707"/>
            <ac:cxnSpMk id="19" creationId="{6DE439CC-5893-4B46-A3B7-F05F1403891B}"/>
          </ac:cxnSpMkLst>
        </pc:cxnChg>
      </pc:sldChg>
      <pc:sldChg chg="addSp delSp modSp new mod">
        <pc:chgData name="Cristian Chilipirea" userId="34ab170da5908fc4" providerId="LiveId" clId="{0F39BEFB-5B02-44DE-924E-C91EBE54DCB3}" dt="2021-03-03T20:37:11.043" v="2835" actId="1076"/>
        <pc:sldMkLst>
          <pc:docMk/>
          <pc:sldMk cId="4260203964" sldId="708"/>
        </pc:sldMkLst>
        <pc:spChg chg="mod">
          <ac:chgData name="Cristian Chilipirea" userId="34ab170da5908fc4" providerId="LiveId" clId="{0F39BEFB-5B02-44DE-924E-C91EBE54DCB3}" dt="2021-03-03T20:35:54.808" v="2828" actId="20577"/>
          <ac:spMkLst>
            <pc:docMk/>
            <pc:sldMk cId="4260203964" sldId="708"/>
            <ac:spMk id="3" creationId="{79B4E76C-51A6-4439-8D4A-290188AA4287}"/>
          </ac:spMkLst>
        </pc:spChg>
        <pc:spChg chg="del">
          <ac:chgData name="Cristian Chilipirea" userId="34ab170da5908fc4" providerId="LiveId" clId="{0F39BEFB-5B02-44DE-924E-C91EBE54DCB3}" dt="2021-03-03T20:35:57.783" v="2829" actId="478"/>
          <ac:spMkLst>
            <pc:docMk/>
            <pc:sldMk cId="4260203964" sldId="708"/>
            <ac:spMk id="4" creationId="{3CB349B2-98E7-4FAB-B734-42C6383C9F2A}"/>
          </ac:spMkLst>
        </pc:spChg>
        <pc:spChg chg="add mod">
          <ac:chgData name="Cristian Chilipirea" userId="34ab170da5908fc4" providerId="LiveId" clId="{0F39BEFB-5B02-44DE-924E-C91EBE54DCB3}" dt="2021-03-03T20:37:02.551" v="2833" actId="1076"/>
          <ac:spMkLst>
            <pc:docMk/>
            <pc:sldMk cId="4260203964" sldId="708"/>
            <ac:spMk id="6" creationId="{EAF4CFB9-09FB-4ACF-A485-FDA793CF482F}"/>
          </ac:spMkLst>
        </pc:spChg>
        <pc:spChg chg="add mod">
          <ac:chgData name="Cristian Chilipirea" userId="34ab170da5908fc4" providerId="LiveId" clId="{0F39BEFB-5B02-44DE-924E-C91EBE54DCB3}" dt="2021-03-03T20:37:11.043" v="2835" actId="1076"/>
          <ac:spMkLst>
            <pc:docMk/>
            <pc:sldMk cId="4260203964" sldId="708"/>
            <ac:spMk id="7" creationId="{FD3D95DC-16E3-4191-8EE7-241354D242E5}"/>
          </ac:spMkLst>
        </pc:spChg>
        <pc:cxnChg chg="add mod">
          <ac:chgData name="Cristian Chilipirea" userId="34ab170da5908fc4" providerId="LiveId" clId="{0F39BEFB-5B02-44DE-924E-C91EBE54DCB3}" dt="2021-03-03T20:37:11.043" v="2835" actId="1076"/>
          <ac:cxnSpMkLst>
            <pc:docMk/>
            <pc:sldMk cId="4260203964" sldId="708"/>
            <ac:cxnSpMk id="8" creationId="{DF45DC2D-FED5-4A67-98D5-FF417CD48F10}"/>
          </ac:cxnSpMkLst>
        </pc:cxnChg>
        <pc:cxnChg chg="add mod">
          <ac:chgData name="Cristian Chilipirea" userId="34ab170da5908fc4" providerId="LiveId" clId="{0F39BEFB-5B02-44DE-924E-C91EBE54DCB3}" dt="2021-03-03T20:37:11.043" v="2835" actId="1076"/>
          <ac:cxnSpMkLst>
            <pc:docMk/>
            <pc:sldMk cId="4260203964" sldId="708"/>
            <ac:cxnSpMk id="9" creationId="{F4D1F92E-4520-4682-823E-71A43702F356}"/>
          </ac:cxnSpMkLst>
        </pc:cxnChg>
      </pc:sldChg>
      <pc:sldChg chg="addSp delSp modSp new mod">
        <pc:chgData name="Cristian Chilipirea" userId="34ab170da5908fc4" providerId="LiveId" clId="{0F39BEFB-5B02-44DE-924E-C91EBE54DCB3}" dt="2021-03-03T20:49:31.285" v="2872" actId="6549"/>
        <pc:sldMkLst>
          <pc:docMk/>
          <pc:sldMk cId="1012895254" sldId="709"/>
        </pc:sldMkLst>
        <pc:spChg chg="mod">
          <ac:chgData name="Cristian Chilipirea" userId="34ab170da5908fc4" providerId="LiveId" clId="{0F39BEFB-5B02-44DE-924E-C91EBE54DCB3}" dt="2021-03-03T20:38:19.976" v="2850" actId="790"/>
          <ac:spMkLst>
            <pc:docMk/>
            <pc:sldMk cId="1012895254" sldId="709"/>
            <ac:spMk id="3" creationId="{BFF8676F-D22F-43D6-9190-840217242725}"/>
          </ac:spMkLst>
        </pc:spChg>
        <pc:spChg chg="del">
          <ac:chgData name="Cristian Chilipirea" userId="34ab170da5908fc4" providerId="LiveId" clId="{0F39BEFB-5B02-44DE-924E-C91EBE54DCB3}" dt="2021-03-03T20:38:22.628" v="2851" actId="478"/>
          <ac:spMkLst>
            <pc:docMk/>
            <pc:sldMk cId="1012895254" sldId="709"/>
            <ac:spMk id="4" creationId="{7FDA0AB4-5BBD-4E49-804D-F1CAC162B442}"/>
          </ac:spMkLst>
        </pc:spChg>
        <pc:spChg chg="add mod">
          <ac:chgData name="Cristian Chilipirea" userId="34ab170da5908fc4" providerId="LiveId" clId="{0F39BEFB-5B02-44DE-924E-C91EBE54DCB3}" dt="2021-03-03T20:49:31.285" v="2872" actId="6549"/>
          <ac:spMkLst>
            <pc:docMk/>
            <pc:sldMk cId="1012895254" sldId="709"/>
            <ac:spMk id="6" creationId="{DA245A0B-6863-4C9B-8B1C-4FEE5A16D802}"/>
          </ac:spMkLst>
        </pc:spChg>
        <pc:spChg chg="add mod">
          <ac:chgData name="Cristian Chilipirea" userId="34ab170da5908fc4" providerId="LiveId" clId="{0F39BEFB-5B02-44DE-924E-C91EBE54DCB3}" dt="2021-03-03T20:38:45.813" v="2858" actId="1076"/>
          <ac:spMkLst>
            <pc:docMk/>
            <pc:sldMk cId="1012895254" sldId="709"/>
            <ac:spMk id="7" creationId="{FDAC04D6-71EF-4437-8244-5CB5E14381D1}"/>
          </ac:spMkLst>
        </pc:spChg>
        <pc:spChg chg="add mod">
          <ac:chgData name="Cristian Chilipirea" userId="34ab170da5908fc4" providerId="LiveId" clId="{0F39BEFB-5B02-44DE-924E-C91EBE54DCB3}" dt="2021-03-03T20:38:45.813" v="2858" actId="1076"/>
          <ac:spMkLst>
            <pc:docMk/>
            <pc:sldMk cId="1012895254" sldId="709"/>
            <ac:spMk id="8" creationId="{5F3E58F9-B781-4A2C-9CE6-EF0E33FD4C79}"/>
          </ac:spMkLst>
        </pc:spChg>
        <pc:spChg chg="add mod">
          <ac:chgData name="Cristian Chilipirea" userId="34ab170da5908fc4" providerId="LiveId" clId="{0F39BEFB-5B02-44DE-924E-C91EBE54DCB3}" dt="2021-03-03T20:38:45.813" v="2858" actId="1076"/>
          <ac:spMkLst>
            <pc:docMk/>
            <pc:sldMk cId="1012895254" sldId="709"/>
            <ac:spMk id="9" creationId="{A862A958-69B2-4856-86CD-935A3E5D63B0}"/>
          </ac:spMkLst>
        </pc:spChg>
        <pc:spChg chg="add mod">
          <ac:chgData name="Cristian Chilipirea" userId="34ab170da5908fc4" providerId="LiveId" clId="{0F39BEFB-5B02-44DE-924E-C91EBE54DCB3}" dt="2021-03-03T20:38:45.813" v="2858" actId="1076"/>
          <ac:spMkLst>
            <pc:docMk/>
            <pc:sldMk cId="1012895254" sldId="709"/>
            <ac:spMk id="12" creationId="{C056D73B-DF0A-47A8-B0E7-E3BA3C625F9E}"/>
          </ac:spMkLst>
        </pc:spChg>
        <pc:spChg chg="add mod">
          <ac:chgData name="Cristian Chilipirea" userId="34ab170da5908fc4" providerId="LiveId" clId="{0F39BEFB-5B02-44DE-924E-C91EBE54DCB3}" dt="2021-03-03T20:38:45.813" v="2858" actId="1076"/>
          <ac:spMkLst>
            <pc:docMk/>
            <pc:sldMk cId="1012895254" sldId="709"/>
            <ac:spMk id="13" creationId="{E599A1E9-E446-441D-9E51-F2A2A67DD10D}"/>
          </ac:spMkLst>
        </pc:spChg>
        <pc:spChg chg="add mod">
          <ac:chgData name="Cristian Chilipirea" userId="34ab170da5908fc4" providerId="LiveId" clId="{0F39BEFB-5B02-44DE-924E-C91EBE54DCB3}" dt="2021-03-03T20:38:45.813" v="2858" actId="1076"/>
          <ac:spMkLst>
            <pc:docMk/>
            <pc:sldMk cId="1012895254" sldId="709"/>
            <ac:spMk id="14" creationId="{D9E6BDD3-7FCE-4C8A-A27C-F3514EB61CB1}"/>
          </ac:spMkLst>
        </pc:spChg>
        <pc:spChg chg="add mod">
          <ac:chgData name="Cristian Chilipirea" userId="34ab170da5908fc4" providerId="LiveId" clId="{0F39BEFB-5B02-44DE-924E-C91EBE54DCB3}" dt="2021-03-03T20:38:45.813" v="2858" actId="1076"/>
          <ac:spMkLst>
            <pc:docMk/>
            <pc:sldMk cId="1012895254" sldId="709"/>
            <ac:spMk id="18" creationId="{0D3F4542-8D7C-4AE4-AEE9-119DDF785AB0}"/>
          </ac:spMkLst>
        </pc:spChg>
        <pc:spChg chg="add mod">
          <ac:chgData name="Cristian Chilipirea" userId="34ab170da5908fc4" providerId="LiveId" clId="{0F39BEFB-5B02-44DE-924E-C91EBE54DCB3}" dt="2021-03-03T20:38:45.813" v="2858" actId="1076"/>
          <ac:spMkLst>
            <pc:docMk/>
            <pc:sldMk cId="1012895254" sldId="709"/>
            <ac:spMk id="19" creationId="{F058322C-7390-4D81-9C34-7159F1DD1378}"/>
          </ac:spMkLst>
        </pc:spChg>
        <pc:spChg chg="add mod">
          <ac:chgData name="Cristian Chilipirea" userId="34ab170da5908fc4" providerId="LiveId" clId="{0F39BEFB-5B02-44DE-924E-C91EBE54DCB3}" dt="2021-03-03T20:41:31.541" v="2865" actId="20577"/>
          <ac:spMkLst>
            <pc:docMk/>
            <pc:sldMk cId="1012895254" sldId="709"/>
            <ac:spMk id="23" creationId="{841EBC93-1623-43F1-9D77-1729D742D392}"/>
          </ac:spMkLst>
        </pc:spChg>
        <pc:cxnChg chg="add mod">
          <ac:chgData name="Cristian Chilipirea" userId="34ab170da5908fc4" providerId="LiveId" clId="{0F39BEFB-5B02-44DE-924E-C91EBE54DCB3}" dt="2021-03-03T20:38:45.813" v="2858" actId="1076"/>
          <ac:cxnSpMkLst>
            <pc:docMk/>
            <pc:sldMk cId="1012895254" sldId="709"/>
            <ac:cxnSpMk id="10" creationId="{1643AC51-8C87-4C3B-B2C0-05DF9F07D570}"/>
          </ac:cxnSpMkLst>
        </pc:cxnChg>
        <pc:cxnChg chg="add mod">
          <ac:chgData name="Cristian Chilipirea" userId="34ab170da5908fc4" providerId="LiveId" clId="{0F39BEFB-5B02-44DE-924E-C91EBE54DCB3}" dt="2021-03-03T20:38:45.813" v="2858" actId="1076"/>
          <ac:cxnSpMkLst>
            <pc:docMk/>
            <pc:sldMk cId="1012895254" sldId="709"/>
            <ac:cxnSpMk id="11" creationId="{DF0577B1-6E0C-4DB0-A2CE-2CB241276E79}"/>
          </ac:cxnSpMkLst>
        </pc:cxnChg>
        <pc:cxnChg chg="add mod">
          <ac:chgData name="Cristian Chilipirea" userId="34ab170da5908fc4" providerId="LiveId" clId="{0F39BEFB-5B02-44DE-924E-C91EBE54DCB3}" dt="2021-03-03T20:38:45.813" v="2858" actId="1076"/>
          <ac:cxnSpMkLst>
            <pc:docMk/>
            <pc:sldMk cId="1012895254" sldId="709"/>
            <ac:cxnSpMk id="15" creationId="{9E34EB63-50EE-49E1-825B-4374AB593154}"/>
          </ac:cxnSpMkLst>
        </pc:cxnChg>
        <pc:cxnChg chg="add mod">
          <ac:chgData name="Cristian Chilipirea" userId="34ab170da5908fc4" providerId="LiveId" clId="{0F39BEFB-5B02-44DE-924E-C91EBE54DCB3}" dt="2021-03-03T20:38:45.813" v="2858" actId="1076"/>
          <ac:cxnSpMkLst>
            <pc:docMk/>
            <pc:sldMk cId="1012895254" sldId="709"/>
            <ac:cxnSpMk id="16" creationId="{ADFEBE62-37BC-4151-8F4E-1D2BEB04C2B5}"/>
          </ac:cxnSpMkLst>
        </pc:cxnChg>
        <pc:cxnChg chg="add mod">
          <ac:chgData name="Cristian Chilipirea" userId="34ab170da5908fc4" providerId="LiveId" clId="{0F39BEFB-5B02-44DE-924E-C91EBE54DCB3}" dt="2021-03-03T20:38:45.813" v="2858" actId="1076"/>
          <ac:cxnSpMkLst>
            <pc:docMk/>
            <pc:sldMk cId="1012895254" sldId="709"/>
            <ac:cxnSpMk id="17" creationId="{61DE9935-0FD8-4F60-8EC2-19D87072556E}"/>
          </ac:cxnSpMkLst>
        </pc:cxnChg>
        <pc:cxnChg chg="add mod">
          <ac:chgData name="Cristian Chilipirea" userId="34ab170da5908fc4" providerId="LiveId" clId="{0F39BEFB-5B02-44DE-924E-C91EBE54DCB3}" dt="2021-03-03T20:38:45.813" v="2858" actId="1076"/>
          <ac:cxnSpMkLst>
            <pc:docMk/>
            <pc:sldMk cId="1012895254" sldId="709"/>
            <ac:cxnSpMk id="20" creationId="{0407EC32-BC87-469D-8F28-39E071CD555F}"/>
          </ac:cxnSpMkLst>
        </pc:cxnChg>
        <pc:cxnChg chg="add mod">
          <ac:chgData name="Cristian Chilipirea" userId="34ab170da5908fc4" providerId="LiveId" clId="{0F39BEFB-5B02-44DE-924E-C91EBE54DCB3}" dt="2021-03-03T20:38:45.813" v="2858" actId="1076"/>
          <ac:cxnSpMkLst>
            <pc:docMk/>
            <pc:sldMk cId="1012895254" sldId="709"/>
            <ac:cxnSpMk id="21" creationId="{F30A28D9-B80C-40D0-8B13-9EC48884AFB2}"/>
          </ac:cxnSpMkLst>
        </pc:cxnChg>
      </pc:sldChg>
      <pc:sldChg chg="addSp delSp modSp new mod">
        <pc:chgData name="Cristian Chilipirea" userId="34ab170da5908fc4" providerId="LiveId" clId="{0F39BEFB-5B02-44DE-924E-C91EBE54DCB3}" dt="2021-03-03T21:17:08.145" v="2930" actId="20577"/>
        <pc:sldMkLst>
          <pc:docMk/>
          <pc:sldMk cId="2857159270" sldId="710"/>
        </pc:sldMkLst>
        <pc:spChg chg="mod">
          <ac:chgData name="Cristian Chilipirea" userId="34ab170da5908fc4" providerId="LiveId" clId="{0F39BEFB-5B02-44DE-924E-C91EBE54DCB3}" dt="2021-03-03T21:17:08.145" v="2930" actId="20577"/>
          <ac:spMkLst>
            <pc:docMk/>
            <pc:sldMk cId="2857159270" sldId="710"/>
            <ac:spMk id="3" creationId="{5986ADCF-0C6F-45A7-980B-F5378C60A120}"/>
          </ac:spMkLst>
        </pc:spChg>
        <pc:spChg chg="del">
          <ac:chgData name="Cristian Chilipirea" userId="34ab170da5908fc4" providerId="LiveId" clId="{0F39BEFB-5B02-44DE-924E-C91EBE54DCB3}" dt="2021-03-03T20:53:02.172" v="2874" actId="478"/>
          <ac:spMkLst>
            <pc:docMk/>
            <pc:sldMk cId="2857159270" sldId="710"/>
            <ac:spMk id="4" creationId="{0C2668A2-0B79-458A-90CD-7CD48794BD24}"/>
          </ac:spMkLst>
        </pc:spChg>
        <pc:spChg chg="add del mod">
          <ac:chgData name="Cristian Chilipirea" userId="34ab170da5908fc4" providerId="LiveId" clId="{0F39BEFB-5B02-44DE-924E-C91EBE54DCB3}" dt="2021-03-03T20:58:27.881" v="2920" actId="478"/>
          <ac:spMkLst>
            <pc:docMk/>
            <pc:sldMk cId="2857159270" sldId="710"/>
            <ac:spMk id="6" creationId="{B1149F9D-6BEA-4D5B-AC9E-FBC95E3789A6}"/>
          </ac:spMkLst>
        </pc:spChg>
        <pc:spChg chg="add mod">
          <ac:chgData name="Cristian Chilipirea" userId="34ab170da5908fc4" providerId="LiveId" clId="{0F39BEFB-5B02-44DE-924E-C91EBE54DCB3}" dt="2021-03-03T20:58:49.064" v="2927" actId="14100"/>
          <ac:spMkLst>
            <pc:docMk/>
            <pc:sldMk cId="2857159270" sldId="710"/>
            <ac:spMk id="8" creationId="{72700962-AC16-4319-91D8-8420709B0E50}"/>
          </ac:spMkLst>
        </pc:spChg>
        <pc:spChg chg="add mod">
          <ac:chgData name="Cristian Chilipirea" userId="34ab170da5908fc4" providerId="LiveId" clId="{0F39BEFB-5B02-44DE-924E-C91EBE54DCB3}" dt="2021-03-03T20:58:56.601" v="2929" actId="1076"/>
          <ac:spMkLst>
            <pc:docMk/>
            <pc:sldMk cId="2857159270" sldId="710"/>
            <ac:spMk id="9" creationId="{5C5A96DD-C6D6-4B9A-8AC7-EAE42BB4D8D5}"/>
          </ac:spMkLst>
        </pc:spChg>
        <pc:spChg chg="add mod">
          <ac:chgData name="Cristian Chilipirea" userId="34ab170da5908fc4" providerId="LiveId" clId="{0F39BEFB-5B02-44DE-924E-C91EBE54DCB3}" dt="2021-03-03T20:58:56.601" v="2929" actId="1076"/>
          <ac:spMkLst>
            <pc:docMk/>
            <pc:sldMk cId="2857159270" sldId="710"/>
            <ac:spMk id="10" creationId="{816BBC12-E47F-42A0-8927-5A749232971A}"/>
          </ac:spMkLst>
        </pc:spChg>
        <pc:spChg chg="add mod">
          <ac:chgData name="Cristian Chilipirea" userId="34ab170da5908fc4" providerId="LiveId" clId="{0F39BEFB-5B02-44DE-924E-C91EBE54DCB3}" dt="2021-03-03T20:58:56.601" v="2929" actId="1076"/>
          <ac:spMkLst>
            <pc:docMk/>
            <pc:sldMk cId="2857159270" sldId="710"/>
            <ac:spMk id="11" creationId="{B22A1257-7D78-475F-A31D-C9652256E02B}"/>
          </ac:spMkLst>
        </pc:spChg>
        <pc:spChg chg="add mod">
          <ac:chgData name="Cristian Chilipirea" userId="34ab170da5908fc4" providerId="LiveId" clId="{0F39BEFB-5B02-44DE-924E-C91EBE54DCB3}" dt="2021-03-03T20:58:56.601" v="2929" actId="1076"/>
          <ac:spMkLst>
            <pc:docMk/>
            <pc:sldMk cId="2857159270" sldId="710"/>
            <ac:spMk id="14" creationId="{EA20832B-EE16-4191-A305-536178D6F381}"/>
          </ac:spMkLst>
        </pc:spChg>
        <pc:spChg chg="add mod">
          <ac:chgData name="Cristian Chilipirea" userId="34ab170da5908fc4" providerId="LiveId" clId="{0F39BEFB-5B02-44DE-924E-C91EBE54DCB3}" dt="2021-03-03T20:58:56.601" v="2929" actId="1076"/>
          <ac:spMkLst>
            <pc:docMk/>
            <pc:sldMk cId="2857159270" sldId="710"/>
            <ac:spMk id="15" creationId="{BCC63762-B951-4339-9298-F840114AAEEC}"/>
          </ac:spMkLst>
        </pc:spChg>
        <pc:spChg chg="add mod">
          <ac:chgData name="Cristian Chilipirea" userId="34ab170da5908fc4" providerId="LiveId" clId="{0F39BEFB-5B02-44DE-924E-C91EBE54DCB3}" dt="2021-03-03T20:58:56.601" v="2929" actId="1076"/>
          <ac:spMkLst>
            <pc:docMk/>
            <pc:sldMk cId="2857159270" sldId="710"/>
            <ac:spMk id="16" creationId="{7F629609-B581-4431-BB8D-B5FFCBA80517}"/>
          </ac:spMkLst>
        </pc:spChg>
        <pc:spChg chg="add mod">
          <ac:chgData name="Cristian Chilipirea" userId="34ab170da5908fc4" providerId="LiveId" clId="{0F39BEFB-5B02-44DE-924E-C91EBE54DCB3}" dt="2021-03-03T20:58:56.601" v="2929" actId="1076"/>
          <ac:spMkLst>
            <pc:docMk/>
            <pc:sldMk cId="2857159270" sldId="710"/>
            <ac:spMk id="20" creationId="{2A918B11-2F06-48B9-99CC-3B4643BC6ACD}"/>
          </ac:spMkLst>
        </pc:spChg>
        <pc:spChg chg="add mod">
          <ac:chgData name="Cristian Chilipirea" userId="34ab170da5908fc4" providerId="LiveId" clId="{0F39BEFB-5B02-44DE-924E-C91EBE54DCB3}" dt="2021-03-03T20:58:56.601" v="2929" actId="1076"/>
          <ac:spMkLst>
            <pc:docMk/>
            <pc:sldMk cId="2857159270" sldId="710"/>
            <ac:spMk id="21" creationId="{0453BE77-9498-4D85-8B1A-5345631BED1F}"/>
          </ac:spMkLst>
        </pc:spChg>
        <pc:cxnChg chg="add mod">
          <ac:chgData name="Cristian Chilipirea" userId="34ab170da5908fc4" providerId="LiveId" clId="{0F39BEFB-5B02-44DE-924E-C91EBE54DCB3}" dt="2021-03-03T20:58:56.601" v="2929" actId="1076"/>
          <ac:cxnSpMkLst>
            <pc:docMk/>
            <pc:sldMk cId="2857159270" sldId="710"/>
            <ac:cxnSpMk id="12" creationId="{E40A91A8-7269-45AA-993D-13E051037F30}"/>
          </ac:cxnSpMkLst>
        </pc:cxnChg>
        <pc:cxnChg chg="add mod">
          <ac:chgData name="Cristian Chilipirea" userId="34ab170da5908fc4" providerId="LiveId" clId="{0F39BEFB-5B02-44DE-924E-C91EBE54DCB3}" dt="2021-03-03T20:58:56.601" v="2929" actId="1076"/>
          <ac:cxnSpMkLst>
            <pc:docMk/>
            <pc:sldMk cId="2857159270" sldId="710"/>
            <ac:cxnSpMk id="13" creationId="{BE5523C4-DF47-4631-9711-92F453120DFE}"/>
          </ac:cxnSpMkLst>
        </pc:cxnChg>
        <pc:cxnChg chg="add mod">
          <ac:chgData name="Cristian Chilipirea" userId="34ab170da5908fc4" providerId="LiveId" clId="{0F39BEFB-5B02-44DE-924E-C91EBE54DCB3}" dt="2021-03-03T20:58:56.601" v="2929" actId="1076"/>
          <ac:cxnSpMkLst>
            <pc:docMk/>
            <pc:sldMk cId="2857159270" sldId="710"/>
            <ac:cxnSpMk id="17" creationId="{18F89200-8F87-4703-8123-B38C08E18505}"/>
          </ac:cxnSpMkLst>
        </pc:cxnChg>
        <pc:cxnChg chg="add mod">
          <ac:chgData name="Cristian Chilipirea" userId="34ab170da5908fc4" providerId="LiveId" clId="{0F39BEFB-5B02-44DE-924E-C91EBE54DCB3}" dt="2021-03-03T20:58:56.601" v="2929" actId="1076"/>
          <ac:cxnSpMkLst>
            <pc:docMk/>
            <pc:sldMk cId="2857159270" sldId="710"/>
            <ac:cxnSpMk id="18" creationId="{4E3E1524-8065-46B9-95EC-DA40A65ECACE}"/>
          </ac:cxnSpMkLst>
        </pc:cxnChg>
        <pc:cxnChg chg="add mod">
          <ac:chgData name="Cristian Chilipirea" userId="34ab170da5908fc4" providerId="LiveId" clId="{0F39BEFB-5B02-44DE-924E-C91EBE54DCB3}" dt="2021-03-03T20:58:56.601" v="2929" actId="1076"/>
          <ac:cxnSpMkLst>
            <pc:docMk/>
            <pc:sldMk cId="2857159270" sldId="710"/>
            <ac:cxnSpMk id="19" creationId="{4ED2E80E-00FD-4B04-B3AF-3C392FA81E49}"/>
          </ac:cxnSpMkLst>
        </pc:cxnChg>
        <pc:cxnChg chg="add mod">
          <ac:chgData name="Cristian Chilipirea" userId="34ab170da5908fc4" providerId="LiveId" clId="{0F39BEFB-5B02-44DE-924E-C91EBE54DCB3}" dt="2021-03-03T20:58:56.601" v="2929" actId="1076"/>
          <ac:cxnSpMkLst>
            <pc:docMk/>
            <pc:sldMk cId="2857159270" sldId="710"/>
            <ac:cxnSpMk id="22" creationId="{C62618DF-BCED-4DA4-BBCE-950AF98BA6FA}"/>
          </ac:cxnSpMkLst>
        </pc:cxnChg>
        <pc:cxnChg chg="add mod">
          <ac:chgData name="Cristian Chilipirea" userId="34ab170da5908fc4" providerId="LiveId" clId="{0F39BEFB-5B02-44DE-924E-C91EBE54DCB3}" dt="2021-03-03T20:58:56.601" v="2929" actId="1076"/>
          <ac:cxnSpMkLst>
            <pc:docMk/>
            <pc:sldMk cId="2857159270" sldId="710"/>
            <ac:cxnSpMk id="23" creationId="{54B675CB-106C-4BE7-8D69-DB2619973BBB}"/>
          </ac:cxnSpMkLst>
        </pc:cxnChg>
      </pc:sldChg>
      <pc:sldChg chg="modSp new mod">
        <pc:chgData name="Cristian Chilipirea" userId="34ab170da5908fc4" providerId="LiveId" clId="{0F39BEFB-5B02-44DE-924E-C91EBE54DCB3}" dt="2021-03-03T22:12:43.901" v="3052" actId="14100"/>
        <pc:sldMkLst>
          <pc:docMk/>
          <pc:sldMk cId="267533109" sldId="711"/>
        </pc:sldMkLst>
        <pc:spChg chg="mod">
          <ac:chgData name="Cristian Chilipirea" userId="34ab170da5908fc4" providerId="LiveId" clId="{0F39BEFB-5B02-44DE-924E-C91EBE54DCB3}" dt="2021-03-03T21:48:57.415" v="2965" actId="20577"/>
          <ac:spMkLst>
            <pc:docMk/>
            <pc:sldMk cId="267533109" sldId="711"/>
            <ac:spMk id="3" creationId="{559A6A58-A320-4921-8276-A408BA635780}"/>
          </ac:spMkLst>
        </pc:spChg>
        <pc:spChg chg="mod">
          <ac:chgData name="Cristian Chilipirea" userId="34ab170da5908fc4" providerId="LiveId" clId="{0F39BEFB-5B02-44DE-924E-C91EBE54DCB3}" dt="2021-03-03T22:12:43.901" v="3052" actId="14100"/>
          <ac:spMkLst>
            <pc:docMk/>
            <pc:sldMk cId="267533109" sldId="711"/>
            <ac:spMk id="4" creationId="{E5816478-86B5-4481-ACAF-833900994C7C}"/>
          </ac:spMkLst>
        </pc:spChg>
      </pc:sldChg>
      <pc:sldChg chg="addSp delSp modSp new mod">
        <pc:chgData name="Cristian Chilipirea" userId="34ab170da5908fc4" providerId="LiveId" clId="{0F39BEFB-5B02-44DE-924E-C91EBE54DCB3}" dt="2021-03-03T22:20:24.037" v="3216" actId="1076"/>
        <pc:sldMkLst>
          <pc:docMk/>
          <pc:sldMk cId="3710067489" sldId="712"/>
        </pc:sldMkLst>
        <pc:spChg chg="mod">
          <ac:chgData name="Cristian Chilipirea" userId="34ab170da5908fc4" providerId="LiveId" clId="{0F39BEFB-5B02-44DE-924E-C91EBE54DCB3}" dt="2021-03-03T22:16:44.113" v="3151" actId="20577"/>
          <ac:spMkLst>
            <pc:docMk/>
            <pc:sldMk cId="3710067489" sldId="712"/>
            <ac:spMk id="3" creationId="{9079F993-E184-457F-B380-B5E1D759748D}"/>
          </ac:spMkLst>
        </pc:spChg>
        <pc:spChg chg="del mod">
          <ac:chgData name="Cristian Chilipirea" userId="34ab170da5908fc4" providerId="LiveId" clId="{0F39BEFB-5B02-44DE-924E-C91EBE54DCB3}" dt="2021-03-03T22:19:10.221" v="3187" actId="478"/>
          <ac:spMkLst>
            <pc:docMk/>
            <pc:sldMk cId="3710067489" sldId="712"/>
            <ac:spMk id="4" creationId="{B7CA64A4-1FA3-4551-8D16-2DC1B305E981}"/>
          </ac:spMkLst>
        </pc:spChg>
        <pc:spChg chg="add mod">
          <ac:chgData name="Cristian Chilipirea" userId="34ab170da5908fc4" providerId="LiveId" clId="{0F39BEFB-5B02-44DE-924E-C91EBE54DCB3}" dt="2021-03-03T22:16:52.103" v="3152" actId="1076"/>
          <ac:spMkLst>
            <pc:docMk/>
            <pc:sldMk cId="3710067489" sldId="712"/>
            <ac:spMk id="5" creationId="{1B9687D3-DF12-48B3-BD17-028DD6B8EFE5}"/>
          </ac:spMkLst>
        </pc:spChg>
        <pc:spChg chg="add mod">
          <ac:chgData name="Cristian Chilipirea" userId="34ab170da5908fc4" providerId="LiveId" clId="{0F39BEFB-5B02-44DE-924E-C91EBE54DCB3}" dt="2021-03-03T22:16:52.103" v="3152" actId="1076"/>
          <ac:spMkLst>
            <pc:docMk/>
            <pc:sldMk cId="3710067489" sldId="712"/>
            <ac:spMk id="6" creationId="{A1A8C3FA-592A-4CF2-A28B-0DFB4A14B836}"/>
          </ac:spMkLst>
        </pc:spChg>
        <pc:spChg chg="add del mod">
          <ac:chgData name="Cristian Chilipirea" userId="34ab170da5908fc4" providerId="LiveId" clId="{0F39BEFB-5B02-44DE-924E-C91EBE54DCB3}" dt="2021-03-03T22:14:54.270" v="3115" actId="478"/>
          <ac:spMkLst>
            <pc:docMk/>
            <pc:sldMk cId="3710067489" sldId="712"/>
            <ac:spMk id="7" creationId="{E1055B9B-61A0-40C6-BBB0-BFEF6B6C558D}"/>
          </ac:spMkLst>
        </pc:spChg>
        <pc:spChg chg="add mod">
          <ac:chgData name="Cristian Chilipirea" userId="34ab170da5908fc4" providerId="LiveId" clId="{0F39BEFB-5B02-44DE-924E-C91EBE54DCB3}" dt="2021-03-03T22:16:52.103" v="3152" actId="1076"/>
          <ac:spMkLst>
            <pc:docMk/>
            <pc:sldMk cId="3710067489" sldId="712"/>
            <ac:spMk id="10" creationId="{5108C40B-E114-48B2-B556-6B87B14A9172}"/>
          </ac:spMkLst>
        </pc:spChg>
        <pc:spChg chg="add del mod">
          <ac:chgData name="Cristian Chilipirea" userId="34ab170da5908fc4" providerId="LiveId" clId="{0F39BEFB-5B02-44DE-924E-C91EBE54DCB3}" dt="2021-03-03T22:14:54.270" v="3115" actId="478"/>
          <ac:spMkLst>
            <pc:docMk/>
            <pc:sldMk cId="3710067489" sldId="712"/>
            <ac:spMk id="11" creationId="{E35BB265-DFF2-43F6-B013-1993B6A581D3}"/>
          </ac:spMkLst>
        </pc:spChg>
        <pc:spChg chg="add del mod">
          <ac:chgData name="Cristian Chilipirea" userId="34ab170da5908fc4" providerId="LiveId" clId="{0F39BEFB-5B02-44DE-924E-C91EBE54DCB3}" dt="2021-03-03T22:14:54.270" v="3115" actId="478"/>
          <ac:spMkLst>
            <pc:docMk/>
            <pc:sldMk cId="3710067489" sldId="712"/>
            <ac:spMk id="12" creationId="{4966DB03-5953-4AD5-B235-074AFB24ADB4}"/>
          </ac:spMkLst>
        </pc:spChg>
        <pc:spChg chg="add mod">
          <ac:chgData name="Cristian Chilipirea" userId="34ab170da5908fc4" providerId="LiveId" clId="{0F39BEFB-5B02-44DE-924E-C91EBE54DCB3}" dt="2021-03-03T22:16:52.103" v="3152" actId="1076"/>
          <ac:spMkLst>
            <pc:docMk/>
            <pc:sldMk cId="3710067489" sldId="712"/>
            <ac:spMk id="16" creationId="{EA83783A-4BBA-490C-8785-C772DF9B5626}"/>
          </ac:spMkLst>
        </pc:spChg>
        <pc:spChg chg="add del mod">
          <ac:chgData name="Cristian Chilipirea" userId="34ab170da5908fc4" providerId="LiveId" clId="{0F39BEFB-5B02-44DE-924E-C91EBE54DCB3}" dt="2021-03-03T22:14:54.270" v="3115" actId="478"/>
          <ac:spMkLst>
            <pc:docMk/>
            <pc:sldMk cId="3710067489" sldId="712"/>
            <ac:spMk id="17" creationId="{6048B490-5316-4B9F-9540-C84923B14F94}"/>
          </ac:spMkLst>
        </pc:spChg>
        <pc:spChg chg="add del mod">
          <ac:chgData name="Cristian Chilipirea" userId="34ab170da5908fc4" providerId="LiveId" clId="{0F39BEFB-5B02-44DE-924E-C91EBE54DCB3}" dt="2021-03-03T22:14:18.543" v="3107"/>
          <ac:spMkLst>
            <pc:docMk/>
            <pc:sldMk cId="3710067489" sldId="712"/>
            <ac:spMk id="23" creationId="{F20F7700-B279-4627-9728-06CD2986CEA6}"/>
          </ac:spMkLst>
        </pc:spChg>
        <pc:spChg chg="add del mod">
          <ac:chgData name="Cristian Chilipirea" userId="34ab170da5908fc4" providerId="LiveId" clId="{0F39BEFB-5B02-44DE-924E-C91EBE54DCB3}" dt="2021-03-03T22:14:18.543" v="3107"/>
          <ac:spMkLst>
            <pc:docMk/>
            <pc:sldMk cId="3710067489" sldId="712"/>
            <ac:spMk id="24" creationId="{A88F66E6-FEE5-485D-8BDC-193F346C78C6}"/>
          </ac:spMkLst>
        </pc:spChg>
        <pc:spChg chg="add del mod">
          <ac:chgData name="Cristian Chilipirea" userId="34ab170da5908fc4" providerId="LiveId" clId="{0F39BEFB-5B02-44DE-924E-C91EBE54DCB3}" dt="2021-03-03T22:14:18.543" v="3107"/>
          <ac:spMkLst>
            <pc:docMk/>
            <pc:sldMk cId="3710067489" sldId="712"/>
            <ac:spMk id="25" creationId="{756EA285-5621-498F-AB1A-F43FAF7A6EB8}"/>
          </ac:spMkLst>
        </pc:spChg>
        <pc:spChg chg="add del mod">
          <ac:chgData name="Cristian Chilipirea" userId="34ab170da5908fc4" providerId="LiveId" clId="{0F39BEFB-5B02-44DE-924E-C91EBE54DCB3}" dt="2021-03-03T22:14:18.543" v="3107"/>
          <ac:spMkLst>
            <pc:docMk/>
            <pc:sldMk cId="3710067489" sldId="712"/>
            <ac:spMk id="28" creationId="{F07C4B4C-2139-4BF5-AD88-4CBEDD8C5637}"/>
          </ac:spMkLst>
        </pc:spChg>
        <pc:spChg chg="add del mod">
          <ac:chgData name="Cristian Chilipirea" userId="34ab170da5908fc4" providerId="LiveId" clId="{0F39BEFB-5B02-44DE-924E-C91EBE54DCB3}" dt="2021-03-03T22:14:18.543" v="3107"/>
          <ac:spMkLst>
            <pc:docMk/>
            <pc:sldMk cId="3710067489" sldId="712"/>
            <ac:spMk id="29" creationId="{8F5A523B-C417-4078-9F7A-856F3EB7D6E8}"/>
          </ac:spMkLst>
        </pc:spChg>
        <pc:spChg chg="add del mod">
          <ac:chgData name="Cristian Chilipirea" userId="34ab170da5908fc4" providerId="LiveId" clId="{0F39BEFB-5B02-44DE-924E-C91EBE54DCB3}" dt="2021-03-03T22:14:18.543" v="3107"/>
          <ac:spMkLst>
            <pc:docMk/>
            <pc:sldMk cId="3710067489" sldId="712"/>
            <ac:spMk id="30" creationId="{C16DA62C-4497-45F4-807E-F6068FD07FF5}"/>
          </ac:spMkLst>
        </pc:spChg>
        <pc:spChg chg="add del mod">
          <ac:chgData name="Cristian Chilipirea" userId="34ab170da5908fc4" providerId="LiveId" clId="{0F39BEFB-5B02-44DE-924E-C91EBE54DCB3}" dt="2021-03-03T22:14:18.543" v="3107"/>
          <ac:spMkLst>
            <pc:docMk/>
            <pc:sldMk cId="3710067489" sldId="712"/>
            <ac:spMk id="34" creationId="{74AFC1B4-76BF-4A10-A69C-6134E80F7237}"/>
          </ac:spMkLst>
        </pc:spChg>
        <pc:spChg chg="add del mod">
          <ac:chgData name="Cristian Chilipirea" userId="34ab170da5908fc4" providerId="LiveId" clId="{0F39BEFB-5B02-44DE-924E-C91EBE54DCB3}" dt="2021-03-03T22:14:18.543" v="3107"/>
          <ac:spMkLst>
            <pc:docMk/>
            <pc:sldMk cId="3710067489" sldId="712"/>
            <ac:spMk id="35" creationId="{7A722930-DA8F-4605-9E7E-2CAC914B2858}"/>
          </ac:spMkLst>
        </pc:spChg>
        <pc:spChg chg="add mod">
          <ac:chgData name="Cristian Chilipirea" userId="34ab170da5908fc4" providerId="LiveId" clId="{0F39BEFB-5B02-44DE-924E-C91EBE54DCB3}" dt="2021-03-03T22:16:52.103" v="3152" actId="1076"/>
          <ac:spMkLst>
            <pc:docMk/>
            <pc:sldMk cId="3710067489" sldId="712"/>
            <ac:spMk id="38" creationId="{F467A832-7080-4860-95C3-C8B398C769A3}"/>
          </ac:spMkLst>
        </pc:spChg>
        <pc:spChg chg="add mod">
          <ac:chgData name="Cristian Chilipirea" userId="34ab170da5908fc4" providerId="LiveId" clId="{0F39BEFB-5B02-44DE-924E-C91EBE54DCB3}" dt="2021-03-03T22:16:52.103" v="3152" actId="1076"/>
          <ac:spMkLst>
            <pc:docMk/>
            <pc:sldMk cId="3710067489" sldId="712"/>
            <ac:spMk id="41" creationId="{43730D74-230F-48D0-A859-7CB3996F8EC6}"/>
          </ac:spMkLst>
        </pc:spChg>
        <pc:spChg chg="add mod">
          <ac:chgData name="Cristian Chilipirea" userId="34ab170da5908fc4" providerId="LiveId" clId="{0F39BEFB-5B02-44DE-924E-C91EBE54DCB3}" dt="2021-03-03T22:16:52.103" v="3152" actId="1076"/>
          <ac:spMkLst>
            <pc:docMk/>
            <pc:sldMk cId="3710067489" sldId="712"/>
            <ac:spMk id="43" creationId="{E3E8566C-C36B-421B-954A-BDAC964A743E}"/>
          </ac:spMkLst>
        </pc:spChg>
        <pc:spChg chg="add mod">
          <ac:chgData name="Cristian Chilipirea" userId="34ab170da5908fc4" providerId="LiveId" clId="{0F39BEFB-5B02-44DE-924E-C91EBE54DCB3}" dt="2021-03-03T22:16:52.103" v="3152" actId="1076"/>
          <ac:spMkLst>
            <pc:docMk/>
            <pc:sldMk cId="3710067489" sldId="712"/>
            <ac:spMk id="45" creationId="{CAED325F-39BF-4E1C-9115-A744AD477FEB}"/>
          </ac:spMkLst>
        </pc:spChg>
        <pc:spChg chg="add mod">
          <ac:chgData name="Cristian Chilipirea" userId="34ab170da5908fc4" providerId="LiveId" clId="{0F39BEFB-5B02-44DE-924E-C91EBE54DCB3}" dt="2021-03-03T22:16:52.103" v="3152" actId="1076"/>
          <ac:spMkLst>
            <pc:docMk/>
            <pc:sldMk cId="3710067489" sldId="712"/>
            <ac:spMk id="50" creationId="{5717B37F-A908-48AC-938E-24CEFC3915C2}"/>
          </ac:spMkLst>
        </pc:spChg>
        <pc:spChg chg="add mod">
          <ac:chgData name="Cristian Chilipirea" userId="34ab170da5908fc4" providerId="LiveId" clId="{0F39BEFB-5B02-44DE-924E-C91EBE54DCB3}" dt="2021-03-03T22:16:52.103" v="3152" actId="1076"/>
          <ac:spMkLst>
            <pc:docMk/>
            <pc:sldMk cId="3710067489" sldId="712"/>
            <ac:spMk id="51" creationId="{B44ACF70-AAD0-4507-B189-F5465CA77190}"/>
          </ac:spMkLst>
        </pc:spChg>
        <pc:spChg chg="add mod">
          <ac:chgData name="Cristian Chilipirea" userId="34ab170da5908fc4" providerId="LiveId" clId="{0F39BEFB-5B02-44DE-924E-C91EBE54DCB3}" dt="2021-03-03T22:16:52.103" v="3152" actId="1076"/>
          <ac:spMkLst>
            <pc:docMk/>
            <pc:sldMk cId="3710067489" sldId="712"/>
            <ac:spMk id="53" creationId="{0E96040E-2993-4E10-AEA0-FCA24CA4D79A}"/>
          </ac:spMkLst>
        </pc:spChg>
        <pc:spChg chg="add mod">
          <ac:chgData name="Cristian Chilipirea" userId="34ab170da5908fc4" providerId="LiveId" clId="{0F39BEFB-5B02-44DE-924E-C91EBE54DCB3}" dt="2021-03-03T22:16:52.103" v="3152" actId="1076"/>
          <ac:spMkLst>
            <pc:docMk/>
            <pc:sldMk cId="3710067489" sldId="712"/>
            <ac:spMk id="55" creationId="{A16B286A-0B79-426E-B70A-2D8FD53C2CFF}"/>
          </ac:spMkLst>
        </pc:spChg>
        <pc:spChg chg="add mod">
          <ac:chgData name="Cristian Chilipirea" userId="34ab170da5908fc4" providerId="LiveId" clId="{0F39BEFB-5B02-44DE-924E-C91EBE54DCB3}" dt="2021-03-03T22:16:52.103" v="3152" actId="1076"/>
          <ac:spMkLst>
            <pc:docMk/>
            <pc:sldMk cId="3710067489" sldId="712"/>
            <ac:spMk id="57" creationId="{796BAD6E-7FC5-41FB-817F-707AEDAB50B1}"/>
          </ac:spMkLst>
        </pc:spChg>
        <pc:spChg chg="add mod">
          <ac:chgData name="Cristian Chilipirea" userId="34ab170da5908fc4" providerId="LiveId" clId="{0F39BEFB-5B02-44DE-924E-C91EBE54DCB3}" dt="2021-03-03T22:16:52.103" v="3152" actId="1076"/>
          <ac:spMkLst>
            <pc:docMk/>
            <pc:sldMk cId="3710067489" sldId="712"/>
            <ac:spMk id="59" creationId="{72BB788C-91FB-493A-B411-AEB11852C52F}"/>
          </ac:spMkLst>
        </pc:spChg>
        <pc:spChg chg="add mod">
          <ac:chgData name="Cristian Chilipirea" userId="34ab170da5908fc4" providerId="LiveId" clId="{0F39BEFB-5B02-44DE-924E-C91EBE54DCB3}" dt="2021-03-03T22:16:52.103" v="3152" actId="1076"/>
          <ac:spMkLst>
            <pc:docMk/>
            <pc:sldMk cId="3710067489" sldId="712"/>
            <ac:spMk id="61" creationId="{A025DC73-DCF7-47DC-B14A-9661BFABFC2C}"/>
          </ac:spMkLst>
        </pc:spChg>
        <pc:spChg chg="add mod">
          <ac:chgData name="Cristian Chilipirea" userId="34ab170da5908fc4" providerId="LiveId" clId="{0F39BEFB-5B02-44DE-924E-C91EBE54DCB3}" dt="2021-03-03T22:19:07.970" v="3186" actId="1076"/>
          <ac:spMkLst>
            <pc:docMk/>
            <pc:sldMk cId="3710067489" sldId="712"/>
            <ac:spMk id="91" creationId="{5599E001-DAEC-4E1A-8A1A-B71AAE943595}"/>
          </ac:spMkLst>
        </pc:spChg>
        <pc:spChg chg="add mod">
          <ac:chgData name="Cristian Chilipirea" userId="34ab170da5908fc4" providerId="LiveId" clId="{0F39BEFB-5B02-44DE-924E-C91EBE54DCB3}" dt="2021-03-03T22:19:07.970" v="3186" actId="1076"/>
          <ac:spMkLst>
            <pc:docMk/>
            <pc:sldMk cId="3710067489" sldId="712"/>
            <ac:spMk id="92" creationId="{07727302-4194-413C-B8A2-E4A432195FCC}"/>
          </ac:spMkLst>
        </pc:spChg>
        <pc:spChg chg="add mod">
          <ac:chgData name="Cristian Chilipirea" userId="34ab170da5908fc4" providerId="LiveId" clId="{0F39BEFB-5B02-44DE-924E-C91EBE54DCB3}" dt="2021-03-03T22:19:07.970" v="3186" actId="1076"/>
          <ac:spMkLst>
            <pc:docMk/>
            <pc:sldMk cId="3710067489" sldId="712"/>
            <ac:spMk id="97" creationId="{2342F1DE-4429-46CD-B279-E1AA88F61C88}"/>
          </ac:spMkLst>
        </pc:spChg>
        <pc:spChg chg="add mod">
          <ac:chgData name="Cristian Chilipirea" userId="34ab170da5908fc4" providerId="LiveId" clId="{0F39BEFB-5B02-44DE-924E-C91EBE54DCB3}" dt="2021-03-03T22:19:30.343" v="3189" actId="20577"/>
          <ac:spMkLst>
            <pc:docMk/>
            <pc:sldMk cId="3710067489" sldId="712"/>
            <ac:spMk id="100" creationId="{1D575FBC-F098-4131-9C62-0076DE4AA363}"/>
          </ac:spMkLst>
        </pc:spChg>
        <pc:spChg chg="add mod">
          <ac:chgData name="Cristian Chilipirea" userId="34ab170da5908fc4" providerId="LiveId" clId="{0F39BEFB-5B02-44DE-924E-C91EBE54DCB3}" dt="2021-03-03T22:19:31.444" v="3190" actId="20577"/>
          <ac:spMkLst>
            <pc:docMk/>
            <pc:sldMk cId="3710067489" sldId="712"/>
            <ac:spMk id="102" creationId="{BD741555-F6EA-47D0-8063-28209EB5BA27}"/>
          </ac:spMkLst>
        </pc:spChg>
        <pc:spChg chg="add mod">
          <ac:chgData name="Cristian Chilipirea" userId="34ab170da5908fc4" providerId="LiveId" clId="{0F39BEFB-5B02-44DE-924E-C91EBE54DCB3}" dt="2021-03-03T22:19:32.565" v="3191" actId="20577"/>
          <ac:spMkLst>
            <pc:docMk/>
            <pc:sldMk cId="3710067489" sldId="712"/>
            <ac:spMk id="105" creationId="{CDE459D5-2CBC-4990-A024-387FAB6A8FFF}"/>
          </ac:spMkLst>
        </pc:spChg>
        <pc:spChg chg="add mod">
          <ac:chgData name="Cristian Chilipirea" userId="34ab170da5908fc4" providerId="LiveId" clId="{0F39BEFB-5B02-44DE-924E-C91EBE54DCB3}" dt="2021-03-03T22:19:33.760" v="3192" actId="20577"/>
          <ac:spMkLst>
            <pc:docMk/>
            <pc:sldMk cId="3710067489" sldId="712"/>
            <ac:spMk id="107" creationId="{7AE857DA-C281-49D3-82C1-CC47CC0489A4}"/>
          </ac:spMkLst>
        </pc:spChg>
        <pc:spChg chg="add mod">
          <ac:chgData name="Cristian Chilipirea" userId="34ab170da5908fc4" providerId="LiveId" clId="{0F39BEFB-5B02-44DE-924E-C91EBE54DCB3}" dt="2021-03-03T22:19:35.148" v="3193" actId="20577"/>
          <ac:spMkLst>
            <pc:docMk/>
            <pc:sldMk cId="3710067489" sldId="712"/>
            <ac:spMk id="109" creationId="{593DE479-8DC8-4BF8-8321-5348BAF51792}"/>
          </ac:spMkLst>
        </pc:spChg>
        <pc:spChg chg="add mod">
          <ac:chgData name="Cristian Chilipirea" userId="34ab170da5908fc4" providerId="LiveId" clId="{0F39BEFB-5B02-44DE-924E-C91EBE54DCB3}" dt="2021-03-03T22:19:37.513" v="3194" actId="20577"/>
          <ac:spMkLst>
            <pc:docMk/>
            <pc:sldMk cId="3710067489" sldId="712"/>
            <ac:spMk id="111" creationId="{186BD0E7-656A-4DEF-A711-54A705B0A5D4}"/>
          </ac:spMkLst>
        </pc:spChg>
        <pc:spChg chg="add del mod">
          <ac:chgData name="Cristian Chilipirea" userId="34ab170da5908fc4" providerId="LiveId" clId="{0F39BEFB-5B02-44DE-924E-C91EBE54DCB3}" dt="2021-03-03T22:18:40.207" v="3181"/>
          <ac:spMkLst>
            <pc:docMk/>
            <pc:sldMk cId="3710067489" sldId="712"/>
            <ac:spMk id="119" creationId="{6C396DE7-0065-40B2-A88F-06F9AE71D6BD}"/>
          </ac:spMkLst>
        </pc:spChg>
        <pc:spChg chg="add del mod">
          <ac:chgData name="Cristian Chilipirea" userId="34ab170da5908fc4" providerId="LiveId" clId="{0F39BEFB-5B02-44DE-924E-C91EBE54DCB3}" dt="2021-03-03T22:18:40.207" v="3181"/>
          <ac:spMkLst>
            <pc:docMk/>
            <pc:sldMk cId="3710067489" sldId="712"/>
            <ac:spMk id="120" creationId="{41942A25-53DF-470D-8657-80DE329E1770}"/>
          </ac:spMkLst>
        </pc:spChg>
        <pc:spChg chg="add del mod">
          <ac:chgData name="Cristian Chilipirea" userId="34ab170da5908fc4" providerId="LiveId" clId="{0F39BEFB-5B02-44DE-924E-C91EBE54DCB3}" dt="2021-03-03T22:18:40.207" v="3181"/>
          <ac:spMkLst>
            <pc:docMk/>
            <pc:sldMk cId="3710067489" sldId="712"/>
            <ac:spMk id="122" creationId="{BECEAA94-D2FD-4853-8837-D5093D764F71}"/>
          </ac:spMkLst>
        </pc:spChg>
        <pc:spChg chg="add del mod">
          <ac:chgData name="Cristian Chilipirea" userId="34ab170da5908fc4" providerId="LiveId" clId="{0F39BEFB-5B02-44DE-924E-C91EBE54DCB3}" dt="2021-03-03T22:18:40.207" v="3181"/>
          <ac:spMkLst>
            <pc:docMk/>
            <pc:sldMk cId="3710067489" sldId="712"/>
            <ac:spMk id="124" creationId="{E19637E7-6B64-4C29-8105-07D1865ED412}"/>
          </ac:spMkLst>
        </pc:spChg>
        <pc:spChg chg="add mod">
          <ac:chgData name="Cristian Chilipirea" userId="34ab170da5908fc4" providerId="LiveId" clId="{0F39BEFB-5B02-44DE-924E-C91EBE54DCB3}" dt="2021-03-03T22:20:24.037" v="3216" actId="1076"/>
          <ac:spMkLst>
            <pc:docMk/>
            <pc:sldMk cId="3710067489" sldId="712"/>
            <ac:spMk id="130" creationId="{888BCEF0-4046-409A-80AB-83669E8B3563}"/>
          </ac:spMkLst>
        </pc:spChg>
        <pc:spChg chg="add mod">
          <ac:chgData name="Cristian Chilipirea" userId="34ab170da5908fc4" providerId="LiveId" clId="{0F39BEFB-5B02-44DE-924E-C91EBE54DCB3}" dt="2021-03-03T22:20:24.037" v="3216" actId="1076"/>
          <ac:spMkLst>
            <pc:docMk/>
            <pc:sldMk cId="3710067489" sldId="712"/>
            <ac:spMk id="132" creationId="{F209B37E-1A34-422F-B1B9-E79D0D354013}"/>
          </ac:spMkLst>
        </pc:spChg>
        <pc:spChg chg="add mod">
          <ac:chgData name="Cristian Chilipirea" userId="34ab170da5908fc4" providerId="LiveId" clId="{0F39BEFB-5B02-44DE-924E-C91EBE54DCB3}" dt="2021-03-03T22:20:24.037" v="3216" actId="1076"/>
          <ac:spMkLst>
            <pc:docMk/>
            <pc:sldMk cId="3710067489" sldId="712"/>
            <ac:spMk id="134" creationId="{84A922FC-E12A-4B49-B202-01CA5AE237EB}"/>
          </ac:spMkLst>
        </pc:spChg>
        <pc:spChg chg="add mod">
          <ac:chgData name="Cristian Chilipirea" userId="34ab170da5908fc4" providerId="LiveId" clId="{0F39BEFB-5B02-44DE-924E-C91EBE54DCB3}" dt="2021-03-03T22:20:24.037" v="3216" actId="1076"/>
          <ac:spMkLst>
            <pc:docMk/>
            <pc:sldMk cId="3710067489" sldId="712"/>
            <ac:spMk id="136" creationId="{8D627914-718F-49DD-9BCB-454ACC630BAD}"/>
          </ac:spMkLst>
        </pc:spChg>
        <pc:spChg chg="add mod">
          <ac:chgData name="Cristian Chilipirea" userId="34ab170da5908fc4" providerId="LiveId" clId="{0F39BEFB-5B02-44DE-924E-C91EBE54DCB3}" dt="2021-03-03T22:20:24.037" v="3216" actId="1076"/>
          <ac:spMkLst>
            <pc:docMk/>
            <pc:sldMk cId="3710067489" sldId="712"/>
            <ac:spMk id="138" creationId="{64077177-939E-4522-BEFA-843329B3609A}"/>
          </ac:spMkLst>
        </pc:spChg>
        <pc:spChg chg="add mod">
          <ac:chgData name="Cristian Chilipirea" userId="34ab170da5908fc4" providerId="LiveId" clId="{0F39BEFB-5B02-44DE-924E-C91EBE54DCB3}" dt="2021-03-03T22:20:24.037" v="3216" actId="1076"/>
          <ac:spMkLst>
            <pc:docMk/>
            <pc:sldMk cId="3710067489" sldId="712"/>
            <ac:spMk id="140" creationId="{0022EEFC-F143-41B8-B3C8-9DB6219B9111}"/>
          </ac:spMkLst>
        </pc:spChg>
        <pc:spChg chg="add del mod">
          <ac:chgData name="Cristian Chilipirea" userId="34ab170da5908fc4" providerId="LiveId" clId="{0F39BEFB-5B02-44DE-924E-C91EBE54DCB3}" dt="2021-03-03T22:20:00.821" v="3209" actId="478"/>
          <ac:spMkLst>
            <pc:docMk/>
            <pc:sldMk cId="3710067489" sldId="712"/>
            <ac:spMk id="142" creationId="{D4F973BA-C5DC-47ED-A5F4-7323F74632BC}"/>
          </ac:spMkLst>
        </pc:spChg>
        <pc:spChg chg="add del mod">
          <ac:chgData name="Cristian Chilipirea" userId="34ab170da5908fc4" providerId="LiveId" clId="{0F39BEFB-5B02-44DE-924E-C91EBE54DCB3}" dt="2021-03-03T22:20:02.713" v="3210" actId="478"/>
          <ac:spMkLst>
            <pc:docMk/>
            <pc:sldMk cId="3710067489" sldId="712"/>
            <ac:spMk id="144" creationId="{B6E25909-76AF-40EF-BE16-F61CEA7DC97D}"/>
          </ac:spMkLst>
        </pc:spChg>
        <pc:cxnChg chg="add mod">
          <ac:chgData name="Cristian Chilipirea" userId="34ab170da5908fc4" providerId="LiveId" clId="{0F39BEFB-5B02-44DE-924E-C91EBE54DCB3}" dt="2021-03-03T22:16:52.103" v="3152" actId="1076"/>
          <ac:cxnSpMkLst>
            <pc:docMk/>
            <pc:sldMk cId="3710067489" sldId="712"/>
            <ac:cxnSpMk id="8" creationId="{2D2DC094-CAA5-4CC0-A912-A3574826E14F}"/>
          </ac:cxnSpMkLst>
        </pc:cxnChg>
        <pc:cxnChg chg="add mod">
          <ac:chgData name="Cristian Chilipirea" userId="34ab170da5908fc4" providerId="LiveId" clId="{0F39BEFB-5B02-44DE-924E-C91EBE54DCB3}" dt="2021-03-03T22:16:52.103" v="3152" actId="1076"/>
          <ac:cxnSpMkLst>
            <pc:docMk/>
            <pc:sldMk cId="3710067489" sldId="712"/>
            <ac:cxnSpMk id="9" creationId="{46D579DC-897A-4F24-B966-26812957E5D3}"/>
          </ac:cxnSpMkLst>
        </pc:cxnChg>
        <pc:cxnChg chg="add del mod">
          <ac:chgData name="Cristian Chilipirea" userId="34ab170da5908fc4" providerId="LiveId" clId="{0F39BEFB-5B02-44DE-924E-C91EBE54DCB3}" dt="2021-03-03T22:14:54.270" v="3115" actId="478"/>
          <ac:cxnSpMkLst>
            <pc:docMk/>
            <pc:sldMk cId="3710067489" sldId="712"/>
            <ac:cxnSpMk id="13" creationId="{35E7979E-C9D9-45D9-B4AE-9E600D7FE7DB}"/>
          </ac:cxnSpMkLst>
        </pc:cxnChg>
        <pc:cxnChg chg="add del mod">
          <ac:chgData name="Cristian Chilipirea" userId="34ab170da5908fc4" providerId="LiveId" clId="{0F39BEFB-5B02-44DE-924E-C91EBE54DCB3}" dt="2021-03-03T22:14:54.270" v="3115" actId="478"/>
          <ac:cxnSpMkLst>
            <pc:docMk/>
            <pc:sldMk cId="3710067489" sldId="712"/>
            <ac:cxnSpMk id="14" creationId="{AFC8F7CB-29BD-4542-9742-8AC745F5B8C2}"/>
          </ac:cxnSpMkLst>
        </pc:cxnChg>
        <pc:cxnChg chg="add mod">
          <ac:chgData name="Cristian Chilipirea" userId="34ab170da5908fc4" providerId="LiveId" clId="{0F39BEFB-5B02-44DE-924E-C91EBE54DCB3}" dt="2021-03-03T22:16:52.103" v="3152" actId="1076"/>
          <ac:cxnSpMkLst>
            <pc:docMk/>
            <pc:sldMk cId="3710067489" sldId="712"/>
            <ac:cxnSpMk id="15" creationId="{070C4A80-9E43-466C-9C73-B5ABD9EAC317}"/>
          </ac:cxnSpMkLst>
        </pc:cxnChg>
        <pc:cxnChg chg="add del mod">
          <ac:chgData name="Cristian Chilipirea" userId="34ab170da5908fc4" providerId="LiveId" clId="{0F39BEFB-5B02-44DE-924E-C91EBE54DCB3}" dt="2021-03-03T22:14:54.270" v="3115" actId="478"/>
          <ac:cxnSpMkLst>
            <pc:docMk/>
            <pc:sldMk cId="3710067489" sldId="712"/>
            <ac:cxnSpMk id="18" creationId="{57D2C990-45EF-40B6-ADF8-807AF8DA6D85}"/>
          </ac:cxnSpMkLst>
        </pc:cxnChg>
        <pc:cxnChg chg="add mod">
          <ac:chgData name="Cristian Chilipirea" userId="34ab170da5908fc4" providerId="LiveId" clId="{0F39BEFB-5B02-44DE-924E-C91EBE54DCB3}" dt="2021-03-03T22:16:52.103" v="3152" actId="1076"/>
          <ac:cxnSpMkLst>
            <pc:docMk/>
            <pc:sldMk cId="3710067489" sldId="712"/>
            <ac:cxnSpMk id="19" creationId="{5625D030-2D24-4251-B41E-3F20EC5042FF}"/>
          </ac:cxnSpMkLst>
        </pc:cxnChg>
        <pc:cxnChg chg="add del mod">
          <ac:chgData name="Cristian Chilipirea" userId="34ab170da5908fc4" providerId="LiveId" clId="{0F39BEFB-5B02-44DE-924E-C91EBE54DCB3}" dt="2021-03-03T22:14:18.543" v="3107"/>
          <ac:cxnSpMkLst>
            <pc:docMk/>
            <pc:sldMk cId="3710067489" sldId="712"/>
            <ac:cxnSpMk id="26" creationId="{1B73D449-0462-49F7-9091-985587F297D7}"/>
          </ac:cxnSpMkLst>
        </pc:cxnChg>
        <pc:cxnChg chg="add del mod">
          <ac:chgData name="Cristian Chilipirea" userId="34ab170da5908fc4" providerId="LiveId" clId="{0F39BEFB-5B02-44DE-924E-C91EBE54DCB3}" dt="2021-03-03T22:14:18.543" v="3107"/>
          <ac:cxnSpMkLst>
            <pc:docMk/>
            <pc:sldMk cId="3710067489" sldId="712"/>
            <ac:cxnSpMk id="27" creationId="{844D9513-6AA1-4DB5-ABC8-EB586A6CD9A3}"/>
          </ac:cxnSpMkLst>
        </pc:cxnChg>
        <pc:cxnChg chg="add del mod">
          <ac:chgData name="Cristian Chilipirea" userId="34ab170da5908fc4" providerId="LiveId" clId="{0F39BEFB-5B02-44DE-924E-C91EBE54DCB3}" dt="2021-03-03T22:14:18.543" v="3107"/>
          <ac:cxnSpMkLst>
            <pc:docMk/>
            <pc:sldMk cId="3710067489" sldId="712"/>
            <ac:cxnSpMk id="31" creationId="{1E31D2FD-3B23-40C3-BEF3-94DA6221E9D6}"/>
          </ac:cxnSpMkLst>
        </pc:cxnChg>
        <pc:cxnChg chg="add del mod">
          <ac:chgData name="Cristian Chilipirea" userId="34ab170da5908fc4" providerId="LiveId" clId="{0F39BEFB-5B02-44DE-924E-C91EBE54DCB3}" dt="2021-03-03T22:14:18.543" v="3107"/>
          <ac:cxnSpMkLst>
            <pc:docMk/>
            <pc:sldMk cId="3710067489" sldId="712"/>
            <ac:cxnSpMk id="32" creationId="{E11B446B-DA34-4BB6-85E5-071863221166}"/>
          </ac:cxnSpMkLst>
        </pc:cxnChg>
        <pc:cxnChg chg="add del mod">
          <ac:chgData name="Cristian Chilipirea" userId="34ab170da5908fc4" providerId="LiveId" clId="{0F39BEFB-5B02-44DE-924E-C91EBE54DCB3}" dt="2021-03-03T22:14:18.543" v="3107"/>
          <ac:cxnSpMkLst>
            <pc:docMk/>
            <pc:sldMk cId="3710067489" sldId="712"/>
            <ac:cxnSpMk id="33" creationId="{BAEAD505-3EA7-48C6-B0F9-95D128762C75}"/>
          </ac:cxnSpMkLst>
        </pc:cxnChg>
        <pc:cxnChg chg="add del mod">
          <ac:chgData name="Cristian Chilipirea" userId="34ab170da5908fc4" providerId="LiveId" clId="{0F39BEFB-5B02-44DE-924E-C91EBE54DCB3}" dt="2021-03-03T22:14:18.543" v="3107"/>
          <ac:cxnSpMkLst>
            <pc:docMk/>
            <pc:sldMk cId="3710067489" sldId="712"/>
            <ac:cxnSpMk id="36" creationId="{E6B09E59-570D-4F2D-AC24-366F99F62779}"/>
          </ac:cxnSpMkLst>
        </pc:cxnChg>
        <pc:cxnChg chg="add del mod">
          <ac:chgData name="Cristian Chilipirea" userId="34ab170da5908fc4" providerId="LiveId" clId="{0F39BEFB-5B02-44DE-924E-C91EBE54DCB3}" dt="2021-03-03T22:14:18.543" v="3107"/>
          <ac:cxnSpMkLst>
            <pc:docMk/>
            <pc:sldMk cId="3710067489" sldId="712"/>
            <ac:cxnSpMk id="37" creationId="{15C19C82-2385-45C9-9EC7-B131C1B76CC3}"/>
          </ac:cxnSpMkLst>
        </pc:cxnChg>
        <pc:cxnChg chg="add mod">
          <ac:chgData name="Cristian Chilipirea" userId="34ab170da5908fc4" providerId="LiveId" clId="{0F39BEFB-5B02-44DE-924E-C91EBE54DCB3}" dt="2021-03-03T22:16:52.103" v="3152" actId="1076"/>
          <ac:cxnSpMkLst>
            <pc:docMk/>
            <pc:sldMk cId="3710067489" sldId="712"/>
            <ac:cxnSpMk id="39" creationId="{8EF20664-EE06-411A-957C-2B16C916EF84}"/>
          </ac:cxnSpMkLst>
        </pc:cxnChg>
        <pc:cxnChg chg="add mod">
          <ac:chgData name="Cristian Chilipirea" userId="34ab170da5908fc4" providerId="LiveId" clId="{0F39BEFB-5B02-44DE-924E-C91EBE54DCB3}" dt="2021-03-03T22:16:52.103" v="3152" actId="1076"/>
          <ac:cxnSpMkLst>
            <pc:docMk/>
            <pc:sldMk cId="3710067489" sldId="712"/>
            <ac:cxnSpMk id="42" creationId="{4311E2FA-6E7B-4E05-B0DF-171CC6B71ABD}"/>
          </ac:cxnSpMkLst>
        </pc:cxnChg>
        <pc:cxnChg chg="add mod">
          <ac:chgData name="Cristian Chilipirea" userId="34ab170da5908fc4" providerId="LiveId" clId="{0F39BEFB-5B02-44DE-924E-C91EBE54DCB3}" dt="2021-03-03T22:16:52.103" v="3152" actId="1076"/>
          <ac:cxnSpMkLst>
            <pc:docMk/>
            <pc:sldMk cId="3710067489" sldId="712"/>
            <ac:cxnSpMk id="44" creationId="{38441D84-A1F0-4B63-8DEC-ACBC8EF208CB}"/>
          </ac:cxnSpMkLst>
        </pc:cxnChg>
        <pc:cxnChg chg="add mod">
          <ac:chgData name="Cristian Chilipirea" userId="34ab170da5908fc4" providerId="LiveId" clId="{0F39BEFB-5B02-44DE-924E-C91EBE54DCB3}" dt="2021-03-03T22:16:52.103" v="3152" actId="1076"/>
          <ac:cxnSpMkLst>
            <pc:docMk/>
            <pc:sldMk cId="3710067489" sldId="712"/>
            <ac:cxnSpMk id="46" creationId="{F15FE581-202C-4203-9ED4-C3CFC5F2E5BF}"/>
          </ac:cxnSpMkLst>
        </pc:cxnChg>
        <pc:cxnChg chg="add mod">
          <ac:chgData name="Cristian Chilipirea" userId="34ab170da5908fc4" providerId="LiveId" clId="{0F39BEFB-5B02-44DE-924E-C91EBE54DCB3}" dt="2021-03-03T22:16:52.103" v="3152" actId="1076"/>
          <ac:cxnSpMkLst>
            <pc:docMk/>
            <pc:sldMk cId="3710067489" sldId="712"/>
            <ac:cxnSpMk id="52" creationId="{B85492A9-649D-4B5E-A531-6F138D247B17}"/>
          </ac:cxnSpMkLst>
        </pc:cxnChg>
        <pc:cxnChg chg="add mod">
          <ac:chgData name="Cristian Chilipirea" userId="34ab170da5908fc4" providerId="LiveId" clId="{0F39BEFB-5B02-44DE-924E-C91EBE54DCB3}" dt="2021-03-03T22:16:52.103" v="3152" actId="1076"/>
          <ac:cxnSpMkLst>
            <pc:docMk/>
            <pc:sldMk cId="3710067489" sldId="712"/>
            <ac:cxnSpMk id="54" creationId="{DBCB12C8-0B64-448A-B72D-D14BBCB5C28B}"/>
          </ac:cxnSpMkLst>
        </pc:cxnChg>
        <pc:cxnChg chg="add mod">
          <ac:chgData name="Cristian Chilipirea" userId="34ab170da5908fc4" providerId="LiveId" clId="{0F39BEFB-5B02-44DE-924E-C91EBE54DCB3}" dt="2021-03-03T22:16:52.103" v="3152" actId="1076"/>
          <ac:cxnSpMkLst>
            <pc:docMk/>
            <pc:sldMk cId="3710067489" sldId="712"/>
            <ac:cxnSpMk id="56" creationId="{25AC5A2D-F589-49F3-BE7F-E66A426EE480}"/>
          </ac:cxnSpMkLst>
        </pc:cxnChg>
        <pc:cxnChg chg="add mod">
          <ac:chgData name="Cristian Chilipirea" userId="34ab170da5908fc4" providerId="LiveId" clId="{0F39BEFB-5B02-44DE-924E-C91EBE54DCB3}" dt="2021-03-03T22:16:52.103" v="3152" actId="1076"/>
          <ac:cxnSpMkLst>
            <pc:docMk/>
            <pc:sldMk cId="3710067489" sldId="712"/>
            <ac:cxnSpMk id="58" creationId="{25B0E717-C049-486C-BDA0-0983D83E7A2E}"/>
          </ac:cxnSpMkLst>
        </pc:cxnChg>
        <pc:cxnChg chg="add mod">
          <ac:chgData name="Cristian Chilipirea" userId="34ab170da5908fc4" providerId="LiveId" clId="{0F39BEFB-5B02-44DE-924E-C91EBE54DCB3}" dt="2021-03-03T22:16:52.103" v="3152" actId="1076"/>
          <ac:cxnSpMkLst>
            <pc:docMk/>
            <pc:sldMk cId="3710067489" sldId="712"/>
            <ac:cxnSpMk id="60" creationId="{0ED1EC17-9952-429B-A848-3D3166D9D237}"/>
          </ac:cxnSpMkLst>
        </pc:cxnChg>
        <pc:cxnChg chg="add mod">
          <ac:chgData name="Cristian Chilipirea" userId="34ab170da5908fc4" providerId="LiveId" clId="{0F39BEFB-5B02-44DE-924E-C91EBE54DCB3}" dt="2021-03-03T22:16:52.103" v="3152" actId="1076"/>
          <ac:cxnSpMkLst>
            <pc:docMk/>
            <pc:sldMk cId="3710067489" sldId="712"/>
            <ac:cxnSpMk id="62" creationId="{D0E6C982-46ED-4128-9703-49EFE672C03B}"/>
          </ac:cxnSpMkLst>
        </pc:cxnChg>
        <pc:cxnChg chg="add mod">
          <ac:chgData name="Cristian Chilipirea" userId="34ab170da5908fc4" providerId="LiveId" clId="{0F39BEFB-5B02-44DE-924E-C91EBE54DCB3}" dt="2021-03-03T22:19:07.970" v="3186" actId="1076"/>
          <ac:cxnSpMkLst>
            <pc:docMk/>
            <pc:sldMk cId="3710067489" sldId="712"/>
            <ac:cxnSpMk id="93" creationId="{ECDB1544-A316-4549-9FD3-6EAF3FA51B4C}"/>
          </ac:cxnSpMkLst>
        </pc:cxnChg>
        <pc:cxnChg chg="add mod">
          <ac:chgData name="Cristian Chilipirea" userId="34ab170da5908fc4" providerId="LiveId" clId="{0F39BEFB-5B02-44DE-924E-C91EBE54DCB3}" dt="2021-03-03T22:19:07.970" v="3186" actId="1076"/>
          <ac:cxnSpMkLst>
            <pc:docMk/>
            <pc:sldMk cId="3710067489" sldId="712"/>
            <ac:cxnSpMk id="98" creationId="{6B2D90BB-93B0-46CA-8CCD-10145BB25CEB}"/>
          </ac:cxnSpMkLst>
        </pc:cxnChg>
        <pc:cxnChg chg="add mod">
          <ac:chgData name="Cristian Chilipirea" userId="34ab170da5908fc4" providerId="LiveId" clId="{0F39BEFB-5B02-44DE-924E-C91EBE54DCB3}" dt="2021-03-03T22:19:07.970" v="3186" actId="1076"/>
          <ac:cxnSpMkLst>
            <pc:docMk/>
            <pc:sldMk cId="3710067489" sldId="712"/>
            <ac:cxnSpMk id="101" creationId="{232E1C61-D21A-47B2-8EA3-FC5B65EE8903}"/>
          </ac:cxnSpMkLst>
        </pc:cxnChg>
        <pc:cxnChg chg="add mod">
          <ac:chgData name="Cristian Chilipirea" userId="34ab170da5908fc4" providerId="LiveId" clId="{0F39BEFB-5B02-44DE-924E-C91EBE54DCB3}" dt="2021-03-03T22:19:07.970" v="3186" actId="1076"/>
          <ac:cxnSpMkLst>
            <pc:docMk/>
            <pc:sldMk cId="3710067489" sldId="712"/>
            <ac:cxnSpMk id="103" creationId="{B22FA724-16EB-48D1-B043-9E8148948048}"/>
          </ac:cxnSpMkLst>
        </pc:cxnChg>
        <pc:cxnChg chg="add mod">
          <ac:chgData name="Cristian Chilipirea" userId="34ab170da5908fc4" providerId="LiveId" clId="{0F39BEFB-5B02-44DE-924E-C91EBE54DCB3}" dt="2021-03-03T22:19:21.072" v="3188" actId="1076"/>
          <ac:cxnSpMkLst>
            <pc:docMk/>
            <pc:sldMk cId="3710067489" sldId="712"/>
            <ac:cxnSpMk id="106" creationId="{6C9C87EA-4487-46C7-B811-7498DCC04B17}"/>
          </ac:cxnSpMkLst>
        </pc:cxnChg>
        <pc:cxnChg chg="add mod">
          <ac:chgData name="Cristian Chilipirea" userId="34ab170da5908fc4" providerId="LiveId" clId="{0F39BEFB-5B02-44DE-924E-C91EBE54DCB3}" dt="2021-03-03T22:19:21.072" v="3188" actId="1076"/>
          <ac:cxnSpMkLst>
            <pc:docMk/>
            <pc:sldMk cId="3710067489" sldId="712"/>
            <ac:cxnSpMk id="108" creationId="{36C9B74B-9EA5-4178-A6A8-EDDFF803A30F}"/>
          </ac:cxnSpMkLst>
        </pc:cxnChg>
        <pc:cxnChg chg="add del mod">
          <ac:chgData name="Cristian Chilipirea" userId="34ab170da5908fc4" providerId="LiveId" clId="{0F39BEFB-5B02-44DE-924E-C91EBE54DCB3}" dt="2021-03-03T22:20:19.206" v="3215" actId="478"/>
          <ac:cxnSpMkLst>
            <pc:docMk/>
            <pc:sldMk cId="3710067489" sldId="712"/>
            <ac:cxnSpMk id="110" creationId="{5D91BD83-744D-46B8-9035-882C511C0312}"/>
          </ac:cxnSpMkLst>
        </pc:cxnChg>
        <pc:cxnChg chg="add mod">
          <ac:chgData name="Cristian Chilipirea" userId="34ab170da5908fc4" providerId="LiveId" clId="{0F39BEFB-5B02-44DE-924E-C91EBE54DCB3}" dt="2021-03-03T22:19:21.072" v="3188" actId="1076"/>
          <ac:cxnSpMkLst>
            <pc:docMk/>
            <pc:sldMk cId="3710067489" sldId="712"/>
            <ac:cxnSpMk id="112" creationId="{B492AB9F-7732-48C3-943E-D16E1D32F93E}"/>
          </ac:cxnSpMkLst>
        </pc:cxnChg>
        <pc:cxnChg chg="add del mod">
          <ac:chgData name="Cristian Chilipirea" userId="34ab170da5908fc4" providerId="LiveId" clId="{0F39BEFB-5B02-44DE-924E-C91EBE54DCB3}" dt="2021-03-03T22:18:40.207" v="3181"/>
          <ac:cxnSpMkLst>
            <pc:docMk/>
            <pc:sldMk cId="3710067489" sldId="712"/>
            <ac:cxnSpMk id="121" creationId="{CDEEBDEB-CDC7-48EB-BE4B-FBFD47BD9B61}"/>
          </ac:cxnSpMkLst>
        </pc:cxnChg>
        <pc:cxnChg chg="add del mod">
          <ac:chgData name="Cristian Chilipirea" userId="34ab170da5908fc4" providerId="LiveId" clId="{0F39BEFB-5B02-44DE-924E-C91EBE54DCB3}" dt="2021-03-03T22:18:40.207" v="3181"/>
          <ac:cxnSpMkLst>
            <pc:docMk/>
            <pc:sldMk cId="3710067489" sldId="712"/>
            <ac:cxnSpMk id="123" creationId="{8F5B91C7-07D3-4318-BC0C-2D09CC197C86}"/>
          </ac:cxnSpMkLst>
        </pc:cxnChg>
        <pc:cxnChg chg="add del mod">
          <ac:chgData name="Cristian Chilipirea" userId="34ab170da5908fc4" providerId="LiveId" clId="{0F39BEFB-5B02-44DE-924E-C91EBE54DCB3}" dt="2021-03-03T22:18:40.207" v="3181"/>
          <ac:cxnSpMkLst>
            <pc:docMk/>
            <pc:sldMk cId="3710067489" sldId="712"/>
            <ac:cxnSpMk id="125" creationId="{9E5BC1BE-E7A3-4AE3-9AFF-A07D2DCD000D}"/>
          </ac:cxnSpMkLst>
        </pc:cxnChg>
        <pc:cxnChg chg="add mod">
          <ac:chgData name="Cristian Chilipirea" userId="34ab170da5908fc4" providerId="LiveId" clId="{0F39BEFB-5B02-44DE-924E-C91EBE54DCB3}" dt="2021-03-03T22:20:24.037" v="3216" actId="1076"/>
          <ac:cxnSpMkLst>
            <pc:docMk/>
            <pc:sldMk cId="3710067489" sldId="712"/>
            <ac:cxnSpMk id="131" creationId="{7EE1D2C0-E273-4486-8672-DAD7A4772DB8}"/>
          </ac:cxnSpMkLst>
        </pc:cxnChg>
        <pc:cxnChg chg="add mod">
          <ac:chgData name="Cristian Chilipirea" userId="34ab170da5908fc4" providerId="LiveId" clId="{0F39BEFB-5B02-44DE-924E-C91EBE54DCB3}" dt="2021-03-03T22:20:24.037" v="3216" actId="1076"/>
          <ac:cxnSpMkLst>
            <pc:docMk/>
            <pc:sldMk cId="3710067489" sldId="712"/>
            <ac:cxnSpMk id="133" creationId="{8924C558-B3F0-4E7F-867E-1C32C1B3096F}"/>
          </ac:cxnSpMkLst>
        </pc:cxnChg>
        <pc:cxnChg chg="add mod">
          <ac:chgData name="Cristian Chilipirea" userId="34ab170da5908fc4" providerId="LiveId" clId="{0F39BEFB-5B02-44DE-924E-C91EBE54DCB3}" dt="2021-03-03T22:20:24.037" v="3216" actId="1076"/>
          <ac:cxnSpMkLst>
            <pc:docMk/>
            <pc:sldMk cId="3710067489" sldId="712"/>
            <ac:cxnSpMk id="135" creationId="{AEFC1399-EDAD-485E-B4AB-324ECD93E78C}"/>
          </ac:cxnSpMkLst>
        </pc:cxnChg>
        <pc:cxnChg chg="add mod">
          <ac:chgData name="Cristian Chilipirea" userId="34ab170da5908fc4" providerId="LiveId" clId="{0F39BEFB-5B02-44DE-924E-C91EBE54DCB3}" dt="2021-03-03T22:20:24.037" v="3216" actId="1076"/>
          <ac:cxnSpMkLst>
            <pc:docMk/>
            <pc:sldMk cId="3710067489" sldId="712"/>
            <ac:cxnSpMk id="137" creationId="{7B84A460-3435-4A4F-9ACE-BA30AC0B2E27}"/>
          </ac:cxnSpMkLst>
        </pc:cxnChg>
        <pc:cxnChg chg="add mod">
          <ac:chgData name="Cristian Chilipirea" userId="34ab170da5908fc4" providerId="LiveId" clId="{0F39BEFB-5B02-44DE-924E-C91EBE54DCB3}" dt="2021-03-03T22:20:24.037" v="3216" actId="1076"/>
          <ac:cxnSpMkLst>
            <pc:docMk/>
            <pc:sldMk cId="3710067489" sldId="712"/>
            <ac:cxnSpMk id="139" creationId="{5A69E64E-01EC-4752-8F4D-9C296A1A4BD7}"/>
          </ac:cxnSpMkLst>
        </pc:cxnChg>
        <pc:cxnChg chg="add mod">
          <ac:chgData name="Cristian Chilipirea" userId="34ab170da5908fc4" providerId="LiveId" clId="{0F39BEFB-5B02-44DE-924E-C91EBE54DCB3}" dt="2021-03-03T22:20:24.037" v="3216" actId="1076"/>
          <ac:cxnSpMkLst>
            <pc:docMk/>
            <pc:sldMk cId="3710067489" sldId="712"/>
            <ac:cxnSpMk id="141" creationId="{B0FDF004-F10C-4759-8F2F-5C7018161DDD}"/>
          </ac:cxnSpMkLst>
        </pc:cxnChg>
        <pc:cxnChg chg="add del mod">
          <ac:chgData name="Cristian Chilipirea" userId="34ab170da5908fc4" providerId="LiveId" clId="{0F39BEFB-5B02-44DE-924E-C91EBE54DCB3}" dt="2021-03-03T22:20:00.821" v="3209" actId="478"/>
          <ac:cxnSpMkLst>
            <pc:docMk/>
            <pc:sldMk cId="3710067489" sldId="712"/>
            <ac:cxnSpMk id="143" creationId="{FA7DB36D-5938-4AC8-9E4D-0ABA8E06EF89}"/>
          </ac:cxnSpMkLst>
        </pc:cxnChg>
        <pc:cxnChg chg="add del mod">
          <ac:chgData name="Cristian Chilipirea" userId="34ab170da5908fc4" providerId="LiveId" clId="{0F39BEFB-5B02-44DE-924E-C91EBE54DCB3}" dt="2021-03-03T22:20:00.821" v="3209" actId="478"/>
          <ac:cxnSpMkLst>
            <pc:docMk/>
            <pc:sldMk cId="3710067489" sldId="712"/>
            <ac:cxnSpMk id="145" creationId="{2720EA75-FD54-44D4-9C94-5944B06B5889}"/>
          </ac:cxnSpMkLst>
        </pc:cxnChg>
      </pc:sldChg>
      <pc:sldChg chg="addSp delSp modSp add mod">
        <pc:chgData name="Cristian Chilipirea" userId="34ab170da5908fc4" providerId="LiveId" clId="{0F39BEFB-5B02-44DE-924E-C91EBE54DCB3}" dt="2021-03-03T22:40:20.769" v="3348" actId="1076"/>
        <pc:sldMkLst>
          <pc:docMk/>
          <pc:sldMk cId="795372689" sldId="713"/>
        </pc:sldMkLst>
        <pc:spChg chg="mod">
          <ac:chgData name="Cristian Chilipirea" userId="34ab170da5908fc4" providerId="LiveId" clId="{0F39BEFB-5B02-44DE-924E-C91EBE54DCB3}" dt="2021-03-03T22:23:20.374" v="3282" actId="20577"/>
          <ac:spMkLst>
            <pc:docMk/>
            <pc:sldMk cId="795372689" sldId="713"/>
            <ac:spMk id="3" creationId="{9079F993-E184-457F-B380-B5E1D759748D}"/>
          </ac:spMkLst>
        </pc:spChg>
        <pc:spChg chg="mod">
          <ac:chgData name="Cristian Chilipirea" userId="34ab170da5908fc4" providerId="LiveId" clId="{0F39BEFB-5B02-44DE-924E-C91EBE54DCB3}" dt="2021-03-03T22:40:20.769" v="3348" actId="1076"/>
          <ac:spMkLst>
            <pc:docMk/>
            <pc:sldMk cId="795372689" sldId="713"/>
            <ac:spMk id="5" creationId="{1B9687D3-DF12-48B3-BD17-028DD6B8EFE5}"/>
          </ac:spMkLst>
        </pc:spChg>
        <pc:spChg chg="mod">
          <ac:chgData name="Cristian Chilipirea" userId="34ab170da5908fc4" providerId="LiveId" clId="{0F39BEFB-5B02-44DE-924E-C91EBE54DCB3}" dt="2021-03-03T22:40:20.769" v="3348" actId="1076"/>
          <ac:spMkLst>
            <pc:docMk/>
            <pc:sldMk cId="795372689" sldId="713"/>
            <ac:spMk id="6" creationId="{A1A8C3FA-592A-4CF2-A28B-0DFB4A14B836}"/>
          </ac:spMkLst>
        </pc:spChg>
        <pc:spChg chg="mod">
          <ac:chgData name="Cristian Chilipirea" userId="34ab170da5908fc4" providerId="LiveId" clId="{0F39BEFB-5B02-44DE-924E-C91EBE54DCB3}" dt="2021-03-03T22:40:20.769" v="3348" actId="1076"/>
          <ac:spMkLst>
            <pc:docMk/>
            <pc:sldMk cId="795372689" sldId="713"/>
            <ac:spMk id="10" creationId="{5108C40B-E114-48B2-B556-6B87B14A9172}"/>
          </ac:spMkLst>
        </pc:spChg>
        <pc:spChg chg="mod">
          <ac:chgData name="Cristian Chilipirea" userId="34ab170da5908fc4" providerId="LiveId" clId="{0F39BEFB-5B02-44DE-924E-C91EBE54DCB3}" dt="2021-03-03T22:40:20.769" v="3348" actId="1076"/>
          <ac:spMkLst>
            <pc:docMk/>
            <pc:sldMk cId="795372689" sldId="713"/>
            <ac:spMk id="16" creationId="{EA83783A-4BBA-490C-8785-C772DF9B5626}"/>
          </ac:spMkLst>
        </pc:spChg>
        <pc:spChg chg="add mod">
          <ac:chgData name="Cristian Chilipirea" userId="34ab170da5908fc4" providerId="LiveId" clId="{0F39BEFB-5B02-44DE-924E-C91EBE54DCB3}" dt="2021-03-03T22:40:20.769" v="3348" actId="1076"/>
          <ac:spMkLst>
            <pc:docMk/>
            <pc:sldMk cId="795372689" sldId="713"/>
            <ac:spMk id="34" creationId="{806363C0-190E-4960-A48C-C1FF38761416}"/>
          </ac:spMkLst>
        </pc:spChg>
        <pc:spChg chg="mod">
          <ac:chgData name="Cristian Chilipirea" userId="34ab170da5908fc4" providerId="LiveId" clId="{0F39BEFB-5B02-44DE-924E-C91EBE54DCB3}" dt="2021-03-03T22:40:20.769" v="3348" actId="1076"/>
          <ac:spMkLst>
            <pc:docMk/>
            <pc:sldMk cId="795372689" sldId="713"/>
            <ac:spMk id="38" creationId="{F467A832-7080-4860-95C3-C8B398C769A3}"/>
          </ac:spMkLst>
        </pc:spChg>
        <pc:spChg chg="mod">
          <ac:chgData name="Cristian Chilipirea" userId="34ab170da5908fc4" providerId="LiveId" clId="{0F39BEFB-5B02-44DE-924E-C91EBE54DCB3}" dt="2021-03-03T22:40:20.769" v="3348" actId="1076"/>
          <ac:spMkLst>
            <pc:docMk/>
            <pc:sldMk cId="795372689" sldId="713"/>
            <ac:spMk id="41" creationId="{43730D74-230F-48D0-A859-7CB3996F8EC6}"/>
          </ac:spMkLst>
        </pc:spChg>
        <pc:spChg chg="mod">
          <ac:chgData name="Cristian Chilipirea" userId="34ab170da5908fc4" providerId="LiveId" clId="{0F39BEFB-5B02-44DE-924E-C91EBE54DCB3}" dt="2021-03-03T22:40:20.769" v="3348" actId="1076"/>
          <ac:spMkLst>
            <pc:docMk/>
            <pc:sldMk cId="795372689" sldId="713"/>
            <ac:spMk id="43" creationId="{E3E8566C-C36B-421B-954A-BDAC964A743E}"/>
          </ac:spMkLst>
        </pc:spChg>
        <pc:spChg chg="mod">
          <ac:chgData name="Cristian Chilipirea" userId="34ab170da5908fc4" providerId="LiveId" clId="{0F39BEFB-5B02-44DE-924E-C91EBE54DCB3}" dt="2021-03-03T22:40:20.769" v="3348" actId="1076"/>
          <ac:spMkLst>
            <pc:docMk/>
            <pc:sldMk cId="795372689" sldId="713"/>
            <ac:spMk id="45" creationId="{CAED325F-39BF-4E1C-9115-A744AD477FEB}"/>
          </ac:spMkLst>
        </pc:spChg>
        <pc:spChg chg="mod">
          <ac:chgData name="Cristian Chilipirea" userId="34ab170da5908fc4" providerId="LiveId" clId="{0F39BEFB-5B02-44DE-924E-C91EBE54DCB3}" dt="2021-03-03T22:40:20.769" v="3348" actId="1076"/>
          <ac:spMkLst>
            <pc:docMk/>
            <pc:sldMk cId="795372689" sldId="713"/>
            <ac:spMk id="50" creationId="{5717B37F-A908-48AC-938E-24CEFC3915C2}"/>
          </ac:spMkLst>
        </pc:spChg>
        <pc:spChg chg="mod">
          <ac:chgData name="Cristian Chilipirea" userId="34ab170da5908fc4" providerId="LiveId" clId="{0F39BEFB-5B02-44DE-924E-C91EBE54DCB3}" dt="2021-03-03T22:40:20.769" v="3348" actId="1076"/>
          <ac:spMkLst>
            <pc:docMk/>
            <pc:sldMk cId="795372689" sldId="713"/>
            <ac:spMk id="51" creationId="{B44ACF70-AAD0-4507-B189-F5465CA77190}"/>
          </ac:spMkLst>
        </pc:spChg>
        <pc:spChg chg="mod">
          <ac:chgData name="Cristian Chilipirea" userId="34ab170da5908fc4" providerId="LiveId" clId="{0F39BEFB-5B02-44DE-924E-C91EBE54DCB3}" dt="2021-03-03T22:40:20.769" v="3348" actId="1076"/>
          <ac:spMkLst>
            <pc:docMk/>
            <pc:sldMk cId="795372689" sldId="713"/>
            <ac:spMk id="53" creationId="{0E96040E-2993-4E10-AEA0-FCA24CA4D79A}"/>
          </ac:spMkLst>
        </pc:spChg>
        <pc:spChg chg="mod">
          <ac:chgData name="Cristian Chilipirea" userId="34ab170da5908fc4" providerId="LiveId" clId="{0F39BEFB-5B02-44DE-924E-C91EBE54DCB3}" dt="2021-03-03T22:40:20.769" v="3348" actId="1076"/>
          <ac:spMkLst>
            <pc:docMk/>
            <pc:sldMk cId="795372689" sldId="713"/>
            <ac:spMk id="55" creationId="{A16B286A-0B79-426E-B70A-2D8FD53C2CFF}"/>
          </ac:spMkLst>
        </pc:spChg>
        <pc:spChg chg="mod">
          <ac:chgData name="Cristian Chilipirea" userId="34ab170da5908fc4" providerId="LiveId" clId="{0F39BEFB-5B02-44DE-924E-C91EBE54DCB3}" dt="2021-03-03T22:40:20.769" v="3348" actId="1076"/>
          <ac:spMkLst>
            <pc:docMk/>
            <pc:sldMk cId="795372689" sldId="713"/>
            <ac:spMk id="57" creationId="{796BAD6E-7FC5-41FB-817F-707AEDAB50B1}"/>
          </ac:spMkLst>
        </pc:spChg>
        <pc:spChg chg="mod">
          <ac:chgData name="Cristian Chilipirea" userId="34ab170da5908fc4" providerId="LiveId" clId="{0F39BEFB-5B02-44DE-924E-C91EBE54DCB3}" dt="2021-03-03T22:40:20.769" v="3348" actId="1076"/>
          <ac:spMkLst>
            <pc:docMk/>
            <pc:sldMk cId="795372689" sldId="713"/>
            <ac:spMk id="59" creationId="{72BB788C-91FB-493A-B411-AEB11852C52F}"/>
          </ac:spMkLst>
        </pc:spChg>
        <pc:spChg chg="mod">
          <ac:chgData name="Cristian Chilipirea" userId="34ab170da5908fc4" providerId="LiveId" clId="{0F39BEFB-5B02-44DE-924E-C91EBE54DCB3}" dt="2021-03-03T22:40:20.769" v="3348" actId="1076"/>
          <ac:spMkLst>
            <pc:docMk/>
            <pc:sldMk cId="795372689" sldId="713"/>
            <ac:spMk id="61" creationId="{A025DC73-DCF7-47DC-B14A-9661BFABFC2C}"/>
          </ac:spMkLst>
        </pc:spChg>
        <pc:spChg chg="add del mod">
          <ac:chgData name="Cristian Chilipirea" userId="34ab170da5908fc4" providerId="LiveId" clId="{0F39BEFB-5B02-44DE-924E-C91EBE54DCB3}" dt="2021-03-03T22:39:44.634" v="3339" actId="478"/>
          <ac:spMkLst>
            <pc:docMk/>
            <pc:sldMk cId="795372689" sldId="713"/>
            <ac:spMk id="63" creationId="{9B234E47-012C-4D0F-9FD9-AB06D7E8B16D}"/>
          </ac:spMkLst>
        </pc:spChg>
        <pc:spChg chg="add mod">
          <ac:chgData name="Cristian Chilipirea" userId="34ab170da5908fc4" providerId="LiveId" clId="{0F39BEFB-5B02-44DE-924E-C91EBE54DCB3}" dt="2021-03-03T22:40:20.769" v="3348" actId="1076"/>
          <ac:spMkLst>
            <pc:docMk/>
            <pc:sldMk cId="795372689" sldId="713"/>
            <ac:spMk id="85" creationId="{9E04BFDA-A03D-49EB-BF45-D275C3556AE5}"/>
          </ac:spMkLst>
        </pc:spChg>
        <pc:spChg chg="add mod">
          <ac:chgData name="Cristian Chilipirea" userId="34ab170da5908fc4" providerId="LiveId" clId="{0F39BEFB-5B02-44DE-924E-C91EBE54DCB3}" dt="2021-03-03T22:40:20.769" v="3348" actId="1076"/>
          <ac:spMkLst>
            <pc:docMk/>
            <pc:sldMk cId="795372689" sldId="713"/>
            <ac:spMk id="86" creationId="{88062CEB-5B3E-4639-A09E-BB1B04CBC0AD}"/>
          </ac:spMkLst>
        </pc:spChg>
        <pc:spChg chg="add mod">
          <ac:chgData name="Cristian Chilipirea" userId="34ab170da5908fc4" providerId="LiveId" clId="{0F39BEFB-5B02-44DE-924E-C91EBE54DCB3}" dt="2021-03-03T22:40:20.769" v="3348" actId="1076"/>
          <ac:spMkLst>
            <pc:docMk/>
            <pc:sldMk cId="795372689" sldId="713"/>
            <ac:spMk id="87" creationId="{24740DDF-5791-4710-B0C8-D64F2435B074}"/>
          </ac:spMkLst>
        </pc:spChg>
        <pc:spChg chg="add mod">
          <ac:chgData name="Cristian Chilipirea" userId="34ab170da5908fc4" providerId="LiveId" clId="{0F39BEFB-5B02-44DE-924E-C91EBE54DCB3}" dt="2021-03-03T22:40:20.769" v="3348" actId="1076"/>
          <ac:spMkLst>
            <pc:docMk/>
            <pc:sldMk cId="795372689" sldId="713"/>
            <ac:spMk id="88" creationId="{DBDA1F47-8B60-44A7-B40A-F420B1262DB2}"/>
          </ac:spMkLst>
        </pc:spChg>
        <pc:spChg chg="add mod">
          <ac:chgData name="Cristian Chilipirea" userId="34ab170da5908fc4" providerId="LiveId" clId="{0F39BEFB-5B02-44DE-924E-C91EBE54DCB3}" dt="2021-03-03T22:40:20.769" v="3348" actId="1076"/>
          <ac:spMkLst>
            <pc:docMk/>
            <pc:sldMk cId="795372689" sldId="713"/>
            <ac:spMk id="89" creationId="{BD7D0DE1-3A4E-4C4B-BE1E-62C6626F365E}"/>
          </ac:spMkLst>
        </pc:spChg>
        <pc:spChg chg="del">
          <ac:chgData name="Cristian Chilipirea" userId="34ab170da5908fc4" providerId="LiveId" clId="{0F39BEFB-5B02-44DE-924E-C91EBE54DCB3}" dt="2021-03-03T22:20:34.046" v="3218" actId="478"/>
          <ac:spMkLst>
            <pc:docMk/>
            <pc:sldMk cId="795372689" sldId="713"/>
            <ac:spMk id="91" creationId="{5599E001-DAEC-4E1A-8A1A-B71AAE943595}"/>
          </ac:spMkLst>
        </pc:spChg>
        <pc:spChg chg="del">
          <ac:chgData name="Cristian Chilipirea" userId="34ab170da5908fc4" providerId="LiveId" clId="{0F39BEFB-5B02-44DE-924E-C91EBE54DCB3}" dt="2021-03-03T22:20:34.046" v="3218" actId="478"/>
          <ac:spMkLst>
            <pc:docMk/>
            <pc:sldMk cId="795372689" sldId="713"/>
            <ac:spMk id="92" creationId="{07727302-4194-413C-B8A2-E4A432195FCC}"/>
          </ac:spMkLst>
        </pc:spChg>
        <pc:spChg chg="del">
          <ac:chgData name="Cristian Chilipirea" userId="34ab170da5908fc4" providerId="LiveId" clId="{0F39BEFB-5B02-44DE-924E-C91EBE54DCB3}" dt="2021-03-03T22:20:34.046" v="3218" actId="478"/>
          <ac:spMkLst>
            <pc:docMk/>
            <pc:sldMk cId="795372689" sldId="713"/>
            <ac:spMk id="97" creationId="{2342F1DE-4429-46CD-B279-E1AA88F61C88}"/>
          </ac:spMkLst>
        </pc:spChg>
        <pc:spChg chg="del">
          <ac:chgData name="Cristian Chilipirea" userId="34ab170da5908fc4" providerId="LiveId" clId="{0F39BEFB-5B02-44DE-924E-C91EBE54DCB3}" dt="2021-03-03T22:20:34.046" v="3218" actId="478"/>
          <ac:spMkLst>
            <pc:docMk/>
            <pc:sldMk cId="795372689" sldId="713"/>
            <ac:spMk id="100" creationId="{1D575FBC-F098-4131-9C62-0076DE4AA363}"/>
          </ac:spMkLst>
        </pc:spChg>
        <pc:spChg chg="del">
          <ac:chgData name="Cristian Chilipirea" userId="34ab170da5908fc4" providerId="LiveId" clId="{0F39BEFB-5B02-44DE-924E-C91EBE54DCB3}" dt="2021-03-03T22:20:34.046" v="3218" actId="478"/>
          <ac:spMkLst>
            <pc:docMk/>
            <pc:sldMk cId="795372689" sldId="713"/>
            <ac:spMk id="102" creationId="{BD741555-F6EA-47D0-8063-28209EB5BA27}"/>
          </ac:spMkLst>
        </pc:spChg>
        <pc:spChg chg="del">
          <ac:chgData name="Cristian Chilipirea" userId="34ab170da5908fc4" providerId="LiveId" clId="{0F39BEFB-5B02-44DE-924E-C91EBE54DCB3}" dt="2021-03-03T22:20:34.046" v="3218" actId="478"/>
          <ac:spMkLst>
            <pc:docMk/>
            <pc:sldMk cId="795372689" sldId="713"/>
            <ac:spMk id="105" creationId="{CDE459D5-2CBC-4990-A024-387FAB6A8FFF}"/>
          </ac:spMkLst>
        </pc:spChg>
        <pc:spChg chg="del">
          <ac:chgData name="Cristian Chilipirea" userId="34ab170da5908fc4" providerId="LiveId" clId="{0F39BEFB-5B02-44DE-924E-C91EBE54DCB3}" dt="2021-03-03T22:20:34.046" v="3218" actId="478"/>
          <ac:spMkLst>
            <pc:docMk/>
            <pc:sldMk cId="795372689" sldId="713"/>
            <ac:spMk id="107" creationId="{7AE857DA-C281-49D3-82C1-CC47CC0489A4}"/>
          </ac:spMkLst>
        </pc:spChg>
        <pc:spChg chg="del">
          <ac:chgData name="Cristian Chilipirea" userId="34ab170da5908fc4" providerId="LiveId" clId="{0F39BEFB-5B02-44DE-924E-C91EBE54DCB3}" dt="2021-03-03T22:20:34.046" v="3218" actId="478"/>
          <ac:spMkLst>
            <pc:docMk/>
            <pc:sldMk cId="795372689" sldId="713"/>
            <ac:spMk id="109" creationId="{593DE479-8DC8-4BF8-8321-5348BAF51792}"/>
          </ac:spMkLst>
        </pc:spChg>
        <pc:spChg chg="del">
          <ac:chgData name="Cristian Chilipirea" userId="34ab170da5908fc4" providerId="LiveId" clId="{0F39BEFB-5B02-44DE-924E-C91EBE54DCB3}" dt="2021-03-03T22:20:34.046" v="3218" actId="478"/>
          <ac:spMkLst>
            <pc:docMk/>
            <pc:sldMk cId="795372689" sldId="713"/>
            <ac:spMk id="111" creationId="{186BD0E7-656A-4DEF-A711-54A705B0A5D4}"/>
          </ac:spMkLst>
        </pc:spChg>
        <pc:spChg chg="del">
          <ac:chgData name="Cristian Chilipirea" userId="34ab170da5908fc4" providerId="LiveId" clId="{0F39BEFB-5B02-44DE-924E-C91EBE54DCB3}" dt="2021-03-03T22:20:34.046" v="3218" actId="478"/>
          <ac:spMkLst>
            <pc:docMk/>
            <pc:sldMk cId="795372689" sldId="713"/>
            <ac:spMk id="130" creationId="{888BCEF0-4046-409A-80AB-83669E8B3563}"/>
          </ac:spMkLst>
        </pc:spChg>
        <pc:spChg chg="del">
          <ac:chgData name="Cristian Chilipirea" userId="34ab170da5908fc4" providerId="LiveId" clId="{0F39BEFB-5B02-44DE-924E-C91EBE54DCB3}" dt="2021-03-03T22:20:34.046" v="3218" actId="478"/>
          <ac:spMkLst>
            <pc:docMk/>
            <pc:sldMk cId="795372689" sldId="713"/>
            <ac:spMk id="132" creationId="{F209B37E-1A34-422F-B1B9-E79D0D354013}"/>
          </ac:spMkLst>
        </pc:spChg>
        <pc:spChg chg="del">
          <ac:chgData name="Cristian Chilipirea" userId="34ab170da5908fc4" providerId="LiveId" clId="{0F39BEFB-5B02-44DE-924E-C91EBE54DCB3}" dt="2021-03-03T22:20:34.046" v="3218" actId="478"/>
          <ac:spMkLst>
            <pc:docMk/>
            <pc:sldMk cId="795372689" sldId="713"/>
            <ac:spMk id="134" creationId="{84A922FC-E12A-4B49-B202-01CA5AE237EB}"/>
          </ac:spMkLst>
        </pc:spChg>
        <pc:spChg chg="del">
          <ac:chgData name="Cristian Chilipirea" userId="34ab170da5908fc4" providerId="LiveId" clId="{0F39BEFB-5B02-44DE-924E-C91EBE54DCB3}" dt="2021-03-03T22:20:34.046" v="3218" actId="478"/>
          <ac:spMkLst>
            <pc:docMk/>
            <pc:sldMk cId="795372689" sldId="713"/>
            <ac:spMk id="136" creationId="{8D627914-718F-49DD-9BCB-454ACC630BAD}"/>
          </ac:spMkLst>
        </pc:spChg>
        <pc:spChg chg="del">
          <ac:chgData name="Cristian Chilipirea" userId="34ab170da5908fc4" providerId="LiveId" clId="{0F39BEFB-5B02-44DE-924E-C91EBE54DCB3}" dt="2021-03-03T22:20:34.046" v="3218" actId="478"/>
          <ac:spMkLst>
            <pc:docMk/>
            <pc:sldMk cId="795372689" sldId="713"/>
            <ac:spMk id="138" creationId="{64077177-939E-4522-BEFA-843329B3609A}"/>
          </ac:spMkLst>
        </pc:spChg>
        <pc:spChg chg="del">
          <ac:chgData name="Cristian Chilipirea" userId="34ab170da5908fc4" providerId="LiveId" clId="{0F39BEFB-5B02-44DE-924E-C91EBE54DCB3}" dt="2021-03-03T22:20:34.046" v="3218" actId="478"/>
          <ac:spMkLst>
            <pc:docMk/>
            <pc:sldMk cId="795372689" sldId="713"/>
            <ac:spMk id="140" creationId="{0022EEFC-F143-41B8-B3C8-9DB6219B9111}"/>
          </ac:spMkLst>
        </pc:spChg>
        <pc:cxnChg chg="mod">
          <ac:chgData name="Cristian Chilipirea" userId="34ab170da5908fc4" providerId="LiveId" clId="{0F39BEFB-5B02-44DE-924E-C91EBE54DCB3}" dt="2021-03-03T22:40:20.769" v="3348" actId="1076"/>
          <ac:cxnSpMkLst>
            <pc:docMk/>
            <pc:sldMk cId="795372689" sldId="713"/>
            <ac:cxnSpMk id="8" creationId="{2D2DC094-CAA5-4CC0-A912-A3574826E14F}"/>
          </ac:cxnSpMkLst>
        </pc:cxnChg>
        <pc:cxnChg chg="mod">
          <ac:chgData name="Cristian Chilipirea" userId="34ab170da5908fc4" providerId="LiveId" clId="{0F39BEFB-5B02-44DE-924E-C91EBE54DCB3}" dt="2021-03-03T22:40:20.769" v="3348" actId="1076"/>
          <ac:cxnSpMkLst>
            <pc:docMk/>
            <pc:sldMk cId="795372689" sldId="713"/>
            <ac:cxnSpMk id="9" creationId="{46D579DC-897A-4F24-B966-26812957E5D3}"/>
          </ac:cxnSpMkLst>
        </pc:cxnChg>
        <pc:cxnChg chg="mod">
          <ac:chgData name="Cristian Chilipirea" userId="34ab170da5908fc4" providerId="LiveId" clId="{0F39BEFB-5B02-44DE-924E-C91EBE54DCB3}" dt="2021-03-03T22:40:20.769" v="3348" actId="1076"/>
          <ac:cxnSpMkLst>
            <pc:docMk/>
            <pc:sldMk cId="795372689" sldId="713"/>
            <ac:cxnSpMk id="15" creationId="{070C4A80-9E43-466C-9C73-B5ABD9EAC317}"/>
          </ac:cxnSpMkLst>
        </pc:cxnChg>
        <pc:cxnChg chg="mod">
          <ac:chgData name="Cristian Chilipirea" userId="34ab170da5908fc4" providerId="LiveId" clId="{0F39BEFB-5B02-44DE-924E-C91EBE54DCB3}" dt="2021-03-03T22:40:20.769" v="3348" actId="1076"/>
          <ac:cxnSpMkLst>
            <pc:docMk/>
            <pc:sldMk cId="795372689" sldId="713"/>
            <ac:cxnSpMk id="19" creationId="{5625D030-2D24-4251-B41E-3F20EC5042FF}"/>
          </ac:cxnSpMkLst>
        </pc:cxnChg>
        <pc:cxnChg chg="mod">
          <ac:chgData name="Cristian Chilipirea" userId="34ab170da5908fc4" providerId="LiveId" clId="{0F39BEFB-5B02-44DE-924E-C91EBE54DCB3}" dt="2021-03-03T22:40:20.769" v="3348" actId="1076"/>
          <ac:cxnSpMkLst>
            <pc:docMk/>
            <pc:sldMk cId="795372689" sldId="713"/>
            <ac:cxnSpMk id="39" creationId="{8EF20664-EE06-411A-957C-2B16C916EF84}"/>
          </ac:cxnSpMkLst>
        </pc:cxnChg>
        <pc:cxnChg chg="mod">
          <ac:chgData name="Cristian Chilipirea" userId="34ab170da5908fc4" providerId="LiveId" clId="{0F39BEFB-5B02-44DE-924E-C91EBE54DCB3}" dt="2021-03-03T22:40:20.769" v="3348" actId="1076"/>
          <ac:cxnSpMkLst>
            <pc:docMk/>
            <pc:sldMk cId="795372689" sldId="713"/>
            <ac:cxnSpMk id="42" creationId="{4311E2FA-6E7B-4E05-B0DF-171CC6B71ABD}"/>
          </ac:cxnSpMkLst>
        </pc:cxnChg>
        <pc:cxnChg chg="mod">
          <ac:chgData name="Cristian Chilipirea" userId="34ab170da5908fc4" providerId="LiveId" clId="{0F39BEFB-5B02-44DE-924E-C91EBE54DCB3}" dt="2021-03-03T22:40:20.769" v="3348" actId="1076"/>
          <ac:cxnSpMkLst>
            <pc:docMk/>
            <pc:sldMk cId="795372689" sldId="713"/>
            <ac:cxnSpMk id="44" creationId="{38441D84-A1F0-4B63-8DEC-ACBC8EF208CB}"/>
          </ac:cxnSpMkLst>
        </pc:cxnChg>
        <pc:cxnChg chg="mod">
          <ac:chgData name="Cristian Chilipirea" userId="34ab170da5908fc4" providerId="LiveId" clId="{0F39BEFB-5B02-44DE-924E-C91EBE54DCB3}" dt="2021-03-03T22:40:20.769" v="3348" actId="1076"/>
          <ac:cxnSpMkLst>
            <pc:docMk/>
            <pc:sldMk cId="795372689" sldId="713"/>
            <ac:cxnSpMk id="46" creationId="{F15FE581-202C-4203-9ED4-C3CFC5F2E5BF}"/>
          </ac:cxnSpMkLst>
        </pc:cxnChg>
        <pc:cxnChg chg="mod">
          <ac:chgData name="Cristian Chilipirea" userId="34ab170da5908fc4" providerId="LiveId" clId="{0F39BEFB-5B02-44DE-924E-C91EBE54DCB3}" dt="2021-03-03T22:40:20.769" v="3348" actId="1076"/>
          <ac:cxnSpMkLst>
            <pc:docMk/>
            <pc:sldMk cId="795372689" sldId="713"/>
            <ac:cxnSpMk id="52" creationId="{B85492A9-649D-4B5E-A531-6F138D247B17}"/>
          </ac:cxnSpMkLst>
        </pc:cxnChg>
        <pc:cxnChg chg="mod">
          <ac:chgData name="Cristian Chilipirea" userId="34ab170da5908fc4" providerId="LiveId" clId="{0F39BEFB-5B02-44DE-924E-C91EBE54DCB3}" dt="2021-03-03T22:40:20.769" v="3348" actId="1076"/>
          <ac:cxnSpMkLst>
            <pc:docMk/>
            <pc:sldMk cId="795372689" sldId="713"/>
            <ac:cxnSpMk id="54" creationId="{DBCB12C8-0B64-448A-B72D-D14BBCB5C28B}"/>
          </ac:cxnSpMkLst>
        </pc:cxnChg>
        <pc:cxnChg chg="mod">
          <ac:chgData name="Cristian Chilipirea" userId="34ab170da5908fc4" providerId="LiveId" clId="{0F39BEFB-5B02-44DE-924E-C91EBE54DCB3}" dt="2021-03-03T22:40:20.769" v="3348" actId="1076"/>
          <ac:cxnSpMkLst>
            <pc:docMk/>
            <pc:sldMk cId="795372689" sldId="713"/>
            <ac:cxnSpMk id="56" creationId="{25AC5A2D-F589-49F3-BE7F-E66A426EE480}"/>
          </ac:cxnSpMkLst>
        </pc:cxnChg>
        <pc:cxnChg chg="mod">
          <ac:chgData name="Cristian Chilipirea" userId="34ab170da5908fc4" providerId="LiveId" clId="{0F39BEFB-5B02-44DE-924E-C91EBE54DCB3}" dt="2021-03-03T22:40:20.769" v="3348" actId="1076"/>
          <ac:cxnSpMkLst>
            <pc:docMk/>
            <pc:sldMk cId="795372689" sldId="713"/>
            <ac:cxnSpMk id="58" creationId="{25B0E717-C049-486C-BDA0-0983D83E7A2E}"/>
          </ac:cxnSpMkLst>
        </pc:cxnChg>
        <pc:cxnChg chg="mod">
          <ac:chgData name="Cristian Chilipirea" userId="34ab170da5908fc4" providerId="LiveId" clId="{0F39BEFB-5B02-44DE-924E-C91EBE54DCB3}" dt="2021-03-03T22:40:20.769" v="3348" actId="1076"/>
          <ac:cxnSpMkLst>
            <pc:docMk/>
            <pc:sldMk cId="795372689" sldId="713"/>
            <ac:cxnSpMk id="60" creationId="{0ED1EC17-9952-429B-A848-3D3166D9D237}"/>
          </ac:cxnSpMkLst>
        </pc:cxnChg>
        <pc:cxnChg chg="mod">
          <ac:chgData name="Cristian Chilipirea" userId="34ab170da5908fc4" providerId="LiveId" clId="{0F39BEFB-5B02-44DE-924E-C91EBE54DCB3}" dt="2021-03-03T22:40:20.769" v="3348" actId="1076"/>
          <ac:cxnSpMkLst>
            <pc:docMk/>
            <pc:sldMk cId="795372689" sldId="713"/>
            <ac:cxnSpMk id="62" creationId="{D0E6C982-46ED-4128-9703-49EFE672C03B}"/>
          </ac:cxnSpMkLst>
        </pc:cxnChg>
        <pc:cxnChg chg="del mod">
          <ac:chgData name="Cristian Chilipirea" userId="34ab170da5908fc4" providerId="LiveId" clId="{0F39BEFB-5B02-44DE-924E-C91EBE54DCB3}" dt="2021-03-03T22:20:34.046" v="3218" actId="478"/>
          <ac:cxnSpMkLst>
            <pc:docMk/>
            <pc:sldMk cId="795372689" sldId="713"/>
            <ac:cxnSpMk id="93" creationId="{ECDB1544-A316-4549-9FD3-6EAF3FA51B4C}"/>
          </ac:cxnSpMkLst>
        </pc:cxnChg>
        <pc:cxnChg chg="del mod">
          <ac:chgData name="Cristian Chilipirea" userId="34ab170da5908fc4" providerId="LiveId" clId="{0F39BEFB-5B02-44DE-924E-C91EBE54DCB3}" dt="2021-03-03T22:20:34.046" v="3218" actId="478"/>
          <ac:cxnSpMkLst>
            <pc:docMk/>
            <pc:sldMk cId="795372689" sldId="713"/>
            <ac:cxnSpMk id="98" creationId="{6B2D90BB-93B0-46CA-8CCD-10145BB25CEB}"/>
          </ac:cxnSpMkLst>
        </pc:cxnChg>
        <pc:cxnChg chg="del mod">
          <ac:chgData name="Cristian Chilipirea" userId="34ab170da5908fc4" providerId="LiveId" clId="{0F39BEFB-5B02-44DE-924E-C91EBE54DCB3}" dt="2021-03-03T22:20:34.046" v="3218" actId="478"/>
          <ac:cxnSpMkLst>
            <pc:docMk/>
            <pc:sldMk cId="795372689" sldId="713"/>
            <ac:cxnSpMk id="101" creationId="{232E1C61-D21A-47B2-8EA3-FC5B65EE8903}"/>
          </ac:cxnSpMkLst>
        </pc:cxnChg>
        <pc:cxnChg chg="del mod">
          <ac:chgData name="Cristian Chilipirea" userId="34ab170da5908fc4" providerId="LiveId" clId="{0F39BEFB-5B02-44DE-924E-C91EBE54DCB3}" dt="2021-03-03T22:20:34.046" v="3218" actId="478"/>
          <ac:cxnSpMkLst>
            <pc:docMk/>
            <pc:sldMk cId="795372689" sldId="713"/>
            <ac:cxnSpMk id="103" creationId="{B22FA724-16EB-48D1-B043-9E8148948048}"/>
          </ac:cxnSpMkLst>
        </pc:cxnChg>
        <pc:cxnChg chg="del mod">
          <ac:chgData name="Cristian Chilipirea" userId="34ab170da5908fc4" providerId="LiveId" clId="{0F39BEFB-5B02-44DE-924E-C91EBE54DCB3}" dt="2021-03-03T22:20:34.046" v="3218" actId="478"/>
          <ac:cxnSpMkLst>
            <pc:docMk/>
            <pc:sldMk cId="795372689" sldId="713"/>
            <ac:cxnSpMk id="106" creationId="{6C9C87EA-4487-46C7-B811-7498DCC04B17}"/>
          </ac:cxnSpMkLst>
        </pc:cxnChg>
        <pc:cxnChg chg="del mod">
          <ac:chgData name="Cristian Chilipirea" userId="34ab170da5908fc4" providerId="LiveId" clId="{0F39BEFB-5B02-44DE-924E-C91EBE54DCB3}" dt="2021-03-03T22:20:34.046" v="3218" actId="478"/>
          <ac:cxnSpMkLst>
            <pc:docMk/>
            <pc:sldMk cId="795372689" sldId="713"/>
            <ac:cxnSpMk id="108" creationId="{36C9B74B-9EA5-4178-A6A8-EDDFF803A30F}"/>
          </ac:cxnSpMkLst>
        </pc:cxnChg>
        <pc:cxnChg chg="del mod">
          <ac:chgData name="Cristian Chilipirea" userId="34ab170da5908fc4" providerId="LiveId" clId="{0F39BEFB-5B02-44DE-924E-C91EBE54DCB3}" dt="2021-03-03T22:20:34.046" v="3218" actId="478"/>
          <ac:cxnSpMkLst>
            <pc:docMk/>
            <pc:sldMk cId="795372689" sldId="713"/>
            <ac:cxnSpMk id="112" creationId="{B492AB9F-7732-48C3-943E-D16E1D32F93E}"/>
          </ac:cxnSpMkLst>
        </pc:cxnChg>
        <pc:cxnChg chg="del mod">
          <ac:chgData name="Cristian Chilipirea" userId="34ab170da5908fc4" providerId="LiveId" clId="{0F39BEFB-5B02-44DE-924E-C91EBE54DCB3}" dt="2021-03-03T22:20:34.046" v="3218" actId="478"/>
          <ac:cxnSpMkLst>
            <pc:docMk/>
            <pc:sldMk cId="795372689" sldId="713"/>
            <ac:cxnSpMk id="131" creationId="{7EE1D2C0-E273-4486-8672-DAD7A4772DB8}"/>
          </ac:cxnSpMkLst>
        </pc:cxnChg>
        <pc:cxnChg chg="del mod">
          <ac:chgData name="Cristian Chilipirea" userId="34ab170da5908fc4" providerId="LiveId" clId="{0F39BEFB-5B02-44DE-924E-C91EBE54DCB3}" dt="2021-03-03T22:20:34.046" v="3218" actId="478"/>
          <ac:cxnSpMkLst>
            <pc:docMk/>
            <pc:sldMk cId="795372689" sldId="713"/>
            <ac:cxnSpMk id="133" creationId="{8924C558-B3F0-4E7F-867E-1C32C1B3096F}"/>
          </ac:cxnSpMkLst>
        </pc:cxnChg>
        <pc:cxnChg chg="del mod">
          <ac:chgData name="Cristian Chilipirea" userId="34ab170da5908fc4" providerId="LiveId" clId="{0F39BEFB-5B02-44DE-924E-C91EBE54DCB3}" dt="2021-03-03T22:20:34.046" v="3218" actId="478"/>
          <ac:cxnSpMkLst>
            <pc:docMk/>
            <pc:sldMk cId="795372689" sldId="713"/>
            <ac:cxnSpMk id="135" creationId="{AEFC1399-EDAD-485E-B4AB-324ECD93E78C}"/>
          </ac:cxnSpMkLst>
        </pc:cxnChg>
        <pc:cxnChg chg="del mod">
          <ac:chgData name="Cristian Chilipirea" userId="34ab170da5908fc4" providerId="LiveId" clId="{0F39BEFB-5B02-44DE-924E-C91EBE54DCB3}" dt="2021-03-03T22:20:34.046" v="3218" actId="478"/>
          <ac:cxnSpMkLst>
            <pc:docMk/>
            <pc:sldMk cId="795372689" sldId="713"/>
            <ac:cxnSpMk id="137" creationId="{7B84A460-3435-4A4F-9ACE-BA30AC0B2E27}"/>
          </ac:cxnSpMkLst>
        </pc:cxnChg>
        <pc:cxnChg chg="del mod">
          <ac:chgData name="Cristian Chilipirea" userId="34ab170da5908fc4" providerId="LiveId" clId="{0F39BEFB-5B02-44DE-924E-C91EBE54DCB3}" dt="2021-03-03T22:20:34.046" v="3218" actId="478"/>
          <ac:cxnSpMkLst>
            <pc:docMk/>
            <pc:sldMk cId="795372689" sldId="713"/>
            <ac:cxnSpMk id="139" creationId="{5A69E64E-01EC-4752-8F4D-9C296A1A4BD7}"/>
          </ac:cxnSpMkLst>
        </pc:cxnChg>
        <pc:cxnChg chg="del mod">
          <ac:chgData name="Cristian Chilipirea" userId="34ab170da5908fc4" providerId="LiveId" clId="{0F39BEFB-5B02-44DE-924E-C91EBE54DCB3}" dt="2021-03-03T22:20:34.046" v="3218" actId="478"/>
          <ac:cxnSpMkLst>
            <pc:docMk/>
            <pc:sldMk cId="795372689" sldId="713"/>
            <ac:cxnSpMk id="141" creationId="{B0FDF004-F10C-4759-8F2F-5C7018161DDD}"/>
          </ac:cxnSpMkLst>
        </pc:cxnChg>
      </pc:sldChg>
      <pc:sldChg chg="new del">
        <pc:chgData name="Cristian Chilipirea" userId="34ab170da5908fc4" providerId="LiveId" clId="{0F39BEFB-5B02-44DE-924E-C91EBE54DCB3}" dt="2021-03-03T23:01:20.590" v="3798" actId="2696"/>
        <pc:sldMkLst>
          <pc:docMk/>
          <pc:sldMk cId="400863983" sldId="714"/>
        </pc:sldMkLst>
      </pc:sldChg>
      <pc:sldChg chg="addSp modSp add mod">
        <pc:chgData name="Cristian Chilipirea" userId="34ab170da5908fc4" providerId="LiveId" clId="{0F39BEFB-5B02-44DE-924E-C91EBE54DCB3}" dt="2021-03-03T22:59:56.133" v="3791" actId="20577"/>
        <pc:sldMkLst>
          <pc:docMk/>
          <pc:sldMk cId="1548314742" sldId="715"/>
        </pc:sldMkLst>
        <pc:spChg chg="add mod">
          <ac:chgData name="Cristian Chilipirea" userId="34ab170da5908fc4" providerId="LiveId" clId="{0F39BEFB-5B02-44DE-924E-C91EBE54DCB3}" dt="2021-03-03T22:59:56.133" v="3791" actId="20577"/>
          <ac:spMkLst>
            <pc:docMk/>
            <pc:sldMk cId="1548314742" sldId="715"/>
            <ac:spMk id="4" creationId="{7FFA6AC2-F018-4F22-AFDC-4D566D05C0E9}"/>
          </ac:spMkLst>
        </pc:spChg>
        <pc:spChg chg="mod">
          <ac:chgData name="Cristian Chilipirea" userId="34ab170da5908fc4" providerId="LiveId" clId="{0F39BEFB-5B02-44DE-924E-C91EBE54DCB3}" dt="2021-03-03T22:40:36.593" v="3350" actId="1076"/>
          <ac:spMkLst>
            <pc:docMk/>
            <pc:sldMk cId="1548314742" sldId="715"/>
            <ac:spMk id="5" creationId="{1B9687D3-DF12-48B3-BD17-028DD6B8EFE5}"/>
          </ac:spMkLst>
        </pc:spChg>
        <pc:spChg chg="mod">
          <ac:chgData name="Cristian Chilipirea" userId="34ab170da5908fc4" providerId="LiveId" clId="{0F39BEFB-5B02-44DE-924E-C91EBE54DCB3}" dt="2021-03-03T22:40:36.593" v="3350" actId="1076"/>
          <ac:spMkLst>
            <pc:docMk/>
            <pc:sldMk cId="1548314742" sldId="715"/>
            <ac:spMk id="6" creationId="{A1A8C3FA-592A-4CF2-A28B-0DFB4A14B836}"/>
          </ac:spMkLst>
        </pc:spChg>
        <pc:spChg chg="mod">
          <ac:chgData name="Cristian Chilipirea" userId="34ab170da5908fc4" providerId="LiveId" clId="{0F39BEFB-5B02-44DE-924E-C91EBE54DCB3}" dt="2021-03-03T22:40:36.593" v="3350" actId="1076"/>
          <ac:spMkLst>
            <pc:docMk/>
            <pc:sldMk cId="1548314742" sldId="715"/>
            <ac:spMk id="10" creationId="{5108C40B-E114-48B2-B556-6B87B14A9172}"/>
          </ac:spMkLst>
        </pc:spChg>
        <pc:spChg chg="mod">
          <ac:chgData name="Cristian Chilipirea" userId="34ab170da5908fc4" providerId="LiveId" clId="{0F39BEFB-5B02-44DE-924E-C91EBE54DCB3}" dt="2021-03-03T22:40:36.593" v="3350" actId="1076"/>
          <ac:spMkLst>
            <pc:docMk/>
            <pc:sldMk cId="1548314742" sldId="715"/>
            <ac:spMk id="16" creationId="{EA83783A-4BBA-490C-8785-C772DF9B5626}"/>
          </ac:spMkLst>
        </pc:spChg>
        <pc:spChg chg="mod">
          <ac:chgData name="Cristian Chilipirea" userId="34ab170da5908fc4" providerId="LiveId" clId="{0F39BEFB-5B02-44DE-924E-C91EBE54DCB3}" dt="2021-03-03T22:40:36.593" v="3350" actId="1076"/>
          <ac:spMkLst>
            <pc:docMk/>
            <pc:sldMk cId="1548314742" sldId="715"/>
            <ac:spMk id="34" creationId="{806363C0-190E-4960-A48C-C1FF38761416}"/>
          </ac:spMkLst>
        </pc:spChg>
        <pc:spChg chg="mod">
          <ac:chgData name="Cristian Chilipirea" userId="34ab170da5908fc4" providerId="LiveId" clId="{0F39BEFB-5B02-44DE-924E-C91EBE54DCB3}" dt="2021-03-03T22:40:36.593" v="3350" actId="1076"/>
          <ac:spMkLst>
            <pc:docMk/>
            <pc:sldMk cId="1548314742" sldId="715"/>
            <ac:spMk id="38" creationId="{F467A832-7080-4860-95C3-C8B398C769A3}"/>
          </ac:spMkLst>
        </pc:spChg>
        <pc:spChg chg="mod">
          <ac:chgData name="Cristian Chilipirea" userId="34ab170da5908fc4" providerId="LiveId" clId="{0F39BEFB-5B02-44DE-924E-C91EBE54DCB3}" dt="2021-03-03T22:40:36.593" v="3350" actId="1076"/>
          <ac:spMkLst>
            <pc:docMk/>
            <pc:sldMk cId="1548314742" sldId="715"/>
            <ac:spMk id="41" creationId="{43730D74-230F-48D0-A859-7CB3996F8EC6}"/>
          </ac:spMkLst>
        </pc:spChg>
        <pc:spChg chg="mod">
          <ac:chgData name="Cristian Chilipirea" userId="34ab170da5908fc4" providerId="LiveId" clId="{0F39BEFB-5B02-44DE-924E-C91EBE54DCB3}" dt="2021-03-03T22:40:36.593" v="3350" actId="1076"/>
          <ac:spMkLst>
            <pc:docMk/>
            <pc:sldMk cId="1548314742" sldId="715"/>
            <ac:spMk id="43" creationId="{E3E8566C-C36B-421B-954A-BDAC964A743E}"/>
          </ac:spMkLst>
        </pc:spChg>
        <pc:spChg chg="mod">
          <ac:chgData name="Cristian Chilipirea" userId="34ab170da5908fc4" providerId="LiveId" clId="{0F39BEFB-5B02-44DE-924E-C91EBE54DCB3}" dt="2021-03-03T22:40:36.593" v="3350" actId="1076"/>
          <ac:spMkLst>
            <pc:docMk/>
            <pc:sldMk cId="1548314742" sldId="715"/>
            <ac:spMk id="45" creationId="{CAED325F-39BF-4E1C-9115-A744AD477FEB}"/>
          </ac:spMkLst>
        </pc:spChg>
        <pc:spChg chg="mod">
          <ac:chgData name="Cristian Chilipirea" userId="34ab170da5908fc4" providerId="LiveId" clId="{0F39BEFB-5B02-44DE-924E-C91EBE54DCB3}" dt="2021-03-03T22:40:36.593" v="3350" actId="1076"/>
          <ac:spMkLst>
            <pc:docMk/>
            <pc:sldMk cId="1548314742" sldId="715"/>
            <ac:spMk id="50" creationId="{5717B37F-A908-48AC-938E-24CEFC3915C2}"/>
          </ac:spMkLst>
        </pc:spChg>
        <pc:spChg chg="mod">
          <ac:chgData name="Cristian Chilipirea" userId="34ab170da5908fc4" providerId="LiveId" clId="{0F39BEFB-5B02-44DE-924E-C91EBE54DCB3}" dt="2021-03-03T22:40:36.593" v="3350" actId="1076"/>
          <ac:spMkLst>
            <pc:docMk/>
            <pc:sldMk cId="1548314742" sldId="715"/>
            <ac:spMk id="51" creationId="{B44ACF70-AAD0-4507-B189-F5465CA77190}"/>
          </ac:spMkLst>
        </pc:spChg>
        <pc:spChg chg="mod">
          <ac:chgData name="Cristian Chilipirea" userId="34ab170da5908fc4" providerId="LiveId" clId="{0F39BEFB-5B02-44DE-924E-C91EBE54DCB3}" dt="2021-03-03T22:40:36.593" v="3350" actId="1076"/>
          <ac:spMkLst>
            <pc:docMk/>
            <pc:sldMk cId="1548314742" sldId="715"/>
            <ac:spMk id="53" creationId="{0E96040E-2993-4E10-AEA0-FCA24CA4D79A}"/>
          </ac:spMkLst>
        </pc:spChg>
        <pc:spChg chg="mod">
          <ac:chgData name="Cristian Chilipirea" userId="34ab170da5908fc4" providerId="LiveId" clId="{0F39BEFB-5B02-44DE-924E-C91EBE54DCB3}" dt="2021-03-03T22:40:36.593" v="3350" actId="1076"/>
          <ac:spMkLst>
            <pc:docMk/>
            <pc:sldMk cId="1548314742" sldId="715"/>
            <ac:spMk id="55" creationId="{A16B286A-0B79-426E-B70A-2D8FD53C2CFF}"/>
          </ac:spMkLst>
        </pc:spChg>
        <pc:spChg chg="mod">
          <ac:chgData name="Cristian Chilipirea" userId="34ab170da5908fc4" providerId="LiveId" clId="{0F39BEFB-5B02-44DE-924E-C91EBE54DCB3}" dt="2021-03-03T22:40:36.593" v="3350" actId="1076"/>
          <ac:spMkLst>
            <pc:docMk/>
            <pc:sldMk cId="1548314742" sldId="715"/>
            <ac:spMk id="57" creationId="{796BAD6E-7FC5-41FB-817F-707AEDAB50B1}"/>
          </ac:spMkLst>
        </pc:spChg>
        <pc:spChg chg="mod">
          <ac:chgData name="Cristian Chilipirea" userId="34ab170da5908fc4" providerId="LiveId" clId="{0F39BEFB-5B02-44DE-924E-C91EBE54DCB3}" dt="2021-03-03T22:40:36.593" v="3350" actId="1076"/>
          <ac:spMkLst>
            <pc:docMk/>
            <pc:sldMk cId="1548314742" sldId="715"/>
            <ac:spMk id="59" creationId="{72BB788C-91FB-493A-B411-AEB11852C52F}"/>
          </ac:spMkLst>
        </pc:spChg>
        <pc:spChg chg="mod">
          <ac:chgData name="Cristian Chilipirea" userId="34ab170da5908fc4" providerId="LiveId" clId="{0F39BEFB-5B02-44DE-924E-C91EBE54DCB3}" dt="2021-03-03T22:40:36.593" v="3350" actId="1076"/>
          <ac:spMkLst>
            <pc:docMk/>
            <pc:sldMk cId="1548314742" sldId="715"/>
            <ac:spMk id="61" creationId="{A025DC73-DCF7-47DC-B14A-9661BFABFC2C}"/>
          </ac:spMkLst>
        </pc:spChg>
        <pc:spChg chg="mod">
          <ac:chgData name="Cristian Chilipirea" userId="34ab170da5908fc4" providerId="LiveId" clId="{0F39BEFB-5B02-44DE-924E-C91EBE54DCB3}" dt="2021-03-03T22:40:36.593" v="3350" actId="1076"/>
          <ac:spMkLst>
            <pc:docMk/>
            <pc:sldMk cId="1548314742" sldId="715"/>
            <ac:spMk id="85" creationId="{9E04BFDA-A03D-49EB-BF45-D275C3556AE5}"/>
          </ac:spMkLst>
        </pc:spChg>
        <pc:spChg chg="mod">
          <ac:chgData name="Cristian Chilipirea" userId="34ab170da5908fc4" providerId="LiveId" clId="{0F39BEFB-5B02-44DE-924E-C91EBE54DCB3}" dt="2021-03-03T22:40:36.593" v="3350" actId="1076"/>
          <ac:spMkLst>
            <pc:docMk/>
            <pc:sldMk cId="1548314742" sldId="715"/>
            <ac:spMk id="86" creationId="{88062CEB-5B3E-4639-A09E-BB1B04CBC0AD}"/>
          </ac:spMkLst>
        </pc:spChg>
        <pc:spChg chg="mod">
          <ac:chgData name="Cristian Chilipirea" userId="34ab170da5908fc4" providerId="LiveId" clId="{0F39BEFB-5B02-44DE-924E-C91EBE54DCB3}" dt="2021-03-03T22:40:36.593" v="3350" actId="1076"/>
          <ac:spMkLst>
            <pc:docMk/>
            <pc:sldMk cId="1548314742" sldId="715"/>
            <ac:spMk id="87" creationId="{24740DDF-5791-4710-B0C8-D64F2435B074}"/>
          </ac:spMkLst>
        </pc:spChg>
        <pc:spChg chg="mod">
          <ac:chgData name="Cristian Chilipirea" userId="34ab170da5908fc4" providerId="LiveId" clId="{0F39BEFB-5B02-44DE-924E-C91EBE54DCB3}" dt="2021-03-03T22:40:36.593" v="3350" actId="1076"/>
          <ac:spMkLst>
            <pc:docMk/>
            <pc:sldMk cId="1548314742" sldId="715"/>
            <ac:spMk id="88" creationId="{DBDA1F47-8B60-44A7-B40A-F420B1262DB2}"/>
          </ac:spMkLst>
        </pc:spChg>
        <pc:spChg chg="mod">
          <ac:chgData name="Cristian Chilipirea" userId="34ab170da5908fc4" providerId="LiveId" clId="{0F39BEFB-5B02-44DE-924E-C91EBE54DCB3}" dt="2021-03-03T22:40:36.593" v="3350" actId="1076"/>
          <ac:spMkLst>
            <pc:docMk/>
            <pc:sldMk cId="1548314742" sldId="715"/>
            <ac:spMk id="89" creationId="{BD7D0DE1-3A4E-4C4B-BE1E-62C6626F365E}"/>
          </ac:spMkLst>
        </pc:spChg>
        <pc:cxnChg chg="mod">
          <ac:chgData name="Cristian Chilipirea" userId="34ab170da5908fc4" providerId="LiveId" clId="{0F39BEFB-5B02-44DE-924E-C91EBE54DCB3}" dt="2021-03-03T22:40:36.593" v="3350" actId="1076"/>
          <ac:cxnSpMkLst>
            <pc:docMk/>
            <pc:sldMk cId="1548314742" sldId="715"/>
            <ac:cxnSpMk id="8" creationId="{2D2DC094-CAA5-4CC0-A912-A3574826E14F}"/>
          </ac:cxnSpMkLst>
        </pc:cxnChg>
        <pc:cxnChg chg="mod">
          <ac:chgData name="Cristian Chilipirea" userId="34ab170da5908fc4" providerId="LiveId" clId="{0F39BEFB-5B02-44DE-924E-C91EBE54DCB3}" dt="2021-03-03T22:40:36.593" v="3350" actId="1076"/>
          <ac:cxnSpMkLst>
            <pc:docMk/>
            <pc:sldMk cId="1548314742" sldId="715"/>
            <ac:cxnSpMk id="9" creationId="{46D579DC-897A-4F24-B966-26812957E5D3}"/>
          </ac:cxnSpMkLst>
        </pc:cxnChg>
        <pc:cxnChg chg="mod">
          <ac:chgData name="Cristian Chilipirea" userId="34ab170da5908fc4" providerId="LiveId" clId="{0F39BEFB-5B02-44DE-924E-C91EBE54DCB3}" dt="2021-03-03T22:40:36.593" v="3350" actId="1076"/>
          <ac:cxnSpMkLst>
            <pc:docMk/>
            <pc:sldMk cId="1548314742" sldId="715"/>
            <ac:cxnSpMk id="15" creationId="{070C4A80-9E43-466C-9C73-B5ABD9EAC317}"/>
          </ac:cxnSpMkLst>
        </pc:cxnChg>
        <pc:cxnChg chg="mod">
          <ac:chgData name="Cristian Chilipirea" userId="34ab170da5908fc4" providerId="LiveId" clId="{0F39BEFB-5B02-44DE-924E-C91EBE54DCB3}" dt="2021-03-03T22:40:36.593" v="3350" actId="1076"/>
          <ac:cxnSpMkLst>
            <pc:docMk/>
            <pc:sldMk cId="1548314742" sldId="715"/>
            <ac:cxnSpMk id="19" creationId="{5625D030-2D24-4251-B41E-3F20EC5042FF}"/>
          </ac:cxnSpMkLst>
        </pc:cxnChg>
        <pc:cxnChg chg="mod">
          <ac:chgData name="Cristian Chilipirea" userId="34ab170da5908fc4" providerId="LiveId" clId="{0F39BEFB-5B02-44DE-924E-C91EBE54DCB3}" dt="2021-03-03T22:40:36.593" v="3350" actId="1076"/>
          <ac:cxnSpMkLst>
            <pc:docMk/>
            <pc:sldMk cId="1548314742" sldId="715"/>
            <ac:cxnSpMk id="39" creationId="{8EF20664-EE06-411A-957C-2B16C916EF84}"/>
          </ac:cxnSpMkLst>
        </pc:cxnChg>
        <pc:cxnChg chg="mod">
          <ac:chgData name="Cristian Chilipirea" userId="34ab170da5908fc4" providerId="LiveId" clId="{0F39BEFB-5B02-44DE-924E-C91EBE54DCB3}" dt="2021-03-03T22:40:36.593" v="3350" actId="1076"/>
          <ac:cxnSpMkLst>
            <pc:docMk/>
            <pc:sldMk cId="1548314742" sldId="715"/>
            <ac:cxnSpMk id="42" creationId="{4311E2FA-6E7B-4E05-B0DF-171CC6B71ABD}"/>
          </ac:cxnSpMkLst>
        </pc:cxnChg>
        <pc:cxnChg chg="mod">
          <ac:chgData name="Cristian Chilipirea" userId="34ab170da5908fc4" providerId="LiveId" clId="{0F39BEFB-5B02-44DE-924E-C91EBE54DCB3}" dt="2021-03-03T22:40:36.593" v="3350" actId="1076"/>
          <ac:cxnSpMkLst>
            <pc:docMk/>
            <pc:sldMk cId="1548314742" sldId="715"/>
            <ac:cxnSpMk id="44" creationId="{38441D84-A1F0-4B63-8DEC-ACBC8EF208CB}"/>
          </ac:cxnSpMkLst>
        </pc:cxnChg>
        <pc:cxnChg chg="mod">
          <ac:chgData name="Cristian Chilipirea" userId="34ab170da5908fc4" providerId="LiveId" clId="{0F39BEFB-5B02-44DE-924E-C91EBE54DCB3}" dt="2021-03-03T22:40:36.593" v="3350" actId="1076"/>
          <ac:cxnSpMkLst>
            <pc:docMk/>
            <pc:sldMk cId="1548314742" sldId="715"/>
            <ac:cxnSpMk id="46" creationId="{F15FE581-202C-4203-9ED4-C3CFC5F2E5BF}"/>
          </ac:cxnSpMkLst>
        </pc:cxnChg>
        <pc:cxnChg chg="mod">
          <ac:chgData name="Cristian Chilipirea" userId="34ab170da5908fc4" providerId="LiveId" clId="{0F39BEFB-5B02-44DE-924E-C91EBE54DCB3}" dt="2021-03-03T22:40:36.593" v="3350" actId="1076"/>
          <ac:cxnSpMkLst>
            <pc:docMk/>
            <pc:sldMk cId="1548314742" sldId="715"/>
            <ac:cxnSpMk id="52" creationId="{B85492A9-649D-4B5E-A531-6F138D247B17}"/>
          </ac:cxnSpMkLst>
        </pc:cxnChg>
        <pc:cxnChg chg="mod">
          <ac:chgData name="Cristian Chilipirea" userId="34ab170da5908fc4" providerId="LiveId" clId="{0F39BEFB-5B02-44DE-924E-C91EBE54DCB3}" dt="2021-03-03T22:40:36.593" v="3350" actId="1076"/>
          <ac:cxnSpMkLst>
            <pc:docMk/>
            <pc:sldMk cId="1548314742" sldId="715"/>
            <ac:cxnSpMk id="54" creationId="{DBCB12C8-0B64-448A-B72D-D14BBCB5C28B}"/>
          </ac:cxnSpMkLst>
        </pc:cxnChg>
        <pc:cxnChg chg="mod">
          <ac:chgData name="Cristian Chilipirea" userId="34ab170da5908fc4" providerId="LiveId" clId="{0F39BEFB-5B02-44DE-924E-C91EBE54DCB3}" dt="2021-03-03T22:40:36.593" v="3350" actId="1076"/>
          <ac:cxnSpMkLst>
            <pc:docMk/>
            <pc:sldMk cId="1548314742" sldId="715"/>
            <ac:cxnSpMk id="56" creationId="{25AC5A2D-F589-49F3-BE7F-E66A426EE480}"/>
          </ac:cxnSpMkLst>
        </pc:cxnChg>
        <pc:cxnChg chg="mod">
          <ac:chgData name="Cristian Chilipirea" userId="34ab170da5908fc4" providerId="LiveId" clId="{0F39BEFB-5B02-44DE-924E-C91EBE54DCB3}" dt="2021-03-03T22:40:36.593" v="3350" actId="1076"/>
          <ac:cxnSpMkLst>
            <pc:docMk/>
            <pc:sldMk cId="1548314742" sldId="715"/>
            <ac:cxnSpMk id="58" creationId="{25B0E717-C049-486C-BDA0-0983D83E7A2E}"/>
          </ac:cxnSpMkLst>
        </pc:cxnChg>
        <pc:cxnChg chg="mod">
          <ac:chgData name="Cristian Chilipirea" userId="34ab170da5908fc4" providerId="LiveId" clId="{0F39BEFB-5B02-44DE-924E-C91EBE54DCB3}" dt="2021-03-03T22:40:36.593" v="3350" actId="1076"/>
          <ac:cxnSpMkLst>
            <pc:docMk/>
            <pc:sldMk cId="1548314742" sldId="715"/>
            <ac:cxnSpMk id="60" creationId="{0ED1EC17-9952-429B-A848-3D3166D9D237}"/>
          </ac:cxnSpMkLst>
        </pc:cxnChg>
        <pc:cxnChg chg="mod">
          <ac:chgData name="Cristian Chilipirea" userId="34ab170da5908fc4" providerId="LiveId" clId="{0F39BEFB-5B02-44DE-924E-C91EBE54DCB3}" dt="2021-03-03T22:40:36.593" v="3350" actId="1076"/>
          <ac:cxnSpMkLst>
            <pc:docMk/>
            <pc:sldMk cId="1548314742" sldId="715"/>
            <ac:cxnSpMk id="62" creationId="{D0E6C982-46ED-4128-9703-49EFE672C03B}"/>
          </ac:cxnSpMkLst>
        </pc:cxnChg>
      </pc:sldChg>
      <pc:sldChg chg="addSp delSp modSp add mod">
        <pc:chgData name="Cristian Chilipirea" userId="34ab170da5908fc4" providerId="LiveId" clId="{0F39BEFB-5B02-44DE-924E-C91EBE54DCB3}" dt="2021-03-03T23:01:39.730" v="3833" actId="1076"/>
        <pc:sldMkLst>
          <pc:docMk/>
          <pc:sldMk cId="17611562" sldId="716"/>
        </pc:sldMkLst>
        <pc:spChg chg="mod">
          <ac:chgData name="Cristian Chilipirea" userId="34ab170da5908fc4" providerId="LiveId" clId="{0F39BEFB-5B02-44DE-924E-C91EBE54DCB3}" dt="2021-03-03T22:58:37.355" v="3771" actId="20577"/>
          <ac:spMkLst>
            <pc:docMk/>
            <pc:sldMk cId="17611562" sldId="716"/>
            <ac:spMk id="4" creationId="{7FFA6AC2-F018-4F22-AFDC-4D566D05C0E9}"/>
          </ac:spMkLst>
        </pc:spChg>
        <pc:spChg chg="add del mod">
          <ac:chgData name="Cristian Chilipirea" userId="34ab170da5908fc4" providerId="LiveId" clId="{0F39BEFB-5B02-44DE-924E-C91EBE54DCB3}" dt="2021-03-03T23:00:53.140" v="3793" actId="478"/>
          <ac:spMkLst>
            <pc:docMk/>
            <pc:sldMk cId="17611562" sldId="716"/>
            <ac:spMk id="7" creationId="{DFD9CD4E-BCE4-444A-AD7A-FA35AE33440B}"/>
          </ac:spMkLst>
        </pc:spChg>
        <pc:spChg chg="add mod">
          <ac:chgData name="Cristian Chilipirea" userId="34ab170da5908fc4" providerId="LiveId" clId="{0F39BEFB-5B02-44DE-924E-C91EBE54DCB3}" dt="2021-03-03T23:01:39.730" v="3833" actId="1076"/>
          <ac:spMkLst>
            <pc:docMk/>
            <pc:sldMk cId="17611562" sldId="716"/>
            <ac:spMk id="11" creationId="{4DA967F4-0887-45E2-A5ED-0DF22C308814}"/>
          </ac:spMkLst>
        </pc:spChg>
      </pc:sldChg>
      <pc:sldChg chg="add">
        <pc:chgData name="Cristian Chilipirea" userId="34ab170da5908fc4" providerId="LiveId" clId="{0F39BEFB-5B02-44DE-924E-C91EBE54DCB3}" dt="2021-03-03T22:59:27.661" v="3781" actId="2890"/>
        <pc:sldMkLst>
          <pc:docMk/>
          <pc:sldMk cId="1265911002" sldId="717"/>
        </pc:sldMkLst>
      </pc:sldChg>
      <pc:sldChg chg="add">
        <pc:chgData name="Cristian Chilipirea" userId="34ab170da5908fc4" providerId="LiveId" clId="{0F39BEFB-5B02-44DE-924E-C91EBE54DCB3}" dt="2021-03-03T22:59:40.413" v="3783" actId="2890"/>
        <pc:sldMkLst>
          <pc:docMk/>
          <pc:sldMk cId="3826152594" sldId="718"/>
        </pc:sldMkLst>
      </pc:sldChg>
      <pc:sldChg chg="add">
        <pc:chgData name="Cristian Chilipirea" userId="34ab170da5908fc4" providerId="LiveId" clId="{0F39BEFB-5B02-44DE-924E-C91EBE54DCB3}" dt="2021-03-03T22:59:50.616" v="3785" actId="2890"/>
        <pc:sldMkLst>
          <pc:docMk/>
          <pc:sldMk cId="783024352" sldId="719"/>
        </pc:sldMkLst>
      </pc:sldChg>
      <pc:sldChg chg="modSp add mod">
        <pc:chgData name="Cristian Chilipirea" userId="34ab170da5908fc4" providerId="LiveId" clId="{0F39BEFB-5B02-44DE-924E-C91EBE54DCB3}" dt="2021-03-03T23:01:12.638" v="3797" actId="14100"/>
        <pc:sldMkLst>
          <pc:docMk/>
          <pc:sldMk cId="4155747342" sldId="720"/>
        </pc:sldMkLst>
        <pc:spChg chg="mod">
          <ac:chgData name="Cristian Chilipirea" userId="34ab170da5908fc4" providerId="LiveId" clId="{0F39BEFB-5B02-44DE-924E-C91EBE54DCB3}" dt="2021-03-03T23:01:03.093" v="3795" actId="6549"/>
          <ac:spMkLst>
            <pc:docMk/>
            <pc:sldMk cId="4155747342" sldId="720"/>
            <ac:spMk id="4" creationId="{7FFA6AC2-F018-4F22-AFDC-4D566D05C0E9}"/>
          </ac:spMkLst>
        </pc:spChg>
        <pc:spChg chg="mod">
          <ac:chgData name="Cristian Chilipirea" userId="34ab170da5908fc4" providerId="LiveId" clId="{0F39BEFB-5B02-44DE-924E-C91EBE54DCB3}" dt="2021-03-03T23:01:12.638" v="3797" actId="14100"/>
          <ac:spMkLst>
            <pc:docMk/>
            <pc:sldMk cId="4155747342" sldId="720"/>
            <ac:spMk id="7" creationId="{DFD9CD4E-BCE4-444A-AD7A-FA35AE33440B}"/>
          </ac:spMkLst>
        </pc:spChg>
      </pc:sldChg>
      <pc:sldChg chg="addSp delSp modSp new mod">
        <pc:chgData name="Cristian Chilipirea" userId="34ab170da5908fc4" providerId="LiveId" clId="{0F39BEFB-5B02-44DE-924E-C91EBE54DCB3}" dt="2021-03-03T23:04:12.932" v="3885" actId="14734"/>
        <pc:sldMkLst>
          <pc:docMk/>
          <pc:sldMk cId="2842942952" sldId="721"/>
        </pc:sldMkLst>
        <pc:spChg chg="mod">
          <ac:chgData name="Cristian Chilipirea" userId="34ab170da5908fc4" providerId="LiveId" clId="{0F39BEFB-5B02-44DE-924E-C91EBE54DCB3}" dt="2021-03-03T23:03:44.880" v="3870" actId="20577"/>
          <ac:spMkLst>
            <pc:docMk/>
            <pc:sldMk cId="2842942952" sldId="721"/>
            <ac:spMk id="3" creationId="{32B15E0F-CC06-4AC2-907E-08B55258526B}"/>
          </ac:spMkLst>
        </pc:spChg>
        <pc:spChg chg="del">
          <ac:chgData name="Cristian Chilipirea" userId="34ab170da5908fc4" providerId="LiveId" clId="{0F39BEFB-5B02-44DE-924E-C91EBE54DCB3}" dt="2021-03-03T23:03:05.968" v="3835" actId="478"/>
          <ac:spMkLst>
            <pc:docMk/>
            <pc:sldMk cId="2842942952" sldId="721"/>
            <ac:spMk id="4" creationId="{F2DA0DF6-D878-46E3-A4AC-720DC57375CE}"/>
          </ac:spMkLst>
        </pc:spChg>
        <pc:graphicFrameChg chg="add mod modGraphic">
          <ac:chgData name="Cristian Chilipirea" userId="34ab170da5908fc4" providerId="LiveId" clId="{0F39BEFB-5B02-44DE-924E-C91EBE54DCB3}" dt="2021-03-03T23:04:12.932" v="3885" actId="14734"/>
          <ac:graphicFrameMkLst>
            <pc:docMk/>
            <pc:sldMk cId="2842942952" sldId="721"/>
            <ac:graphicFrameMk id="5" creationId="{C11B2D89-8BEE-4AB9-BA21-4AD4DA59B85B}"/>
          </ac:graphicFrameMkLst>
        </pc:graphicFrameChg>
      </pc:sldChg>
      <pc:sldChg chg="new">
        <pc:chgData name="Cristian Chilipirea" userId="34ab170da5908fc4" providerId="LiveId" clId="{0F39BEFB-5B02-44DE-924E-C91EBE54DCB3}" dt="2021-03-03T23:57:01.465" v="3900" actId="680"/>
        <pc:sldMkLst>
          <pc:docMk/>
          <pc:sldMk cId="3537929409" sldId="7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1F62D-B4B9-46B7-8D2D-294317DC7946}" type="datetimeFigureOut">
              <a:rPr lang="en-US" smtClean="0"/>
              <a:t>26-Apr-21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6240B-57A7-44D6-9429-E84C6A82F2E4}" type="slidenum">
              <a:rPr lang="en-US" smtClean="0"/>
              <a:t>‹#›</a:t>
            </a:fld>
            <a:endParaRPr lang="en-US"/>
          </a:p>
        </p:txBody>
      </p:sp>
    </p:spTree>
    <p:extLst>
      <p:ext uri="{BB962C8B-B14F-4D97-AF65-F5344CB8AC3E}">
        <p14:creationId xmlns:p14="http://schemas.microsoft.com/office/powerpoint/2010/main" val="3803089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774741CC-A1FE-41C6-B56F-967F8FFD01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3F1A86-B91C-47E4-A4EF-34F0FFDC705D}"/>
              </a:ext>
            </a:extLst>
          </p:cNvPr>
          <p:cNvSpPr>
            <a:spLocks noGrp="1"/>
          </p:cNvSpPr>
          <p:nvPr>
            <p:ph type="ctrTitle"/>
          </p:nvPr>
        </p:nvSpPr>
        <p:spPr>
          <a:xfrm>
            <a:off x="3893270" y="2503489"/>
            <a:ext cx="6898374" cy="1267234"/>
          </a:xfrm>
        </p:spPr>
        <p:txBody>
          <a:bodyPr anchor="b">
            <a:noAutofit/>
          </a:bodyPr>
          <a:lstStyle>
            <a:lvl1pPr algn="r">
              <a:defRPr sz="400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A2D321E-7318-4E52-8A47-29F406B1D620}"/>
              </a:ext>
            </a:extLst>
          </p:cNvPr>
          <p:cNvSpPr>
            <a:spLocks noGrp="1"/>
          </p:cNvSpPr>
          <p:nvPr>
            <p:ph type="subTitle" idx="1"/>
          </p:nvPr>
        </p:nvSpPr>
        <p:spPr>
          <a:xfrm>
            <a:off x="3893270" y="3857506"/>
            <a:ext cx="6898374" cy="365125"/>
          </a:xfrm>
        </p:spPr>
        <p:txBody>
          <a:bodyPr/>
          <a:lstStyle>
            <a:lvl1pPr marL="0" indent="0" algn="r">
              <a:buNone/>
              <a:defRPr sz="240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5" name="Picture 4" descr="A person wearing a black shirt&#10;&#10;Description automatically generated with medium confidence">
            <a:extLst>
              <a:ext uri="{FF2B5EF4-FFF2-40B4-BE49-F238E27FC236}">
                <a16:creationId xmlns:a16="http://schemas.microsoft.com/office/drawing/2014/main" id="{F5BC8A56-F6DD-4D51-A6FA-DABFEC68DF8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460" y="0"/>
            <a:ext cx="3562350" cy="6858000"/>
          </a:xfrm>
          <a:prstGeom prst="rect">
            <a:avLst/>
          </a:prstGeom>
        </p:spPr>
      </p:pic>
    </p:spTree>
    <p:extLst>
      <p:ext uri="{BB962C8B-B14F-4D97-AF65-F5344CB8AC3E}">
        <p14:creationId xmlns:p14="http://schemas.microsoft.com/office/powerpoint/2010/main" val="1441797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C3CC-2DE6-4E76-A1DA-4AD66E087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246F6-966C-451C-AB86-C3B7513B0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13837-A202-4260-B178-57420342283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7269036-30D6-403A-84FD-8C05C96CA984}"/>
              </a:ext>
            </a:extLst>
          </p:cNvPr>
          <p:cNvSpPr>
            <a:spLocks noGrp="1"/>
          </p:cNvSpPr>
          <p:nvPr>
            <p:ph type="ftr" sz="quarter" idx="11"/>
          </p:nvPr>
        </p:nvSpPr>
        <p:spPr/>
        <p:txBody>
          <a:bodyPr/>
          <a:lstStyle/>
          <a:p>
            <a:r>
              <a:rPr lang="en-US"/>
              <a:t>Cristian Chilipirea – Sisteme Tolerante la Defecte</a:t>
            </a:r>
          </a:p>
        </p:txBody>
      </p:sp>
      <p:sp>
        <p:nvSpPr>
          <p:cNvPr id="6" name="Slide Number Placeholder 5">
            <a:extLst>
              <a:ext uri="{FF2B5EF4-FFF2-40B4-BE49-F238E27FC236}">
                <a16:creationId xmlns:a16="http://schemas.microsoft.com/office/drawing/2014/main" id="{3D2F63CE-3ABE-4480-8193-92C43AD767F5}"/>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111985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A5849-4665-43D2-85E8-B0F08CA244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B4F4E6-3AF3-4D1A-9B22-A1F3854DF0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D980D-EA3C-4A63-92FC-7C489B2BFEB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B828269-9041-4EE5-93ED-A373FB20FE01}"/>
              </a:ext>
            </a:extLst>
          </p:cNvPr>
          <p:cNvSpPr>
            <a:spLocks noGrp="1"/>
          </p:cNvSpPr>
          <p:nvPr>
            <p:ph type="ftr" sz="quarter" idx="11"/>
          </p:nvPr>
        </p:nvSpPr>
        <p:spPr/>
        <p:txBody>
          <a:bodyPr/>
          <a:lstStyle/>
          <a:p>
            <a:r>
              <a:rPr lang="en-US"/>
              <a:t>Cristian Chilipirea – Sisteme Tolerante la Defecte</a:t>
            </a:r>
          </a:p>
        </p:txBody>
      </p:sp>
      <p:sp>
        <p:nvSpPr>
          <p:cNvPr id="6" name="Slide Number Placeholder 5">
            <a:extLst>
              <a:ext uri="{FF2B5EF4-FFF2-40B4-BE49-F238E27FC236}">
                <a16:creationId xmlns:a16="http://schemas.microsoft.com/office/drawing/2014/main" id="{4386D3B0-84D5-4968-8300-64505FF43A2E}"/>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4226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206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64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6379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933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592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en-US" altLang="ro-RO"/>
              <a:t>Cristian Chilipirea – Sisteme Tolerante la Defecte</a:t>
            </a:r>
          </a:p>
        </p:txBody>
      </p:sp>
    </p:spTree>
    <p:extLst>
      <p:ext uri="{BB962C8B-B14F-4D97-AF65-F5344CB8AC3E}">
        <p14:creationId xmlns:p14="http://schemas.microsoft.com/office/powerpoint/2010/main" val="74910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9F9F9"/>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F813D21-9A1A-4E09-AB65-DAE7D8FC5FEA}"/>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10" name="Title 9">
            <a:extLst>
              <a:ext uri="{FF2B5EF4-FFF2-40B4-BE49-F238E27FC236}">
                <a16:creationId xmlns:a16="http://schemas.microsoft.com/office/drawing/2014/main" id="{48F8D094-4238-4934-8046-636861F0A334}"/>
              </a:ext>
            </a:extLst>
          </p:cNvPr>
          <p:cNvSpPr>
            <a:spLocks noGrp="1"/>
          </p:cNvSpPr>
          <p:nvPr>
            <p:ph type="title"/>
          </p:nvPr>
        </p:nvSpPr>
        <p:spPr>
          <a:xfrm>
            <a:off x="1040897" y="463967"/>
            <a:ext cx="10630644" cy="629820"/>
          </a:xfrm>
        </p:spPr>
        <p:txBody>
          <a:bodyPr/>
          <a:lstStyle>
            <a:lvl1pPr>
              <a:defRPr b="1">
                <a:solidFill>
                  <a:schemeClr val="accent1"/>
                </a:solidFill>
              </a:defRPr>
            </a:lvl1pPr>
          </a:lstStyle>
          <a:p>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Click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to</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edit</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Master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title</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style</a:t>
            </a:r>
            <a:endParaRPr lang="ro-RO" noProof="0" dirty="0"/>
          </a:p>
        </p:txBody>
      </p:sp>
      <p:sp>
        <p:nvSpPr>
          <p:cNvPr id="4" name="Content Placeholder 3">
            <a:extLst>
              <a:ext uri="{FF2B5EF4-FFF2-40B4-BE49-F238E27FC236}">
                <a16:creationId xmlns:a16="http://schemas.microsoft.com/office/drawing/2014/main" id="{A2D84879-4991-4C64-AC70-4BB0E2B59A41}"/>
              </a:ext>
            </a:extLst>
          </p:cNvPr>
          <p:cNvSpPr>
            <a:spLocks noGrp="1"/>
          </p:cNvSpPr>
          <p:nvPr>
            <p:ph sz="quarter" idx="12"/>
          </p:nvPr>
        </p:nvSpPr>
        <p:spPr>
          <a:xfrm>
            <a:off x="474453" y="1285875"/>
            <a:ext cx="11197087" cy="5011408"/>
          </a:xfrm>
        </p:spPr>
        <p:txBody>
          <a:bodyPr/>
          <a:lstStyle>
            <a:lvl1pPr marL="228600" indent="-228600">
              <a:buClr>
                <a:schemeClr val="bg1"/>
              </a:buClr>
              <a:buFont typeface="Wingdings" panose="05000000000000000000" pitchFamily="2" charset="2"/>
              <a:buChar char="§"/>
              <a:defRPr>
                <a:solidFill>
                  <a:schemeClr val="bg2">
                    <a:lumMod val="10000"/>
                  </a:schemeClr>
                </a:solidFill>
              </a:defRPr>
            </a:lvl1pPr>
            <a:lvl2pPr marL="685800" indent="-228600">
              <a:buClr>
                <a:srgbClr val="C00000"/>
              </a:buClr>
              <a:buSzPct val="50000"/>
              <a:buFont typeface="Wingdings" panose="05000000000000000000" pitchFamily="2" charset="2"/>
              <a:buChar char="q"/>
              <a:defRPr b="0">
                <a:solidFill>
                  <a:schemeClr val="bg2">
                    <a:lumMod val="10000"/>
                  </a:schemeClr>
                </a:solidFill>
              </a:defRPr>
            </a:lvl2pPr>
            <a:lvl3pPr marL="1143000" indent="-228600">
              <a:buSzPct val="80000"/>
              <a:buFont typeface="Courier New" panose="02070309020205020404" pitchFamily="49" charset="0"/>
              <a:buChar char="o"/>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24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0AC5-DDDC-4EDD-8B9C-D2997395F73A}"/>
              </a:ext>
            </a:extLst>
          </p:cNvPr>
          <p:cNvSpPr>
            <a:spLocks noGrp="1"/>
          </p:cNvSpPr>
          <p:nvPr>
            <p:ph type="title"/>
          </p:nvPr>
        </p:nvSpPr>
        <p:spPr>
          <a:xfrm>
            <a:off x="831850" y="1709738"/>
            <a:ext cx="10515600" cy="2852737"/>
          </a:xfrm>
        </p:spPr>
        <p:txBody>
          <a:bodyPr anchor="b"/>
          <a:lstStyle>
            <a:lvl1pPr>
              <a:defRPr sz="6000">
                <a:solidFill>
                  <a:srgbClr val="247798"/>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9588C32-EDDC-4388-8960-ED501A68F5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B7CD7-3676-414C-907D-1F8E7E290FD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8D4DF49-82EB-4420-8E06-87FE9292A0FB}"/>
              </a:ext>
            </a:extLst>
          </p:cNvPr>
          <p:cNvSpPr>
            <a:spLocks noGrp="1"/>
          </p:cNvSpPr>
          <p:nvPr>
            <p:ph type="ftr" sz="quarter" idx="11"/>
          </p:nvPr>
        </p:nvSpPr>
        <p:spPr/>
        <p:txBody>
          <a:bodyPr/>
          <a:lstStyle/>
          <a:p>
            <a:r>
              <a:rPr lang="en-US"/>
              <a:t>Cristian Chilipirea – Sisteme Tolerante la Defecte</a:t>
            </a:r>
          </a:p>
        </p:txBody>
      </p:sp>
      <p:sp>
        <p:nvSpPr>
          <p:cNvPr id="6" name="Slide Number Placeholder 5">
            <a:extLst>
              <a:ext uri="{FF2B5EF4-FFF2-40B4-BE49-F238E27FC236}">
                <a16:creationId xmlns:a16="http://schemas.microsoft.com/office/drawing/2014/main" id="{6F10E25F-F289-4195-BC47-E62B111F984C}"/>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345298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8E45-A35E-4F98-8800-6F36A639530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2D1C27E-A999-4626-90C9-6DF8C8F91D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6ADE3-344D-4867-A313-CA59F36C26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EAD140-68BE-44BE-BEE3-EF47E2C49D1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50E42F5-A7BB-47A4-B505-EA6A0C5BE378}"/>
              </a:ext>
            </a:extLst>
          </p:cNvPr>
          <p:cNvSpPr>
            <a:spLocks noGrp="1"/>
          </p:cNvSpPr>
          <p:nvPr>
            <p:ph type="ftr" sz="quarter" idx="11"/>
          </p:nvPr>
        </p:nvSpPr>
        <p:spPr/>
        <p:txBody>
          <a:bodyPr/>
          <a:lstStyle/>
          <a:p>
            <a:r>
              <a:rPr lang="en-US"/>
              <a:t>Cristian Chilipirea – Sisteme Tolerante la Defecte</a:t>
            </a:r>
          </a:p>
        </p:txBody>
      </p:sp>
      <p:sp>
        <p:nvSpPr>
          <p:cNvPr id="7" name="Slide Number Placeholder 6">
            <a:extLst>
              <a:ext uri="{FF2B5EF4-FFF2-40B4-BE49-F238E27FC236}">
                <a16:creationId xmlns:a16="http://schemas.microsoft.com/office/drawing/2014/main" id="{2ABBCD99-DF33-42F5-9877-C5F59DE1C6D7}"/>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269521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7093-B8D3-4BBA-8A7E-432CC4F2D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21E30-0B6C-4533-8D87-D3DB0D760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A2F15B-ADD4-42E4-A23B-29C0956A21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EE4548-BBD8-4BDB-B93D-0F4CF0FBC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30B4F2-0CD8-4371-9F87-0D62CFB1A2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EB46AB-50A7-44C8-8410-5B42000ED9A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596AF80-CA0E-4C15-A6E5-5F400980A8DC}"/>
              </a:ext>
            </a:extLst>
          </p:cNvPr>
          <p:cNvSpPr>
            <a:spLocks noGrp="1"/>
          </p:cNvSpPr>
          <p:nvPr>
            <p:ph type="ftr" sz="quarter" idx="11"/>
          </p:nvPr>
        </p:nvSpPr>
        <p:spPr/>
        <p:txBody>
          <a:bodyPr/>
          <a:lstStyle/>
          <a:p>
            <a:r>
              <a:rPr lang="en-US"/>
              <a:t>Cristian Chilipirea – Sisteme Tolerante la Defecte</a:t>
            </a:r>
          </a:p>
        </p:txBody>
      </p:sp>
      <p:sp>
        <p:nvSpPr>
          <p:cNvPr id="9" name="Slide Number Placeholder 8">
            <a:extLst>
              <a:ext uri="{FF2B5EF4-FFF2-40B4-BE49-F238E27FC236}">
                <a16:creationId xmlns:a16="http://schemas.microsoft.com/office/drawing/2014/main" id="{F10E748E-3A63-4A85-AF8B-3444083DAE00}"/>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78883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0537-BDB0-4A02-A94F-8D0137E19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ADA19A-3868-4EF0-A875-FD1283745AD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6B55998E-E137-42E9-933B-ED1E9DE5EF50}"/>
              </a:ext>
            </a:extLst>
          </p:cNvPr>
          <p:cNvSpPr>
            <a:spLocks noGrp="1"/>
          </p:cNvSpPr>
          <p:nvPr>
            <p:ph type="ftr" sz="quarter" idx="11"/>
          </p:nvPr>
        </p:nvSpPr>
        <p:spPr/>
        <p:txBody>
          <a:bodyPr/>
          <a:lstStyle/>
          <a:p>
            <a:r>
              <a:rPr lang="en-US"/>
              <a:t>Cristian Chilipirea – Sisteme Tolerante la Defecte</a:t>
            </a:r>
          </a:p>
        </p:txBody>
      </p:sp>
      <p:sp>
        <p:nvSpPr>
          <p:cNvPr id="5" name="Slide Number Placeholder 4">
            <a:extLst>
              <a:ext uri="{FF2B5EF4-FFF2-40B4-BE49-F238E27FC236}">
                <a16:creationId xmlns:a16="http://schemas.microsoft.com/office/drawing/2014/main" id="{FCE1C037-C927-4E78-86BF-8994F7F05282}"/>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2331224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D1182-693E-45D4-817E-CABF9F0BA6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62E953-D928-4316-90A1-6869CDFCE550}"/>
              </a:ext>
            </a:extLst>
          </p:cNvPr>
          <p:cNvSpPr>
            <a:spLocks noGrp="1"/>
          </p:cNvSpPr>
          <p:nvPr>
            <p:ph type="ftr" sz="quarter" idx="11"/>
          </p:nvPr>
        </p:nvSpPr>
        <p:spPr/>
        <p:txBody>
          <a:bodyPr/>
          <a:lstStyle/>
          <a:p>
            <a:r>
              <a:rPr lang="en-US"/>
              <a:t>Cristian Chilipirea – Sisteme Tolerante la Defecte</a:t>
            </a:r>
          </a:p>
        </p:txBody>
      </p:sp>
      <p:sp>
        <p:nvSpPr>
          <p:cNvPr id="4" name="Slide Number Placeholder 3">
            <a:extLst>
              <a:ext uri="{FF2B5EF4-FFF2-40B4-BE49-F238E27FC236}">
                <a16:creationId xmlns:a16="http://schemas.microsoft.com/office/drawing/2014/main" id="{1421B125-D4D7-4D46-A6AF-7FB9B6AB4DFB}"/>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163564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1F96-31A1-465B-8626-71443C6BD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385C0C-F993-408E-B406-BE3F4FF9A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6468E-C1BE-44B3-A721-E4869B4B7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F0C33-29E0-4B15-819C-8D54A3FDB58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85D15CE-EA7D-470E-8FD3-4A4DE9124F59}"/>
              </a:ext>
            </a:extLst>
          </p:cNvPr>
          <p:cNvSpPr>
            <a:spLocks noGrp="1"/>
          </p:cNvSpPr>
          <p:nvPr>
            <p:ph type="ftr" sz="quarter" idx="11"/>
          </p:nvPr>
        </p:nvSpPr>
        <p:spPr/>
        <p:txBody>
          <a:bodyPr/>
          <a:lstStyle/>
          <a:p>
            <a:r>
              <a:rPr lang="en-US"/>
              <a:t>Cristian Chilipirea – Sisteme Tolerante la Defecte</a:t>
            </a:r>
          </a:p>
        </p:txBody>
      </p:sp>
      <p:sp>
        <p:nvSpPr>
          <p:cNvPr id="7" name="Slide Number Placeholder 6">
            <a:extLst>
              <a:ext uri="{FF2B5EF4-FFF2-40B4-BE49-F238E27FC236}">
                <a16:creationId xmlns:a16="http://schemas.microsoft.com/office/drawing/2014/main" id="{83A10D45-AE10-4595-9737-D49AE2B06CA3}"/>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71714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791C-1244-455E-A489-5F62B35CE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1E8A93-00AD-47D0-9AB3-8C312EE8A8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6FA35B-4367-4BB5-B942-4FB9B7EEB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66018-3D2E-427E-A8AE-E912B3FD801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39F7A45-57FD-4C31-98DA-6C46DBF5DC16}"/>
              </a:ext>
            </a:extLst>
          </p:cNvPr>
          <p:cNvSpPr>
            <a:spLocks noGrp="1"/>
          </p:cNvSpPr>
          <p:nvPr>
            <p:ph type="ftr" sz="quarter" idx="11"/>
          </p:nvPr>
        </p:nvSpPr>
        <p:spPr/>
        <p:txBody>
          <a:bodyPr/>
          <a:lstStyle/>
          <a:p>
            <a:r>
              <a:rPr lang="en-US"/>
              <a:t>Cristian Chilipirea – Sisteme Tolerante la Defecte</a:t>
            </a:r>
          </a:p>
        </p:txBody>
      </p:sp>
      <p:sp>
        <p:nvSpPr>
          <p:cNvPr id="7" name="Slide Number Placeholder 6">
            <a:extLst>
              <a:ext uri="{FF2B5EF4-FFF2-40B4-BE49-F238E27FC236}">
                <a16:creationId xmlns:a16="http://schemas.microsoft.com/office/drawing/2014/main" id="{C3AF56F7-3AC9-4C61-8AB0-1F88E2750CB5}"/>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105923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82E985-6BD0-4C4C-81D7-C8C923F35A7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2000" cy="374650"/>
          </a:xfrm>
          <a:prstGeom prst="rect">
            <a:avLst/>
          </a:prstGeom>
        </p:spPr>
      </p:pic>
      <p:sp>
        <p:nvSpPr>
          <p:cNvPr id="2" name="Title Placeholder 1">
            <a:extLst>
              <a:ext uri="{FF2B5EF4-FFF2-40B4-BE49-F238E27FC236}">
                <a16:creationId xmlns:a16="http://schemas.microsoft.com/office/drawing/2014/main" id="{8A67A26E-6A76-4F6D-BC08-B93A8DB6BC51}"/>
              </a:ext>
            </a:extLst>
          </p:cNvPr>
          <p:cNvSpPr>
            <a:spLocks noGrp="1"/>
          </p:cNvSpPr>
          <p:nvPr>
            <p:ph type="title"/>
          </p:nvPr>
        </p:nvSpPr>
        <p:spPr>
          <a:xfrm>
            <a:off x="1040896" y="463967"/>
            <a:ext cx="10872181" cy="629820"/>
          </a:xfrm>
          <a:prstGeom prst="rect">
            <a:avLst/>
          </a:prstGeom>
        </p:spPr>
        <p:txBody>
          <a:bodyPr vert="horz" lIns="91440" tIns="45720" rIns="91440" bIns="45720" rtlCol="0" anchor="ctr">
            <a:normAutofit/>
          </a:bodyPr>
          <a:lstStyle/>
          <a:p>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Click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to</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edit</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Master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title</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style</a:t>
            </a:r>
            <a:endParaRPr lang="ro-RO" noProof="0" dirty="0"/>
          </a:p>
        </p:txBody>
      </p:sp>
      <p:sp>
        <p:nvSpPr>
          <p:cNvPr id="3" name="Text Placeholder 2">
            <a:extLst>
              <a:ext uri="{FF2B5EF4-FFF2-40B4-BE49-F238E27FC236}">
                <a16:creationId xmlns:a16="http://schemas.microsoft.com/office/drawing/2014/main" id="{851B80D5-B681-49EE-A5DF-A1595D2B3755}"/>
              </a:ext>
            </a:extLst>
          </p:cNvPr>
          <p:cNvSpPr>
            <a:spLocks noGrp="1"/>
          </p:cNvSpPr>
          <p:nvPr>
            <p:ph type="body" idx="1"/>
          </p:nvPr>
        </p:nvSpPr>
        <p:spPr>
          <a:xfrm>
            <a:off x="474453" y="1195804"/>
            <a:ext cx="11438625" cy="4981159"/>
          </a:xfrm>
          <a:prstGeom prst="rect">
            <a:avLst/>
          </a:prstGeom>
        </p:spPr>
        <p:txBody>
          <a:bodyPr vert="horz" lIns="91440" tIns="45720" rIns="91440" bIns="45720" rtlCol="0">
            <a:normAutofit/>
          </a:bodyPr>
          <a:lstStyle/>
          <a:p>
            <a:pPr marL="190500" marR="0" lvl="0" indent="-190500" algn="l" defTabSz="914400" rtl="0" eaLnBrk="0" fontAlgn="base" latinLnBrk="0" hangingPunct="0">
              <a:lnSpc>
                <a:spcPct val="100000"/>
              </a:lnSpc>
              <a:spcBef>
                <a:spcPct val="40000"/>
              </a:spcBef>
              <a:spcAft>
                <a:spcPct val="0"/>
              </a:spcAft>
              <a:buClr>
                <a:srgbClr val="1C4C74"/>
              </a:buClr>
              <a:buSzTx/>
              <a:buFont typeface="Wingdings" panose="05000000000000000000" pitchFamily="2" charset="2"/>
              <a:buChar char="§"/>
              <a:tabLst/>
              <a:defRPr/>
            </a:pPr>
            <a:r>
              <a:rPr kumimoji="0" lang="en-US" altLang="en-US" sz="2400" b="0" i="0" u="none" strike="noStrike" kern="0" cap="none" spc="0" normalizeH="0" baseline="0" noProof="0" dirty="0">
                <a:ln>
                  <a:noFill/>
                </a:ln>
                <a:solidFill>
                  <a:srgbClr val="000000"/>
                </a:solidFill>
                <a:effectLst/>
                <a:uLnTx/>
                <a:uFillTx/>
                <a:latin typeface="Arial"/>
                <a:ea typeface="ＭＳ Ｐゴシック" charset="0"/>
              </a:rPr>
              <a:t>Click to edit Master text styles</a:t>
            </a:r>
          </a:p>
          <a:p>
            <a:pPr marL="536575" marR="0" lvl="1" indent="-174625" algn="l" defTabSz="914400" rtl="0" eaLnBrk="0" fontAlgn="base" latinLnBrk="0" hangingPunct="0">
              <a:lnSpc>
                <a:spcPct val="100000"/>
              </a:lnSpc>
              <a:spcBef>
                <a:spcPct val="40000"/>
              </a:spcBef>
              <a:spcAft>
                <a:spcPct val="0"/>
              </a:spcAft>
              <a:buClr>
                <a:srgbClr val="BE0009"/>
              </a:buClr>
              <a:buSzTx/>
              <a:buFont typeface="Arial" panose="020B0604020202020204" pitchFamily="34" charset="0"/>
              <a:buChar char="‒"/>
              <a:tabLst/>
              <a:defRPr/>
            </a:pPr>
            <a:r>
              <a:rPr kumimoji="0" lang="en-US" altLang="en-US" sz="2000" b="0" i="0" u="none" strike="noStrike" kern="0" cap="none" spc="0" normalizeH="0" baseline="0" noProof="0" dirty="0">
                <a:ln>
                  <a:noFill/>
                </a:ln>
                <a:solidFill>
                  <a:srgbClr val="000000"/>
                </a:solidFill>
                <a:effectLst/>
                <a:uLnTx/>
                <a:uFillTx/>
                <a:latin typeface="Arial"/>
                <a:ea typeface="ＭＳ Ｐゴシック" charset="0"/>
              </a:rPr>
              <a:t>Second level</a:t>
            </a:r>
          </a:p>
          <a:p>
            <a:pPr marL="898525" marR="0" lvl="2" indent="-173038" algn="l" defTabSz="914400" rtl="0" eaLnBrk="0" fontAlgn="base" latinLnBrk="0" hangingPunct="0">
              <a:lnSpc>
                <a:spcPct val="100000"/>
              </a:lnSpc>
              <a:spcBef>
                <a:spcPct val="40000"/>
              </a:spcBef>
              <a:spcAft>
                <a:spcPct val="0"/>
              </a:spcAft>
              <a:buClr>
                <a:srgbClr val="1C4C74"/>
              </a:buClr>
              <a:buSzTx/>
              <a:buFont typeface="Courier New" panose="02070309020205020404" pitchFamily="49" charset="0"/>
              <a:buChar char="o"/>
              <a:tabLst/>
              <a:defRPr/>
            </a:pPr>
            <a:r>
              <a:rPr kumimoji="0" lang="en-US" altLang="en-US" sz="1800" b="0" i="0" u="none" strike="noStrike" kern="0" cap="none" spc="0" normalizeH="0" baseline="0" noProof="0" dirty="0">
                <a:ln>
                  <a:noFill/>
                </a:ln>
                <a:solidFill>
                  <a:srgbClr val="000000"/>
                </a:solidFill>
                <a:effectLst/>
                <a:uLnTx/>
                <a:uFillTx/>
                <a:latin typeface="Arial"/>
                <a:ea typeface="ＭＳ Ｐゴシック" charset="0"/>
              </a:rPr>
              <a:t>Third level</a:t>
            </a:r>
          </a:p>
          <a:p>
            <a:pPr marL="1339850" marR="0" lvl="3" indent="-173038" algn="l" defTabSz="914400" rtl="0" eaLnBrk="0" fontAlgn="base" latinLnBrk="0" hangingPunct="0">
              <a:lnSpc>
                <a:spcPct val="100000"/>
              </a:lnSpc>
              <a:spcBef>
                <a:spcPct val="40000"/>
              </a:spcBef>
              <a:spcAft>
                <a:spcPct val="0"/>
              </a:spcAft>
              <a:buClr>
                <a:srgbClr val="BE0009"/>
              </a:buClr>
              <a:buSzTx/>
              <a:buFont typeface="Arial" panose="020B0604020202020204" pitchFamily="34" charset="0"/>
              <a:buChar char="‒"/>
              <a:tabLst/>
              <a:defRPr/>
            </a:pPr>
            <a:r>
              <a:rPr kumimoji="0" lang="en-US" altLang="en-US" sz="1600" b="0" i="0" u="none" strike="noStrike" kern="0" cap="none" spc="0" normalizeH="0" baseline="0" noProof="0" dirty="0">
                <a:ln>
                  <a:noFill/>
                </a:ln>
                <a:solidFill>
                  <a:srgbClr val="000000"/>
                </a:solidFill>
                <a:effectLst/>
                <a:uLnTx/>
                <a:uFillTx/>
                <a:latin typeface="Arial"/>
                <a:ea typeface="ＭＳ Ｐゴシック" charset="0"/>
              </a:rPr>
              <a:t>Fourth level</a:t>
            </a:r>
          </a:p>
          <a:p>
            <a:pPr marL="1703388" marR="0" lvl="4" indent="-174625" algn="l" defTabSz="914400" rtl="0" eaLnBrk="0" fontAlgn="base" latinLnBrk="0" hangingPunct="0">
              <a:lnSpc>
                <a:spcPct val="100000"/>
              </a:lnSpc>
              <a:spcBef>
                <a:spcPct val="40000"/>
              </a:spcBef>
              <a:spcAft>
                <a:spcPct val="0"/>
              </a:spcAft>
              <a:buClr>
                <a:srgbClr val="1C4C74"/>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Arial"/>
                <a:ea typeface="ＭＳ Ｐゴシック" charset="0"/>
              </a:rPr>
              <a:t>Fifth level</a:t>
            </a:r>
            <a:endParaRPr kumimoji="0" lang="de-DE" altLang="en-US" sz="1600" b="0" i="0" u="none" strike="noStrike" kern="0" cap="none" spc="0" normalizeH="0" baseline="0" noProof="0" dirty="0">
              <a:ln>
                <a:noFill/>
              </a:ln>
              <a:solidFill>
                <a:srgbClr val="000000"/>
              </a:solidFill>
              <a:effectLst/>
              <a:uLnTx/>
              <a:uFillTx/>
              <a:latin typeface="Arial"/>
              <a:ea typeface="ＭＳ Ｐゴシック" charset="0"/>
            </a:endParaRPr>
          </a:p>
        </p:txBody>
      </p:sp>
      <p:sp>
        <p:nvSpPr>
          <p:cNvPr id="5" name="Footer Placeholder 4">
            <a:extLst>
              <a:ext uri="{FF2B5EF4-FFF2-40B4-BE49-F238E27FC236}">
                <a16:creationId xmlns:a16="http://schemas.microsoft.com/office/drawing/2014/main" id="{97FB8156-1FD8-4042-AA9E-EBFEB757597C}"/>
              </a:ext>
            </a:extLst>
          </p:cNvPr>
          <p:cNvSpPr>
            <a:spLocks noGrp="1"/>
          </p:cNvSpPr>
          <p:nvPr>
            <p:ph type="ftr" sz="quarter" idx="3"/>
          </p:nvPr>
        </p:nvSpPr>
        <p:spPr>
          <a:xfrm>
            <a:off x="474453" y="6543224"/>
            <a:ext cx="7678947" cy="31477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pPr algn="l"/>
            <a:r>
              <a:rPr lang="en-US"/>
              <a:t>Cristian Chilipirea – Sisteme Tolerante la Defecte</a:t>
            </a:r>
            <a:endParaRPr lang="en-US" dirty="0"/>
          </a:p>
        </p:txBody>
      </p:sp>
      <p:pic>
        <p:nvPicPr>
          <p:cNvPr id="15" name="Picture 14">
            <a:extLst>
              <a:ext uri="{FF2B5EF4-FFF2-40B4-BE49-F238E27FC236}">
                <a16:creationId xmlns:a16="http://schemas.microsoft.com/office/drawing/2014/main" id="{81650576-ACB5-40EE-994D-A2B2DDC6E27A}"/>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6465498"/>
            <a:ext cx="12192000" cy="77726"/>
          </a:xfrm>
          <a:prstGeom prst="rect">
            <a:avLst/>
          </a:prstGeom>
        </p:spPr>
      </p:pic>
      <p:pic>
        <p:nvPicPr>
          <p:cNvPr id="98" name="Picture 97">
            <a:extLst>
              <a:ext uri="{FF2B5EF4-FFF2-40B4-BE49-F238E27FC236}">
                <a16:creationId xmlns:a16="http://schemas.microsoft.com/office/drawing/2014/main" id="{4289A9E7-CE02-4E2B-B30E-88BE2B90EBE8}"/>
              </a:ext>
            </a:extLst>
          </p:cNvPr>
          <p:cNvPicPr>
            <a:picLocks noChangeAspect="1"/>
          </p:cNvPicPr>
          <p:nvPr userDrawn="1"/>
        </p:nvPicPr>
        <p:blipFill>
          <a:blip r:embed="rId21"/>
          <a:stretch>
            <a:fillRect/>
          </a:stretch>
        </p:blipFill>
        <p:spPr>
          <a:xfrm>
            <a:off x="0" y="0"/>
            <a:ext cx="1040896" cy="1010093"/>
          </a:xfrm>
          <a:prstGeom prst="rect">
            <a:avLst/>
          </a:prstGeom>
        </p:spPr>
      </p:pic>
    </p:spTree>
    <p:extLst>
      <p:ext uri="{BB962C8B-B14F-4D97-AF65-F5344CB8AC3E}">
        <p14:creationId xmlns:p14="http://schemas.microsoft.com/office/powerpoint/2010/main" val="2779709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sldNum="0" hdr="0" dt="0"/>
  <p:txStyles>
    <p:titleStyle>
      <a:lvl1pPr algn="ctr" defTabSz="914400" rtl="0" eaLnBrk="1" latinLnBrk="0" hangingPunct="1">
        <a:lnSpc>
          <a:spcPct val="90000"/>
        </a:lnSpc>
        <a:spcBef>
          <a:spcPct val="0"/>
        </a:spcBef>
        <a:buNone/>
        <a:defRPr sz="3600" b="1" kern="1200">
          <a:solidFill>
            <a:srgbClr val="24779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Hamming_code" TargetMode="External"/><Relationship Id="rId13" Type="http://schemas.openxmlformats.org/officeDocument/2006/relationships/hyperlink" Target="https://en.wikipedia.org/wiki/Reed%E2%80%93Solomon_error_correction" TargetMode="External"/><Relationship Id="rId3" Type="http://schemas.openxmlformats.org/officeDocument/2006/relationships/hyperlink" Target="https://en.wikipedia.org/wiki/Data_striping" TargetMode="External"/><Relationship Id="rId7" Type="http://schemas.openxmlformats.org/officeDocument/2006/relationships/hyperlink" Target="https://en.wikipedia.org/wiki/Standard_RAID_levels#RAID_2" TargetMode="External"/><Relationship Id="rId12" Type="http://schemas.openxmlformats.org/officeDocument/2006/relationships/hyperlink" Target="https://en.wikipedia.org/wiki/Standard_RAID_levels#RAID_6" TargetMode="External"/><Relationship Id="rId2" Type="http://schemas.openxmlformats.org/officeDocument/2006/relationships/hyperlink" Target="https://en.wikipedia.org/wiki/Standard_RAID_levels#RAID_0" TargetMode="External"/><Relationship Id="rId1" Type="http://schemas.openxmlformats.org/officeDocument/2006/relationships/slideLayout" Target="../slideLayouts/slideLayout2.xml"/><Relationship Id="rId6" Type="http://schemas.openxmlformats.org/officeDocument/2006/relationships/hyperlink" Target="https://en.wikipedia.org/wiki/Standard_RAID_levels#RAID_1" TargetMode="External"/><Relationship Id="rId11" Type="http://schemas.openxmlformats.org/officeDocument/2006/relationships/hyperlink" Target="https://en.wikipedia.org/wiki/Standard_RAID_levels#RAID_5" TargetMode="External"/><Relationship Id="rId5" Type="http://schemas.openxmlformats.org/officeDocument/2006/relationships/hyperlink" Target="https://en.wikipedia.org/wiki/Disk_mirroring" TargetMode="External"/><Relationship Id="rId10" Type="http://schemas.openxmlformats.org/officeDocument/2006/relationships/hyperlink" Target="https://en.wikipedia.org/wiki/Standard_RAID_levels#RAID_4" TargetMode="External"/><Relationship Id="rId4" Type="http://schemas.openxmlformats.org/officeDocument/2006/relationships/hyperlink" Target="https://en.wikipedia.org/wiki/Parity_bit" TargetMode="External"/><Relationship Id="rId9" Type="http://schemas.openxmlformats.org/officeDocument/2006/relationships/hyperlink" Target="https://en.wikipedia.org/wiki/Standard_RAID_levels#RAID_3" TargetMode="External"/><Relationship Id="rId14" Type="http://schemas.openxmlformats.org/officeDocument/2006/relationships/hyperlink" Target="https://en.wikipedia.org/wiki/Nested_RAID_levels#RAID_10_(RAID_1+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35D9-A889-4FA8-A44B-37C1CAEF2774}"/>
              </a:ext>
            </a:extLst>
          </p:cNvPr>
          <p:cNvSpPr>
            <a:spLocks noGrp="1"/>
          </p:cNvSpPr>
          <p:nvPr>
            <p:ph type="ctrTitle"/>
          </p:nvPr>
        </p:nvSpPr>
        <p:spPr>
          <a:xfrm>
            <a:off x="2961861" y="2156792"/>
            <a:ext cx="7829783" cy="1524480"/>
          </a:xfrm>
        </p:spPr>
        <p:txBody>
          <a:bodyPr>
            <a:normAutofit/>
          </a:bodyPr>
          <a:lstStyle/>
          <a:p>
            <a:pPr algn="r"/>
            <a:r>
              <a:rPr lang="ro-RO" dirty="0"/>
              <a:t>Sisteme Tolerante la</a:t>
            </a:r>
            <a:r>
              <a:rPr lang="en-US" dirty="0"/>
              <a:t> </a:t>
            </a:r>
            <a:r>
              <a:rPr lang="ro-RO" dirty="0"/>
              <a:t>Defecte</a:t>
            </a:r>
            <a:br>
              <a:rPr lang="ro-RO" dirty="0"/>
            </a:br>
            <a:r>
              <a:rPr lang="en-US" dirty="0"/>
              <a:t>RAID &amp; Spark</a:t>
            </a:r>
            <a:endParaRPr lang="ro-RO" dirty="0"/>
          </a:p>
        </p:txBody>
      </p:sp>
      <p:sp>
        <p:nvSpPr>
          <p:cNvPr id="3" name="Subtitle 2">
            <a:extLst>
              <a:ext uri="{FF2B5EF4-FFF2-40B4-BE49-F238E27FC236}">
                <a16:creationId xmlns:a16="http://schemas.microsoft.com/office/drawing/2014/main" id="{8E9020FF-2466-4947-8EC7-370823BEC02B}"/>
              </a:ext>
            </a:extLst>
          </p:cNvPr>
          <p:cNvSpPr>
            <a:spLocks noGrp="1"/>
          </p:cNvSpPr>
          <p:nvPr>
            <p:ph type="subTitle" idx="1"/>
          </p:nvPr>
        </p:nvSpPr>
        <p:spPr/>
        <p:txBody>
          <a:bodyPr>
            <a:normAutofit fontScale="85000" lnSpcReduction="10000"/>
          </a:bodyPr>
          <a:lstStyle/>
          <a:p>
            <a:pPr algn="r"/>
            <a:r>
              <a:rPr lang="ro-RO" dirty="0">
                <a:solidFill>
                  <a:schemeClr val="tx2"/>
                </a:solidFill>
              </a:rPr>
              <a:t>Lect. Dr. Ing. Cristian Chilipirea – cristian.chilipirea@mta.ro</a:t>
            </a:r>
          </a:p>
        </p:txBody>
      </p:sp>
    </p:spTree>
    <p:extLst>
      <p:ext uri="{BB962C8B-B14F-4D97-AF65-F5344CB8AC3E}">
        <p14:creationId xmlns:p14="http://schemas.microsoft.com/office/powerpoint/2010/main" val="736295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2295382796"/>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endParaRPr lang="ro-RO" b="1" dirty="0"/>
                    </a:p>
                  </a:txBody>
                  <a:tcPr>
                    <a:solidFill>
                      <a:srgbClr val="00B050"/>
                    </a:solidFill>
                  </a:tcPr>
                </a:tc>
                <a:tc>
                  <a:txBody>
                    <a:bodyPr/>
                    <a:lstStyle/>
                    <a:p>
                      <a:endParaRPr lang="ro-RO" b="1" dirty="0"/>
                    </a:p>
                  </a:txBody>
                  <a:tcPr>
                    <a:solidFill>
                      <a:srgbClr val="00B0F0"/>
                    </a:solidFill>
                  </a:tcPr>
                </a:tc>
                <a:tc>
                  <a:txBody>
                    <a:bodyPr/>
                    <a:lstStyle/>
                    <a:p>
                      <a:r>
                        <a:rPr lang="ro-RO" b="1" dirty="0"/>
                        <a:t>1</a:t>
                      </a:r>
                    </a:p>
                  </a:txBody>
                  <a:tcPr>
                    <a:noFill/>
                  </a:tcPr>
                </a:tc>
                <a:tc>
                  <a:txBody>
                    <a:bodyPr/>
                    <a:lstStyle/>
                    <a:p>
                      <a:endParaRPr lang="ro-RO" b="1" dirty="0"/>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endParaRPr lang="ro-RO" b="1" dirty="0"/>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400516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1089282721"/>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endParaRPr lang="ro-RO" b="1" dirty="0"/>
                    </a:p>
                  </a:txBody>
                  <a:tcPr>
                    <a:solidFill>
                      <a:srgbClr val="00B0F0"/>
                    </a:solidFill>
                  </a:tcPr>
                </a:tc>
                <a:tc>
                  <a:txBody>
                    <a:bodyPr/>
                    <a:lstStyle/>
                    <a:p>
                      <a:r>
                        <a:rPr lang="ro-RO" b="1" dirty="0"/>
                        <a:t>1</a:t>
                      </a:r>
                    </a:p>
                  </a:txBody>
                  <a:tcPr>
                    <a:noFill/>
                  </a:tcPr>
                </a:tc>
                <a:tc>
                  <a:txBody>
                    <a:bodyPr/>
                    <a:lstStyle/>
                    <a:p>
                      <a:endParaRPr lang="ro-RO" b="1" dirty="0"/>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endParaRPr lang="ro-RO" b="1" dirty="0"/>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2512030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2871632001"/>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endParaRPr lang="ro-RO" b="1" dirty="0"/>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endParaRPr lang="ro-RO" b="1" dirty="0"/>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22753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2197882547"/>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r>
                        <a:rPr lang="ro-RO" b="1" dirty="0"/>
                        <a:t>1</a:t>
                      </a:r>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endParaRPr lang="ro-RO" b="1" dirty="0"/>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206648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3326588553"/>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r>
                        <a:rPr lang="ro-RO" b="1" dirty="0"/>
                        <a:t>1</a:t>
                      </a:r>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1</a:t>
                      </a:r>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3939895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3706119665"/>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r>
                        <a:rPr lang="ro-RO" b="1" dirty="0"/>
                        <a:t>1</a:t>
                      </a:r>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1</a:t>
                      </a:r>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solidFill>
                      <a:srgbClr val="FF0000"/>
                    </a:solid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660730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2899334101"/>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r>
                        <a:rPr lang="ro-RO" b="1" dirty="0"/>
                        <a:t>1</a:t>
                      </a:r>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1</a:t>
                      </a:r>
                    </a:p>
                  </a:txBody>
                  <a:tcPr>
                    <a:solidFill>
                      <a:srgbClr val="FFC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solidFill>
                      <a:srgbClr val="FF0000"/>
                    </a:solid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0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FF000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FF000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258805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2088134352"/>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r>
                        <a:rPr lang="ro-RO" b="1" dirty="0"/>
                        <a:t>1</a:t>
                      </a:r>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1</a:t>
                      </a:r>
                    </a:p>
                  </a:txBody>
                  <a:tcPr>
                    <a:solidFill>
                      <a:srgbClr val="FF0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1617628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768161067"/>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0</a:t>
                      </a:r>
                    </a:p>
                  </a:txBody>
                  <a:tcPr>
                    <a:solidFill>
                      <a:srgbClr val="00B050"/>
                    </a:solidFill>
                  </a:tcPr>
                </a:tc>
                <a:tc>
                  <a:txBody>
                    <a:bodyPr/>
                    <a:lstStyle/>
                    <a:p>
                      <a:r>
                        <a:rPr lang="ro-RO" b="1" dirty="0"/>
                        <a:t>0</a:t>
                      </a:r>
                    </a:p>
                  </a:txBody>
                  <a:tcPr>
                    <a:solidFill>
                      <a:srgbClr val="00B0F0"/>
                    </a:solidFill>
                  </a:tcPr>
                </a:tc>
                <a:tc>
                  <a:txBody>
                    <a:bodyPr/>
                    <a:lstStyle/>
                    <a:p>
                      <a:r>
                        <a:rPr lang="ro-RO" b="1" dirty="0"/>
                        <a:t>1</a:t>
                      </a:r>
                    </a:p>
                  </a:txBody>
                  <a:tcPr>
                    <a:noFill/>
                  </a:tcPr>
                </a:tc>
                <a:tc>
                  <a:txBody>
                    <a:bodyPr/>
                    <a:lstStyle/>
                    <a:p>
                      <a:r>
                        <a:rPr lang="ro-RO" b="1" dirty="0"/>
                        <a:t>1</a:t>
                      </a:r>
                    </a:p>
                  </a:txBody>
                  <a:tcPr>
                    <a:solidFill>
                      <a:srgbClr val="FF7F85"/>
                    </a:solid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1</a:t>
                      </a:r>
                    </a:p>
                  </a:txBody>
                  <a:tcPr>
                    <a:solidFill>
                      <a:srgbClr val="FF0000"/>
                    </a:solid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1</a:t>
                      </a:r>
                    </a:p>
                  </a:txBody>
                  <a:tcPr>
                    <a:noFill/>
                  </a:tcPr>
                </a:tc>
                <a:tc>
                  <a:txBody>
                    <a:bodyPr/>
                    <a:lstStyle/>
                    <a:p>
                      <a:r>
                        <a:rPr lang="ro-RO" b="1" dirty="0"/>
                        <a:t>0</a:t>
                      </a:r>
                    </a:p>
                  </a:txBody>
                  <a:tcPr>
                    <a:noFill/>
                  </a:tcPr>
                </a:tc>
                <a:tc>
                  <a:txBody>
                    <a:bodyPr/>
                    <a:lstStyle/>
                    <a:p>
                      <a:r>
                        <a:rPr lang="ro-RO" b="1" dirty="0"/>
                        <a:t>0</a:t>
                      </a:r>
                    </a:p>
                  </a:txBody>
                  <a:tcPr>
                    <a:noFill/>
                  </a:tcPr>
                </a:tc>
                <a:tc>
                  <a:txBody>
                    <a:bodyPr/>
                    <a:lstStyle/>
                    <a:p>
                      <a:r>
                        <a:rPr lang="ro-RO" b="1" dirty="0"/>
                        <a:t>1</a:t>
                      </a:r>
                    </a:p>
                  </a:txBody>
                  <a:tcPr>
                    <a:noFill/>
                  </a:tcPr>
                </a:tc>
                <a:tc>
                  <a:txBody>
                    <a:bodyPr/>
                    <a:lstStyle/>
                    <a:p>
                      <a:r>
                        <a:rPr lang="ro-RO" b="1" dirty="0"/>
                        <a:t>1</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0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948137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a:t>
            </a:r>
            <a:r>
              <a:rPr lang="ro-RO" dirty="0"/>
              <a:t>2</a:t>
            </a:r>
            <a:r>
              <a:rPr lang="en-US" dirty="0"/>
              <a:t>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64" y="2242439"/>
            <a:ext cx="1092037" cy="1576063"/>
          </a:xfrm>
          <a:prstGeom prst="rect">
            <a:avLst/>
          </a:prstGeom>
        </p:spPr>
      </p:pic>
      <p:sp>
        <p:nvSpPr>
          <p:cNvPr id="4" name="TextBox 3">
            <a:extLst>
              <a:ext uri="{FF2B5EF4-FFF2-40B4-BE49-F238E27FC236}">
                <a16:creationId xmlns:a16="http://schemas.microsoft.com/office/drawing/2014/main" id="{BE337332-4F61-4CCC-B23E-0E2124AE7AE2}"/>
              </a:ext>
            </a:extLst>
          </p:cNvPr>
          <p:cNvSpPr txBox="1"/>
          <p:nvPr/>
        </p:nvSpPr>
        <p:spPr>
          <a:xfrm>
            <a:off x="900664" y="4684208"/>
            <a:ext cx="10591361" cy="1569660"/>
          </a:xfrm>
          <a:prstGeom prst="rect">
            <a:avLst/>
          </a:prstGeom>
          <a:noFill/>
        </p:spPr>
        <p:txBody>
          <a:bodyPr wrap="none" rtlCol="0">
            <a:spAutoFit/>
          </a:bodyPr>
          <a:lstStyle/>
          <a:p>
            <a:r>
              <a:rPr lang="ro-RO" sz="2400" dirty="0"/>
              <a:t>Avantaj: Redundant. Se poate pierde un disc.</a:t>
            </a:r>
          </a:p>
          <a:p>
            <a:r>
              <a:rPr lang="ro-RO" sz="2400" dirty="0"/>
              <a:t>Dezavantaj: Doar 4/7 spațiu folosibil (poate fi îmbunătățit cu mai multe HDD)</a:t>
            </a:r>
          </a:p>
          <a:p>
            <a:r>
              <a:rPr lang="ro-RO" sz="2400" dirty="0"/>
              <a:t>		Se face la nivel de bit.</a:t>
            </a:r>
          </a:p>
          <a:p>
            <a:r>
              <a:rPr lang="ro-RO" sz="2400" dirty="0"/>
              <a:t>		Durează refacerea.</a:t>
            </a:r>
          </a:p>
        </p:txBody>
      </p:sp>
      <p:pic>
        <p:nvPicPr>
          <p:cNvPr id="14" name="Picture 13" descr="A picture containing hard disc, electronics, electronic&#10;&#10;Description automatically generated">
            <a:extLst>
              <a:ext uri="{FF2B5EF4-FFF2-40B4-BE49-F238E27FC236}">
                <a16:creationId xmlns:a16="http://schemas.microsoft.com/office/drawing/2014/main" id="{AA3CF4D9-BD83-44B9-9ADB-1CE603151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579" y="2242441"/>
            <a:ext cx="1092037" cy="1576063"/>
          </a:xfrm>
          <a:prstGeom prst="rect">
            <a:avLst/>
          </a:prstGeom>
        </p:spPr>
      </p:pic>
      <p:pic>
        <p:nvPicPr>
          <p:cNvPr id="15" name="Picture 14" descr="A picture containing hard disc, electronics, electronic&#10;&#10;Description automatically generated">
            <a:extLst>
              <a:ext uri="{FF2B5EF4-FFF2-40B4-BE49-F238E27FC236}">
                <a16:creationId xmlns:a16="http://schemas.microsoft.com/office/drawing/2014/main" id="{8985E77E-326A-406B-8213-7DEDF7D0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794" y="2242441"/>
            <a:ext cx="1092037" cy="1576063"/>
          </a:xfrm>
          <a:prstGeom prst="rect">
            <a:avLst/>
          </a:prstGeom>
        </p:spPr>
      </p:pic>
      <p:pic>
        <p:nvPicPr>
          <p:cNvPr id="16" name="Picture 15" descr="A picture containing hard disc, electronics, electronic&#10;&#10;Description automatically generated">
            <a:extLst>
              <a:ext uri="{FF2B5EF4-FFF2-40B4-BE49-F238E27FC236}">
                <a16:creationId xmlns:a16="http://schemas.microsoft.com/office/drawing/2014/main" id="{A4359C27-4AB7-4B95-AC43-13F84CA9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009" y="2242441"/>
            <a:ext cx="1092037" cy="1576063"/>
          </a:xfrm>
          <a:prstGeom prst="rect">
            <a:avLst/>
          </a:prstGeom>
        </p:spPr>
      </p:pic>
      <p:pic>
        <p:nvPicPr>
          <p:cNvPr id="17" name="Picture 16" descr="A picture containing hard disc, electronics, electronic&#10;&#10;Description automatically generated">
            <a:extLst>
              <a:ext uri="{FF2B5EF4-FFF2-40B4-BE49-F238E27FC236}">
                <a16:creationId xmlns:a16="http://schemas.microsoft.com/office/drawing/2014/main" id="{652B53E7-1496-4F49-9CFE-2477043F4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3224" y="2242440"/>
            <a:ext cx="1092037" cy="1576063"/>
          </a:xfrm>
          <a:prstGeom prst="rect">
            <a:avLst/>
          </a:prstGeom>
        </p:spPr>
      </p:pic>
      <p:pic>
        <p:nvPicPr>
          <p:cNvPr id="18" name="Picture 17" descr="A picture containing hard disc, electronics, electronic&#10;&#10;Description automatically generated">
            <a:extLst>
              <a:ext uri="{FF2B5EF4-FFF2-40B4-BE49-F238E27FC236}">
                <a16:creationId xmlns:a16="http://schemas.microsoft.com/office/drawing/2014/main" id="{FCC1A987-5A36-4AB7-99EA-1A897A47B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6439" y="2242440"/>
            <a:ext cx="1092037" cy="1576063"/>
          </a:xfrm>
          <a:prstGeom prst="rect">
            <a:avLst/>
          </a:prstGeom>
        </p:spPr>
      </p:pic>
      <p:pic>
        <p:nvPicPr>
          <p:cNvPr id="19" name="Picture 18" descr="A picture containing hard disc, electronics, electronic&#10;&#10;Description automatically generated">
            <a:extLst>
              <a:ext uri="{FF2B5EF4-FFF2-40B4-BE49-F238E27FC236}">
                <a16:creationId xmlns:a16="http://schemas.microsoft.com/office/drawing/2014/main" id="{60FF4DA6-4172-433C-B49A-0C2BEC350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654" y="2242439"/>
            <a:ext cx="1092037" cy="1576063"/>
          </a:xfrm>
          <a:prstGeom prst="rect">
            <a:avLst/>
          </a:prstGeom>
        </p:spPr>
      </p:pic>
      <p:sp>
        <p:nvSpPr>
          <p:cNvPr id="21" name="TextBox 20">
            <a:extLst>
              <a:ext uri="{FF2B5EF4-FFF2-40B4-BE49-F238E27FC236}">
                <a16:creationId xmlns:a16="http://schemas.microsoft.com/office/drawing/2014/main" id="{98C97A9D-770C-4494-A921-930FE7D8BDEF}"/>
              </a:ext>
            </a:extLst>
          </p:cNvPr>
          <p:cNvSpPr txBox="1"/>
          <p:nvPr/>
        </p:nvSpPr>
        <p:spPr>
          <a:xfrm>
            <a:off x="2063002" y="2315643"/>
            <a:ext cx="560928" cy="400110"/>
          </a:xfrm>
          <a:prstGeom prst="rect">
            <a:avLst/>
          </a:prstGeom>
          <a:noFill/>
        </p:spPr>
        <p:txBody>
          <a:bodyPr wrap="square">
            <a:spAutoFit/>
          </a:bodyPr>
          <a:lstStyle/>
          <a:p>
            <a:r>
              <a:rPr lang="ro-RO" sz="2000" b="1" dirty="0">
                <a:highlight>
                  <a:srgbClr val="00FF00"/>
                </a:highlight>
              </a:rPr>
              <a:t>P1</a:t>
            </a:r>
          </a:p>
        </p:txBody>
      </p:sp>
      <p:sp>
        <p:nvSpPr>
          <p:cNvPr id="22" name="TextBox 21">
            <a:extLst>
              <a:ext uri="{FF2B5EF4-FFF2-40B4-BE49-F238E27FC236}">
                <a16:creationId xmlns:a16="http://schemas.microsoft.com/office/drawing/2014/main" id="{575C91A4-7361-4CE7-9E69-007D7708CACF}"/>
              </a:ext>
            </a:extLst>
          </p:cNvPr>
          <p:cNvSpPr txBox="1"/>
          <p:nvPr/>
        </p:nvSpPr>
        <p:spPr>
          <a:xfrm>
            <a:off x="3308950" y="2326972"/>
            <a:ext cx="560928" cy="400110"/>
          </a:xfrm>
          <a:prstGeom prst="rect">
            <a:avLst/>
          </a:prstGeom>
          <a:noFill/>
        </p:spPr>
        <p:txBody>
          <a:bodyPr wrap="square">
            <a:spAutoFit/>
          </a:bodyPr>
          <a:lstStyle/>
          <a:p>
            <a:r>
              <a:rPr lang="ro-RO" sz="2000" b="1" dirty="0">
                <a:highlight>
                  <a:srgbClr val="00FF00"/>
                </a:highlight>
              </a:rPr>
              <a:t>P2</a:t>
            </a:r>
          </a:p>
        </p:txBody>
      </p:sp>
      <p:sp>
        <p:nvSpPr>
          <p:cNvPr id="23" name="TextBox 22">
            <a:extLst>
              <a:ext uri="{FF2B5EF4-FFF2-40B4-BE49-F238E27FC236}">
                <a16:creationId xmlns:a16="http://schemas.microsoft.com/office/drawing/2014/main" id="{B438086D-8CCE-4261-89D1-3E9DFCA02274}"/>
              </a:ext>
            </a:extLst>
          </p:cNvPr>
          <p:cNvSpPr txBox="1"/>
          <p:nvPr/>
        </p:nvSpPr>
        <p:spPr>
          <a:xfrm>
            <a:off x="4617702" y="2326972"/>
            <a:ext cx="560928" cy="400110"/>
          </a:xfrm>
          <a:prstGeom prst="rect">
            <a:avLst/>
          </a:prstGeom>
          <a:noFill/>
        </p:spPr>
        <p:txBody>
          <a:bodyPr wrap="square">
            <a:spAutoFit/>
          </a:bodyPr>
          <a:lstStyle/>
          <a:p>
            <a:r>
              <a:rPr lang="ro-RO" sz="2000" b="1" dirty="0">
                <a:highlight>
                  <a:srgbClr val="00FFFF"/>
                </a:highlight>
              </a:rPr>
              <a:t>D3</a:t>
            </a:r>
            <a:endParaRPr lang="ro-RO" sz="2000" b="1" dirty="0"/>
          </a:p>
        </p:txBody>
      </p:sp>
      <p:sp>
        <p:nvSpPr>
          <p:cNvPr id="24" name="TextBox 23">
            <a:extLst>
              <a:ext uri="{FF2B5EF4-FFF2-40B4-BE49-F238E27FC236}">
                <a16:creationId xmlns:a16="http://schemas.microsoft.com/office/drawing/2014/main" id="{3366739F-52A3-474D-B8F7-31013EC733CB}"/>
              </a:ext>
            </a:extLst>
          </p:cNvPr>
          <p:cNvSpPr txBox="1"/>
          <p:nvPr/>
        </p:nvSpPr>
        <p:spPr>
          <a:xfrm>
            <a:off x="5825563" y="2326972"/>
            <a:ext cx="560928" cy="400110"/>
          </a:xfrm>
          <a:prstGeom prst="rect">
            <a:avLst/>
          </a:prstGeom>
          <a:noFill/>
        </p:spPr>
        <p:txBody>
          <a:bodyPr wrap="square">
            <a:spAutoFit/>
          </a:bodyPr>
          <a:lstStyle/>
          <a:p>
            <a:r>
              <a:rPr lang="ro-RO" sz="2000" b="1" dirty="0">
                <a:highlight>
                  <a:srgbClr val="00FF00"/>
                </a:highlight>
              </a:rPr>
              <a:t>P4</a:t>
            </a:r>
          </a:p>
        </p:txBody>
      </p:sp>
      <p:sp>
        <p:nvSpPr>
          <p:cNvPr id="25" name="TextBox 24">
            <a:extLst>
              <a:ext uri="{FF2B5EF4-FFF2-40B4-BE49-F238E27FC236}">
                <a16:creationId xmlns:a16="http://schemas.microsoft.com/office/drawing/2014/main" id="{FC4D6FD6-C7D5-4EC0-89A5-50EF62EAC801}"/>
              </a:ext>
            </a:extLst>
          </p:cNvPr>
          <p:cNvSpPr txBox="1"/>
          <p:nvPr/>
        </p:nvSpPr>
        <p:spPr>
          <a:xfrm>
            <a:off x="7115141" y="2315643"/>
            <a:ext cx="560928" cy="400110"/>
          </a:xfrm>
          <a:prstGeom prst="rect">
            <a:avLst/>
          </a:prstGeom>
          <a:noFill/>
        </p:spPr>
        <p:txBody>
          <a:bodyPr wrap="square">
            <a:spAutoFit/>
          </a:bodyPr>
          <a:lstStyle/>
          <a:p>
            <a:r>
              <a:rPr lang="ro-RO" sz="2000" b="1" dirty="0">
                <a:highlight>
                  <a:srgbClr val="00FFFF"/>
                </a:highlight>
              </a:rPr>
              <a:t>D5</a:t>
            </a:r>
            <a:endParaRPr lang="ro-RO" sz="2000" b="1" dirty="0"/>
          </a:p>
        </p:txBody>
      </p:sp>
      <p:sp>
        <p:nvSpPr>
          <p:cNvPr id="26" name="TextBox 25">
            <a:extLst>
              <a:ext uri="{FF2B5EF4-FFF2-40B4-BE49-F238E27FC236}">
                <a16:creationId xmlns:a16="http://schemas.microsoft.com/office/drawing/2014/main" id="{0B5833C0-8DDE-4809-8AF2-511A83DA33BA}"/>
              </a:ext>
            </a:extLst>
          </p:cNvPr>
          <p:cNvSpPr txBox="1"/>
          <p:nvPr/>
        </p:nvSpPr>
        <p:spPr>
          <a:xfrm>
            <a:off x="8402656" y="2315643"/>
            <a:ext cx="560928" cy="400110"/>
          </a:xfrm>
          <a:prstGeom prst="rect">
            <a:avLst/>
          </a:prstGeom>
          <a:noFill/>
        </p:spPr>
        <p:txBody>
          <a:bodyPr wrap="square">
            <a:spAutoFit/>
          </a:bodyPr>
          <a:lstStyle/>
          <a:p>
            <a:r>
              <a:rPr lang="ro-RO" sz="2000" b="1" dirty="0">
                <a:highlight>
                  <a:srgbClr val="00FFFF"/>
                </a:highlight>
              </a:rPr>
              <a:t>D6</a:t>
            </a:r>
            <a:endParaRPr lang="ro-RO" sz="2000" b="1" dirty="0"/>
          </a:p>
        </p:txBody>
      </p:sp>
      <p:sp>
        <p:nvSpPr>
          <p:cNvPr id="27" name="TextBox 26">
            <a:extLst>
              <a:ext uri="{FF2B5EF4-FFF2-40B4-BE49-F238E27FC236}">
                <a16:creationId xmlns:a16="http://schemas.microsoft.com/office/drawing/2014/main" id="{B4B05C51-73D6-4EFD-9725-DAA8D4478FE3}"/>
              </a:ext>
            </a:extLst>
          </p:cNvPr>
          <p:cNvSpPr txBox="1"/>
          <p:nvPr/>
        </p:nvSpPr>
        <p:spPr>
          <a:xfrm>
            <a:off x="9645209" y="2315643"/>
            <a:ext cx="560928" cy="400110"/>
          </a:xfrm>
          <a:prstGeom prst="rect">
            <a:avLst/>
          </a:prstGeom>
          <a:noFill/>
        </p:spPr>
        <p:txBody>
          <a:bodyPr wrap="square">
            <a:spAutoFit/>
          </a:bodyPr>
          <a:lstStyle/>
          <a:p>
            <a:r>
              <a:rPr lang="ro-RO" sz="2000" b="1" dirty="0">
                <a:highlight>
                  <a:srgbClr val="00FFFF"/>
                </a:highlight>
              </a:rPr>
              <a:t>D7</a:t>
            </a:r>
            <a:endParaRPr lang="ro-RO" sz="2000" b="1" dirty="0"/>
          </a:p>
        </p:txBody>
      </p:sp>
    </p:spTree>
    <p:extLst>
      <p:ext uri="{BB962C8B-B14F-4D97-AF65-F5344CB8AC3E}">
        <p14:creationId xmlns:p14="http://schemas.microsoft.com/office/powerpoint/2010/main" val="308826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1823A6-F84F-4993-B485-C28804E379A9}"/>
              </a:ext>
            </a:extLst>
          </p:cNvPr>
          <p:cNvSpPr>
            <a:spLocks noGrp="1"/>
          </p:cNvSpPr>
          <p:nvPr>
            <p:ph type="ftr" sz="quarter" idx="11"/>
          </p:nvPr>
        </p:nvSpPr>
        <p:spPr/>
        <p:txBody>
          <a:bodyPr/>
          <a:lstStyle/>
          <a:p>
            <a:pPr algn="l"/>
            <a:r>
              <a:rPr lang="en-US" dirty="0"/>
              <a:t>Cristian Chilipirea </a:t>
            </a:r>
            <a:r>
              <a:rPr lang="en-US"/>
              <a:t>– </a:t>
            </a:r>
            <a:r>
              <a:rPr lang="ro-RO"/>
              <a:t>Sisteme Tolerante la Defecte</a:t>
            </a:r>
          </a:p>
        </p:txBody>
      </p:sp>
      <p:sp>
        <p:nvSpPr>
          <p:cNvPr id="3" name="Title 2">
            <a:extLst>
              <a:ext uri="{FF2B5EF4-FFF2-40B4-BE49-F238E27FC236}">
                <a16:creationId xmlns:a16="http://schemas.microsoft.com/office/drawing/2014/main" id="{E6FFA195-1844-4B3F-9ED9-DC56AFD50DB4}"/>
              </a:ext>
            </a:extLst>
          </p:cNvPr>
          <p:cNvSpPr>
            <a:spLocks noGrp="1"/>
          </p:cNvSpPr>
          <p:nvPr>
            <p:ph type="title"/>
          </p:nvPr>
        </p:nvSpPr>
        <p:spPr/>
        <p:txBody>
          <a:bodyPr/>
          <a:lstStyle/>
          <a:p>
            <a:endParaRPr lang="ro-RO"/>
          </a:p>
        </p:txBody>
      </p:sp>
      <p:sp>
        <p:nvSpPr>
          <p:cNvPr id="4" name="Content Placeholder 3">
            <a:extLst>
              <a:ext uri="{FF2B5EF4-FFF2-40B4-BE49-F238E27FC236}">
                <a16:creationId xmlns:a16="http://schemas.microsoft.com/office/drawing/2014/main" id="{18B2A89E-FE1C-4BFA-B1E6-6171E99F91C1}"/>
              </a:ext>
            </a:extLst>
          </p:cNvPr>
          <p:cNvSpPr>
            <a:spLocks noGrp="1"/>
          </p:cNvSpPr>
          <p:nvPr>
            <p:ph sz="quarter" idx="12"/>
          </p:nvPr>
        </p:nvSpPr>
        <p:spPr/>
        <p:txBody>
          <a:bodyPr/>
          <a:lstStyle/>
          <a:p>
            <a:endParaRPr lang="ro-RO"/>
          </a:p>
        </p:txBody>
      </p:sp>
    </p:spTree>
    <p:extLst>
      <p:ext uri="{BB962C8B-B14F-4D97-AF65-F5344CB8AC3E}">
        <p14:creationId xmlns:p14="http://schemas.microsoft.com/office/powerpoint/2010/main" val="1956858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a:t>
            </a:r>
            <a:r>
              <a:rPr lang="ro-RO" dirty="0"/>
              <a:t>3</a:t>
            </a:r>
            <a:r>
              <a:rPr lang="en-US" dirty="0"/>
              <a:t>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48" y="2100963"/>
            <a:ext cx="1092037" cy="1576063"/>
          </a:xfrm>
          <a:prstGeom prst="rect">
            <a:avLst/>
          </a:prstGeom>
        </p:spPr>
      </p:pic>
      <p:sp>
        <p:nvSpPr>
          <p:cNvPr id="4" name="TextBox 3">
            <a:extLst>
              <a:ext uri="{FF2B5EF4-FFF2-40B4-BE49-F238E27FC236}">
                <a16:creationId xmlns:a16="http://schemas.microsoft.com/office/drawing/2014/main" id="{BE337332-4F61-4CCC-B23E-0E2124AE7AE2}"/>
              </a:ext>
            </a:extLst>
          </p:cNvPr>
          <p:cNvSpPr txBox="1"/>
          <p:nvPr/>
        </p:nvSpPr>
        <p:spPr>
          <a:xfrm>
            <a:off x="900664" y="4684208"/>
            <a:ext cx="10591361" cy="1569660"/>
          </a:xfrm>
          <a:prstGeom prst="rect">
            <a:avLst/>
          </a:prstGeom>
          <a:noFill/>
        </p:spPr>
        <p:txBody>
          <a:bodyPr wrap="none" rtlCol="0">
            <a:spAutoFit/>
          </a:bodyPr>
          <a:lstStyle/>
          <a:p>
            <a:r>
              <a:rPr lang="ro-RO" sz="2400" dirty="0"/>
              <a:t>Avantaj: Redundant. Se poate pierde un disc.</a:t>
            </a:r>
          </a:p>
          <a:p>
            <a:r>
              <a:rPr lang="ro-RO" sz="2400" dirty="0"/>
              <a:t>Dezavantaj: Doar 3/4 spațiu folosibil (poate fi îmbunătățit cu mai multe HDD)</a:t>
            </a:r>
          </a:p>
          <a:p>
            <a:r>
              <a:rPr lang="ro-RO" sz="2400" dirty="0"/>
              <a:t>		Se face la nivel de byte.</a:t>
            </a:r>
          </a:p>
          <a:p>
            <a:r>
              <a:rPr lang="ro-RO" sz="2400" dirty="0"/>
              <a:t>		Durează refacerea.</a:t>
            </a:r>
          </a:p>
        </p:txBody>
      </p:sp>
      <p:pic>
        <p:nvPicPr>
          <p:cNvPr id="14" name="Picture 13" descr="A picture containing hard disc, electronics, electronic&#10;&#10;Description automatically generated">
            <a:extLst>
              <a:ext uri="{FF2B5EF4-FFF2-40B4-BE49-F238E27FC236}">
                <a16:creationId xmlns:a16="http://schemas.microsoft.com/office/drawing/2014/main" id="{AA3CF4D9-BD83-44B9-9ADB-1CE603151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963" y="2100965"/>
            <a:ext cx="1092037" cy="1576063"/>
          </a:xfrm>
          <a:prstGeom prst="rect">
            <a:avLst/>
          </a:prstGeom>
        </p:spPr>
      </p:pic>
      <p:pic>
        <p:nvPicPr>
          <p:cNvPr id="15" name="Picture 14" descr="A picture containing hard disc, electronics, electronic&#10;&#10;Description automatically generated">
            <a:extLst>
              <a:ext uri="{FF2B5EF4-FFF2-40B4-BE49-F238E27FC236}">
                <a16:creationId xmlns:a16="http://schemas.microsoft.com/office/drawing/2014/main" id="{8985E77E-326A-406B-8213-7DEDF7D0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178" y="2100965"/>
            <a:ext cx="1092037" cy="1576063"/>
          </a:xfrm>
          <a:prstGeom prst="rect">
            <a:avLst/>
          </a:prstGeom>
        </p:spPr>
      </p:pic>
      <p:pic>
        <p:nvPicPr>
          <p:cNvPr id="16" name="Picture 15" descr="A picture containing hard disc, electronics, electronic&#10;&#10;Description automatically generated">
            <a:extLst>
              <a:ext uri="{FF2B5EF4-FFF2-40B4-BE49-F238E27FC236}">
                <a16:creationId xmlns:a16="http://schemas.microsoft.com/office/drawing/2014/main" id="{A4359C27-4AB7-4B95-AC43-13F84CA9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393" y="2100965"/>
            <a:ext cx="1092037" cy="1576063"/>
          </a:xfrm>
          <a:prstGeom prst="rect">
            <a:avLst/>
          </a:prstGeom>
        </p:spPr>
      </p:pic>
      <p:sp>
        <p:nvSpPr>
          <p:cNvPr id="21" name="TextBox 20">
            <a:extLst>
              <a:ext uri="{FF2B5EF4-FFF2-40B4-BE49-F238E27FC236}">
                <a16:creationId xmlns:a16="http://schemas.microsoft.com/office/drawing/2014/main" id="{98C97A9D-770C-4494-A921-930FE7D8BDEF}"/>
              </a:ext>
            </a:extLst>
          </p:cNvPr>
          <p:cNvSpPr txBox="1"/>
          <p:nvPr/>
        </p:nvSpPr>
        <p:spPr>
          <a:xfrm>
            <a:off x="4053386" y="2174167"/>
            <a:ext cx="560928" cy="400110"/>
          </a:xfrm>
          <a:prstGeom prst="rect">
            <a:avLst/>
          </a:prstGeom>
          <a:noFill/>
        </p:spPr>
        <p:txBody>
          <a:bodyPr wrap="square">
            <a:spAutoFit/>
          </a:bodyPr>
          <a:lstStyle/>
          <a:p>
            <a:r>
              <a:rPr lang="ro-RO" sz="2000" b="1" dirty="0">
                <a:highlight>
                  <a:srgbClr val="00FFFF"/>
                </a:highlight>
              </a:rPr>
              <a:t>D1</a:t>
            </a:r>
          </a:p>
        </p:txBody>
      </p:sp>
      <p:sp>
        <p:nvSpPr>
          <p:cNvPr id="22" name="TextBox 21">
            <a:extLst>
              <a:ext uri="{FF2B5EF4-FFF2-40B4-BE49-F238E27FC236}">
                <a16:creationId xmlns:a16="http://schemas.microsoft.com/office/drawing/2014/main" id="{575C91A4-7361-4CE7-9E69-007D7708CACF}"/>
              </a:ext>
            </a:extLst>
          </p:cNvPr>
          <p:cNvSpPr txBox="1"/>
          <p:nvPr/>
        </p:nvSpPr>
        <p:spPr>
          <a:xfrm>
            <a:off x="5299334" y="2185496"/>
            <a:ext cx="560928" cy="400110"/>
          </a:xfrm>
          <a:prstGeom prst="rect">
            <a:avLst/>
          </a:prstGeom>
          <a:noFill/>
        </p:spPr>
        <p:txBody>
          <a:bodyPr wrap="square">
            <a:spAutoFit/>
          </a:bodyPr>
          <a:lstStyle/>
          <a:p>
            <a:r>
              <a:rPr lang="ro-RO" sz="2000" b="1" dirty="0">
                <a:highlight>
                  <a:srgbClr val="00FFFF"/>
                </a:highlight>
              </a:rPr>
              <a:t>D2</a:t>
            </a:r>
          </a:p>
        </p:txBody>
      </p:sp>
      <p:sp>
        <p:nvSpPr>
          <p:cNvPr id="23" name="TextBox 22">
            <a:extLst>
              <a:ext uri="{FF2B5EF4-FFF2-40B4-BE49-F238E27FC236}">
                <a16:creationId xmlns:a16="http://schemas.microsoft.com/office/drawing/2014/main" id="{B438086D-8CCE-4261-89D1-3E9DFCA02274}"/>
              </a:ext>
            </a:extLst>
          </p:cNvPr>
          <p:cNvSpPr txBox="1"/>
          <p:nvPr/>
        </p:nvSpPr>
        <p:spPr>
          <a:xfrm>
            <a:off x="6608086" y="2185496"/>
            <a:ext cx="560928" cy="400110"/>
          </a:xfrm>
          <a:prstGeom prst="rect">
            <a:avLst/>
          </a:prstGeom>
          <a:noFill/>
        </p:spPr>
        <p:txBody>
          <a:bodyPr wrap="square">
            <a:spAutoFit/>
          </a:bodyPr>
          <a:lstStyle/>
          <a:p>
            <a:r>
              <a:rPr lang="ro-RO" sz="2000" b="1" dirty="0">
                <a:highlight>
                  <a:srgbClr val="00FFFF"/>
                </a:highlight>
              </a:rPr>
              <a:t>D3</a:t>
            </a:r>
            <a:endParaRPr lang="ro-RO" sz="2000" b="1" dirty="0"/>
          </a:p>
        </p:txBody>
      </p:sp>
      <p:sp>
        <p:nvSpPr>
          <p:cNvPr id="24" name="TextBox 23">
            <a:extLst>
              <a:ext uri="{FF2B5EF4-FFF2-40B4-BE49-F238E27FC236}">
                <a16:creationId xmlns:a16="http://schemas.microsoft.com/office/drawing/2014/main" id="{3366739F-52A3-474D-B8F7-31013EC733CB}"/>
              </a:ext>
            </a:extLst>
          </p:cNvPr>
          <p:cNvSpPr txBox="1"/>
          <p:nvPr/>
        </p:nvSpPr>
        <p:spPr>
          <a:xfrm>
            <a:off x="7815947" y="2185496"/>
            <a:ext cx="560928" cy="400110"/>
          </a:xfrm>
          <a:prstGeom prst="rect">
            <a:avLst/>
          </a:prstGeom>
          <a:noFill/>
        </p:spPr>
        <p:txBody>
          <a:bodyPr wrap="square">
            <a:spAutoFit/>
          </a:bodyPr>
          <a:lstStyle/>
          <a:p>
            <a:r>
              <a:rPr lang="ro-RO" sz="2000" b="1" dirty="0">
                <a:highlight>
                  <a:srgbClr val="00FF00"/>
                </a:highlight>
              </a:rPr>
              <a:t>P</a:t>
            </a:r>
          </a:p>
        </p:txBody>
      </p:sp>
    </p:spTree>
    <p:extLst>
      <p:ext uri="{BB962C8B-B14F-4D97-AF65-F5344CB8AC3E}">
        <p14:creationId xmlns:p14="http://schemas.microsoft.com/office/powerpoint/2010/main" val="1698091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a:t>
            </a:r>
            <a:r>
              <a:rPr lang="ro-RO" dirty="0"/>
              <a:t>4</a:t>
            </a:r>
            <a:r>
              <a:rPr lang="en-US" dirty="0"/>
              <a:t>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48" y="2100963"/>
            <a:ext cx="1092037" cy="1576063"/>
          </a:xfrm>
          <a:prstGeom prst="rect">
            <a:avLst/>
          </a:prstGeom>
        </p:spPr>
      </p:pic>
      <p:sp>
        <p:nvSpPr>
          <p:cNvPr id="4" name="TextBox 3">
            <a:extLst>
              <a:ext uri="{FF2B5EF4-FFF2-40B4-BE49-F238E27FC236}">
                <a16:creationId xmlns:a16="http://schemas.microsoft.com/office/drawing/2014/main" id="{BE337332-4F61-4CCC-B23E-0E2124AE7AE2}"/>
              </a:ext>
            </a:extLst>
          </p:cNvPr>
          <p:cNvSpPr txBox="1"/>
          <p:nvPr/>
        </p:nvSpPr>
        <p:spPr>
          <a:xfrm>
            <a:off x="900664" y="4684208"/>
            <a:ext cx="10591361" cy="1569660"/>
          </a:xfrm>
          <a:prstGeom prst="rect">
            <a:avLst/>
          </a:prstGeom>
          <a:noFill/>
        </p:spPr>
        <p:txBody>
          <a:bodyPr wrap="none" rtlCol="0">
            <a:spAutoFit/>
          </a:bodyPr>
          <a:lstStyle/>
          <a:p>
            <a:r>
              <a:rPr lang="ro-RO" sz="2400" dirty="0"/>
              <a:t>Avantaj: Redundant. Se poate pierde un disc.</a:t>
            </a:r>
          </a:p>
          <a:p>
            <a:r>
              <a:rPr lang="ro-RO" sz="2400" dirty="0"/>
              <a:t>Dezavantaj: Doar 3/4 spațiu folosibil (poate fi îmbunătățit cu mai multe HDD)</a:t>
            </a:r>
          </a:p>
          <a:p>
            <a:r>
              <a:rPr lang="ro-RO" sz="2400" dirty="0"/>
              <a:t>		Se face la nivel de bloc.</a:t>
            </a:r>
          </a:p>
          <a:p>
            <a:r>
              <a:rPr lang="ro-RO" sz="2400" dirty="0"/>
              <a:t>		Durează refacerea.</a:t>
            </a:r>
          </a:p>
        </p:txBody>
      </p:sp>
      <p:pic>
        <p:nvPicPr>
          <p:cNvPr id="14" name="Picture 13" descr="A picture containing hard disc, electronics, electronic&#10;&#10;Description automatically generated">
            <a:extLst>
              <a:ext uri="{FF2B5EF4-FFF2-40B4-BE49-F238E27FC236}">
                <a16:creationId xmlns:a16="http://schemas.microsoft.com/office/drawing/2014/main" id="{AA3CF4D9-BD83-44B9-9ADB-1CE603151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963" y="2100965"/>
            <a:ext cx="1092037" cy="1576063"/>
          </a:xfrm>
          <a:prstGeom prst="rect">
            <a:avLst/>
          </a:prstGeom>
        </p:spPr>
      </p:pic>
      <p:pic>
        <p:nvPicPr>
          <p:cNvPr id="15" name="Picture 14" descr="A picture containing hard disc, electronics, electronic&#10;&#10;Description automatically generated">
            <a:extLst>
              <a:ext uri="{FF2B5EF4-FFF2-40B4-BE49-F238E27FC236}">
                <a16:creationId xmlns:a16="http://schemas.microsoft.com/office/drawing/2014/main" id="{8985E77E-326A-406B-8213-7DEDF7D0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178" y="2100965"/>
            <a:ext cx="1092037" cy="1576063"/>
          </a:xfrm>
          <a:prstGeom prst="rect">
            <a:avLst/>
          </a:prstGeom>
        </p:spPr>
      </p:pic>
      <p:pic>
        <p:nvPicPr>
          <p:cNvPr id="16" name="Picture 15" descr="A picture containing hard disc, electronics, electronic&#10;&#10;Description automatically generated">
            <a:extLst>
              <a:ext uri="{FF2B5EF4-FFF2-40B4-BE49-F238E27FC236}">
                <a16:creationId xmlns:a16="http://schemas.microsoft.com/office/drawing/2014/main" id="{A4359C27-4AB7-4B95-AC43-13F84CA9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393" y="2100965"/>
            <a:ext cx="1092037" cy="1576063"/>
          </a:xfrm>
          <a:prstGeom prst="rect">
            <a:avLst/>
          </a:prstGeom>
        </p:spPr>
      </p:pic>
      <p:sp>
        <p:nvSpPr>
          <p:cNvPr id="21" name="TextBox 20">
            <a:extLst>
              <a:ext uri="{FF2B5EF4-FFF2-40B4-BE49-F238E27FC236}">
                <a16:creationId xmlns:a16="http://schemas.microsoft.com/office/drawing/2014/main" id="{98C97A9D-770C-4494-A921-930FE7D8BDEF}"/>
              </a:ext>
            </a:extLst>
          </p:cNvPr>
          <p:cNvSpPr txBox="1"/>
          <p:nvPr/>
        </p:nvSpPr>
        <p:spPr>
          <a:xfrm>
            <a:off x="4053386" y="2174167"/>
            <a:ext cx="560928" cy="400110"/>
          </a:xfrm>
          <a:prstGeom prst="rect">
            <a:avLst/>
          </a:prstGeom>
          <a:noFill/>
        </p:spPr>
        <p:txBody>
          <a:bodyPr wrap="square">
            <a:spAutoFit/>
          </a:bodyPr>
          <a:lstStyle/>
          <a:p>
            <a:r>
              <a:rPr lang="ro-RO" sz="2000" b="1" dirty="0">
                <a:highlight>
                  <a:srgbClr val="00FFFF"/>
                </a:highlight>
              </a:rPr>
              <a:t>D1</a:t>
            </a:r>
          </a:p>
        </p:txBody>
      </p:sp>
      <p:sp>
        <p:nvSpPr>
          <p:cNvPr id="22" name="TextBox 21">
            <a:extLst>
              <a:ext uri="{FF2B5EF4-FFF2-40B4-BE49-F238E27FC236}">
                <a16:creationId xmlns:a16="http://schemas.microsoft.com/office/drawing/2014/main" id="{575C91A4-7361-4CE7-9E69-007D7708CACF}"/>
              </a:ext>
            </a:extLst>
          </p:cNvPr>
          <p:cNvSpPr txBox="1"/>
          <p:nvPr/>
        </p:nvSpPr>
        <p:spPr>
          <a:xfrm>
            <a:off x="5299334" y="2185496"/>
            <a:ext cx="560928" cy="400110"/>
          </a:xfrm>
          <a:prstGeom prst="rect">
            <a:avLst/>
          </a:prstGeom>
          <a:noFill/>
        </p:spPr>
        <p:txBody>
          <a:bodyPr wrap="square">
            <a:spAutoFit/>
          </a:bodyPr>
          <a:lstStyle/>
          <a:p>
            <a:r>
              <a:rPr lang="ro-RO" sz="2000" b="1" dirty="0">
                <a:highlight>
                  <a:srgbClr val="00FFFF"/>
                </a:highlight>
              </a:rPr>
              <a:t>D2</a:t>
            </a:r>
          </a:p>
        </p:txBody>
      </p:sp>
      <p:sp>
        <p:nvSpPr>
          <p:cNvPr id="23" name="TextBox 22">
            <a:extLst>
              <a:ext uri="{FF2B5EF4-FFF2-40B4-BE49-F238E27FC236}">
                <a16:creationId xmlns:a16="http://schemas.microsoft.com/office/drawing/2014/main" id="{B438086D-8CCE-4261-89D1-3E9DFCA02274}"/>
              </a:ext>
            </a:extLst>
          </p:cNvPr>
          <p:cNvSpPr txBox="1"/>
          <p:nvPr/>
        </p:nvSpPr>
        <p:spPr>
          <a:xfrm>
            <a:off x="6608086" y="2185496"/>
            <a:ext cx="560928" cy="400110"/>
          </a:xfrm>
          <a:prstGeom prst="rect">
            <a:avLst/>
          </a:prstGeom>
          <a:noFill/>
        </p:spPr>
        <p:txBody>
          <a:bodyPr wrap="square">
            <a:spAutoFit/>
          </a:bodyPr>
          <a:lstStyle/>
          <a:p>
            <a:r>
              <a:rPr lang="ro-RO" sz="2000" b="1" dirty="0">
                <a:highlight>
                  <a:srgbClr val="00FFFF"/>
                </a:highlight>
              </a:rPr>
              <a:t>D3</a:t>
            </a:r>
            <a:endParaRPr lang="ro-RO" sz="2000" b="1" dirty="0"/>
          </a:p>
        </p:txBody>
      </p:sp>
      <p:sp>
        <p:nvSpPr>
          <p:cNvPr id="24" name="TextBox 23">
            <a:extLst>
              <a:ext uri="{FF2B5EF4-FFF2-40B4-BE49-F238E27FC236}">
                <a16:creationId xmlns:a16="http://schemas.microsoft.com/office/drawing/2014/main" id="{3366739F-52A3-474D-B8F7-31013EC733CB}"/>
              </a:ext>
            </a:extLst>
          </p:cNvPr>
          <p:cNvSpPr txBox="1"/>
          <p:nvPr/>
        </p:nvSpPr>
        <p:spPr>
          <a:xfrm>
            <a:off x="7815947" y="2185496"/>
            <a:ext cx="560928" cy="400110"/>
          </a:xfrm>
          <a:prstGeom prst="rect">
            <a:avLst/>
          </a:prstGeom>
          <a:noFill/>
        </p:spPr>
        <p:txBody>
          <a:bodyPr wrap="square">
            <a:spAutoFit/>
          </a:bodyPr>
          <a:lstStyle/>
          <a:p>
            <a:r>
              <a:rPr lang="ro-RO" sz="2000" b="1" dirty="0">
                <a:highlight>
                  <a:srgbClr val="00FF00"/>
                </a:highlight>
              </a:rPr>
              <a:t>P</a:t>
            </a:r>
          </a:p>
        </p:txBody>
      </p:sp>
    </p:spTree>
    <p:extLst>
      <p:ext uri="{BB962C8B-B14F-4D97-AF65-F5344CB8AC3E}">
        <p14:creationId xmlns:p14="http://schemas.microsoft.com/office/powerpoint/2010/main" val="2072328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a:t>
            </a:r>
            <a:r>
              <a:rPr lang="ro-RO" dirty="0"/>
              <a:t>5</a:t>
            </a:r>
            <a:r>
              <a:rPr lang="en-US" dirty="0"/>
              <a:t>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48" y="2100963"/>
            <a:ext cx="1092037" cy="1576063"/>
          </a:xfrm>
          <a:prstGeom prst="rect">
            <a:avLst/>
          </a:prstGeom>
        </p:spPr>
      </p:pic>
      <p:sp>
        <p:nvSpPr>
          <p:cNvPr id="4" name="TextBox 3">
            <a:extLst>
              <a:ext uri="{FF2B5EF4-FFF2-40B4-BE49-F238E27FC236}">
                <a16:creationId xmlns:a16="http://schemas.microsoft.com/office/drawing/2014/main" id="{BE337332-4F61-4CCC-B23E-0E2124AE7AE2}"/>
              </a:ext>
            </a:extLst>
          </p:cNvPr>
          <p:cNvSpPr txBox="1"/>
          <p:nvPr/>
        </p:nvSpPr>
        <p:spPr>
          <a:xfrm>
            <a:off x="151488" y="4787488"/>
            <a:ext cx="11889024" cy="1569660"/>
          </a:xfrm>
          <a:prstGeom prst="rect">
            <a:avLst/>
          </a:prstGeom>
          <a:noFill/>
        </p:spPr>
        <p:txBody>
          <a:bodyPr wrap="none" rtlCol="0">
            <a:spAutoFit/>
          </a:bodyPr>
          <a:lstStyle/>
          <a:p>
            <a:r>
              <a:rPr lang="ro-RO" sz="2400" dirty="0"/>
              <a:t>Avantaj: Redundant. Se poate pierde un disc. Unele date sunt accesibile fără refacere.</a:t>
            </a:r>
          </a:p>
          <a:p>
            <a:r>
              <a:rPr lang="ro-RO" sz="2400" dirty="0"/>
              <a:t>Dezavantaj: Doar 3/4 spațiu folosibil (poate fi îmbunătățit cu mai multe HDD)</a:t>
            </a:r>
          </a:p>
          <a:p>
            <a:r>
              <a:rPr lang="ro-RO" sz="2400" dirty="0"/>
              <a:t>		Se face la nivel de bloc.</a:t>
            </a:r>
          </a:p>
          <a:p>
            <a:r>
              <a:rPr lang="ro-RO" sz="2400" dirty="0"/>
              <a:t>		</a:t>
            </a:r>
          </a:p>
        </p:txBody>
      </p:sp>
      <p:pic>
        <p:nvPicPr>
          <p:cNvPr id="14" name="Picture 13" descr="A picture containing hard disc, electronics, electronic&#10;&#10;Description automatically generated">
            <a:extLst>
              <a:ext uri="{FF2B5EF4-FFF2-40B4-BE49-F238E27FC236}">
                <a16:creationId xmlns:a16="http://schemas.microsoft.com/office/drawing/2014/main" id="{AA3CF4D9-BD83-44B9-9ADB-1CE603151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963" y="2100965"/>
            <a:ext cx="1092037" cy="1576063"/>
          </a:xfrm>
          <a:prstGeom prst="rect">
            <a:avLst/>
          </a:prstGeom>
        </p:spPr>
      </p:pic>
      <p:pic>
        <p:nvPicPr>
          <p:cNvPr id="15" name="Picture 14" descr="A picture containing hard disc, electronics, electronic&#10;&#10;Description automatically generated">
            <a:extLst>
              <a:ext uri="{FF2B5EF4-FFF2-40B4-BE49-F238E27FC236}">
                <a16:creationId xmlns:a16="http://schemas.microsoft.com/office/drawing/2014/main" id="{8985E77E-326A-406B-8213-7DEDF7D0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178" y="2100965"/>
            <a:ext cx="1092037" cy="1576063"/>
          </a:xfrm>
          <a:prstGeom prst="rect">
            <a:avLst/>
          </a:prstGeom>
        </p:spPr>
      </p:pic>
      <p:pic>
        <p:nvPicPr>
          <p:cNvPr id="16" name="Picture 15" descr="A picture containing hard disc, electronics, electronic&#10;&#10;Description automatically generated">
            <a:extLst>
              <a:ext uri="{FF2B5EF4-FFF2-40B4-BE49-F238E27FC236}">
                <a16:creationId xmlns:a16="http://schemas.microsoft.com/office/drawing/2014/main" id="{A4359C27-4AB7-4B95-AC43-13F84CA9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393" y="2100965"/>
            <a:ext cx="1092037" cy="1576063"/>
          </a:xfrm>
          <a:prstGeom prst="rect">
            <a:avLst/>
          </a:prstGeom>
        </p:spPr>
      </p:pic>
      <p:sp>
        <p:nvSpPr>
          <p:cNvPr id="21" name="TextBox 20">
            <a:extLst>
              <a:ext uri="{FF2B5EF4-FFF2-40B4-BE49-F238E27FC236}">
                <a16:creationId xmlns:a16="http://schemas.microsoft.com/office/drawing/2014/main" id="{98C97A9D-770C-4494-A921-930FE7D8BDEF}"/>
              </a:ext>
            </a:extLst>
          </p:cNvPr>
          <p:cNvSpPr txBox="1"/>
          <p:nvPr/>
        </p:nvSpPr>
        <p:spPr>
          <a:xfrm>
            <a:off x="3919346" y="2185496"/>
            <a:ext cx="714839" cy="400110"/>
          </a:xfrm>
          <a:prstGeom prst="rect">
            <a:avLst/>
          </a:prstGeom>
          <a:noFill/>
        </p:spPr>
        <p:txBody>
          <a:bodyPr wrap="square">
            <a:spAutoFit/>
          </a:bodyPr>
          <a:lstStyle/>
          <a:p>
            <a:r>
              <a:rPr lang="ro-RO" sz="2000" b="1" dirty="0">
                <a:highlight>
                  <a:srgbClr val="00FFFF"/>
                </a:highlight>
              </a:rPr>
              <a:t>D11</a:t>
            </a:r>
          </a:p>
        </p:txBody>
      </p:sp>
      <p:sp>
        <p:nvSpPr>
          <p:cNvPr id="22" name="TextBox 21">
            <a:extLst>
              <a:ext uri="{FF2B5EF4-FFF2-40B4-BE49-F238E27FC236}">
                <a16:creationId xmlns:a16="http://schemas.microsoft.com/office/drawing/2014/main" id="{575C91A4-7361-4CE7-9E69-007D7708CACF}"/>
              </a:ext>
            </a:extLst>
          </p:cNvPr>
          <p:cNvSpPr txBox="1"/>
          <p:nvPr/>
        </p:nvSpPr>
        <p:spPr>
          <a:xfrm>
            <a:off x="5299333" y="2185496"/>
            <a:ext cx="712289" cy="400110"/>
          </a:xfrm>
          <a:prstGeom prst="rect">
            <a:avLst/>
          </a:prstGeom>
          <a:noFill/>
        </p:spPr>
        <p:txBody>
          <a:bodyPr wrap="square">
            <a:spAutoFit/>
          </a:bodyPr>
          <a:lstStyle/>
          <a:p>
            <a:r>
              <a:rPr lang="ro-RO" sz="2000" b="1" dirty="0">
                <a:highlight>
                  <a:srgbClr val="00FFFF"/>
                </a:highlight>
              </a:rPr>
              <a:t>D12</a:t>
            </a:r>
          </a:p>
        </p:txBody>
      </p:sp>
      <p:sp>
        <p:nvSpPr>
          <p:cNvPr id="23" name="TextBox 22">
            <a:extLst>
              <a:ext uri="{FF2B5EF4-FFF2-40B4-BE49-F238E27FC236}">
                <a16:creationId xmlns:a16="http://schemas.microsoft.com/office/drawing/2014/main" id="{B438086D-8CCE-4261-89D1-3E9DFCA02274}"/>
              </a:ext>
            </a:extLst>
          </p:cNvPr>
          <p:cNvSpPr txBox="1"/>
          <p:nvPr/>
        </p:nvSpPr>
        <p:spPr>
          <a:xfrm>
            <a:off x="6510130" y="2185496"/>
            <a:ext cx="658884" cy="400110"/>
          </a:xfrm>
          <a:prstGeom prst="rect">
            <a:avLst/>
          </a:prstGeom>
          <a:noFill/>
        </p:spPr>
        <p:txBody>
          <a:bodyPr wrap="square">
            <a:spAutoFit/>
          </a:bodyPr>
          <a:lstStyle/>
          <a:p>
            <a:r>
              <a:rPr lang="ro-RO" sz="2000" b="1" dirty="0">
                <a:highlight>
                  <a:srgbClr val="00FFFF"/>
                </a:highlight>
              </a:rPr>
              <a:t>D13</a:t>
            </a:r>
            <a:endParaRPr lang="ro-RO" sz="2000" b="1" dirty="0"/>
          </a:p>
        </p:txBody>
      </p:sp>
      <p:sp>
        <p:nvSpPr>
          <p:cNvPr id="24" name="TextBox 23">
            <a:extLst>
              <a:ext uri="{FF2B5EF4-FFF2-40B4-BE49-F238E27FC236}">
                <a16:creationId xmlns:a16="http://schemas.microsoft.com/office/drawing/2014/main" id="{3366739F-52A3-474D-B8F7-31013EC733CB}"/>
              </a:ext>
            </a:extLst>
          </p:cNvPr>
          <p:cNvSpPr txBox="1"/>
          <p:nvPr/>
        </p:nvSpPr>
        <p:spPr>
          <a:xfrm>
            <a:off x="7815947" y="2185496"/>
            <a:ext cx="560928" cy="400110"/>
          </a:xfrm>
          <a:prstGeom prst="rect">
            <a:avLst/>
          </a:prstGeom>
          <a:noFill/>
        </p:spPr>
        <p:txBody>
          <a:bodyPr wrap="square">
            <a:spAutoFit/>
          </a:bodyPr>
          <a:lstStyle/>
          <a:p>
            <a:r>
              <a:rPr lang="ro-RO" sz="2000" b="1" dirty="0">
                <a:highlight>
                  <a:srgbClr val="00FF00"/>
                </a:highlight>
              </a:rPr>
              <a:t>P1</a:t>
            </a:r>
          </a:p>
        </p:txBody>
      </p:sp>
      <p:sp>
        <p:nvSpPr>
          <p:cNvPr id="17" name="TextBox 16">
            <a:extLst>
              <a:ext uri="{FF2B5EF4-FFF2-40B4-BE49-F238E27FC236}">
                <a16:creationId xmlns:a16="http://schemas.microsoft.com/office/drawing/2014/main" id="{6B1153D7-2431-4DFF-8486-69BCD357BD43}"/>
              </a:ext>
            </a:extLst>
          </p:cNvPr>
          <p:cNvSpPr txBox="1"/>
          <p:nvPr/>
        </p:nvSpPr>
        <p:spPr>
          <a:xfrm>
            <a:off x="3919346" y="2595705"/>
            <a:ext cx="714839" cy="400110"/>
          </a:xfrm>
          <a:prstGeom prst="rect">
            <a:avLst/>
          </a:prstGeom>
          <a:noFill/>
        </p:spPr>
        <p:txBody>
          <a:bodyPr wrap="square">
            <a:spAutoFit/>
          </a:bodyPr>
          <a:lstStyle/>
          <a:p>
            <a:r>
              <a:rPr lang="ro-RO" sz="2000" b="1" dirty="0">
                <a:highlight>
                  <a:srgbClr val="00FFFF"/>
                </a:highlight>
              </a:rPr>
              <a:t>D21</a:t>
            </a:r>
          </a:p>
        </p:txBody>
      </p:sp>
      <p:sp>
        <p:nvSpPr>
          <p:cNvPr id="18" name="TextBox 17">
            <a:extLst>
              <a:ext uri="{FF2B5EF4-FFF2-40B4-BE49-F238E27FC236}">
                <a16:creationId xmlns:a16="http://schemas.microsoft.com/office/drawing/2014/main" id="{E5C262A3-E2D7-4A55-A4F1-482B93E5BD4A}"/>
              </a:ext>
            </a:extLst>
          </p:cNvPr>
          <p:cNvSpPr txBox="1"/>
          <p:nvPr/>
        </p:nvSpPr>
        <p:spPr>
          <a:xfrm>
            <a:off x="5299333" y="2595705"/>
            <a:ext cx="712289" cy="400110"/>
          </a:xfrm>
          <a:prstGeom prst="rect">
            <a:avLst/>
          </a:prstGeom>
          <a:noFill/>
        </p:spPr>
        <p:txBody>
          <a:bodyPr wrap="square">
            <a:spAutoFit/>
          </a:bodyPr>
          <a:lstStyle/>
          <a:p>
            <a:r>
              <a:rPr lang="ro-RO" sz="2000" b="1" dirty="0">
                <a:highlight>
                  <a:srgbClr val="00FFFF"/>
                </a:highlight>
              </a:rPr>
              <a:t>D22</a:t>
            </a:r>
          </a:p>
        </p:txBody>
      </p:sp>
      <p:sp>
        <p:nvSpPr>
          <p:cNvPr id="19" name="TextBox 18">
            <a:extLst>
              <a:ext uri="{FF2B5EF4-FFF2-40B4-BE49-F238E27FC236}">
                <a16:creationId xmlns:a16="http://schemas.microsoft.com/office/drawing/2014/main" id="{99BB6DB6-2DCD-4486-A98E-146D5FA8AF84}"/>
              </a:ext>
            </a:extLst>
          </p:cNvPr>
          <p:cNvSpPr txBox="1"/>
          <p:nvPr/>
        </p:nvSpPr>
        <p:spPr>
          <a:xfrm>
            <a:off x="6510130" y="2595705"/>
            <a:ext cx="658884" cy="400110"/>
          </a:xfrm>
          <a:prstGeom prst="rect">
            <a:avLst/>
          </a:prstGeom>
          <a:noFill/>
        </p:spPr>
        <p:txBody>
          <a:bodyPr wrap="square">
            <a:spAutoFit/>
          </a:bodyPr>
          <a:lstStyle/>
          <a:p>
            <a:r>
              <a:rPr lang="ro-RO" sz="2000" b="1" dirty="0">
                <a:highlight>
                  <a:srgbClr val="00FF00"/>
                </a:highlight>
              </a:rPr>
              <a:t>P2</a:t>
            </a:r>
          </a:p>
        </p:txBody>
      </p:sp>
      <p:sp>
        <p:nvSpPr>
          <p:cNvPr id="20" name="TextBox 19">
            <a:extLst>
              <a:ext uri="{FF2B5EF4-FFF2-40B4-BE49-F238E27FC236}">
                <a16:creationId xmlns:a16="http://schemas.microsoft.com/office/drawing/2014/main" id="{4730AE23-96A0-448B-B273-2191B2CC3CC4}"/>
              </a:ext>
            </a:extLst>
          </p:cNvPr>
          <p:cNvSpPr txBox="1"/>
          <p:nvPr/>
        </p:nvSpPr>
        <p:spPr>
          <a:xfrm>
            <a:off x="7815946" y="2595705"/>
            <a:ext cx="826483" cy="400110"/>
          </a:xfrm>
          <a:prstGeom prst="rect">
            <a:avLst/>
          </a:prstGeom>
          <a:noFill/>
        </p:spPr>
        <p:txBody>
          <a:bodyPr wrap="square">
            <a:spAutoFit/>
          </a:bodyPr>
          <a:lstStyle/>
          <a:p>
            <a:r>
              <a:rPr lang="ro-RO" sz="2000" b="1" dirty="0">
                <a:highlight>
                  <a:srgbClr val="00FFFF"/>
                </a:highlight>
              </a:rPr>
              <a:t>D23</a:t>
            </a:r>
          </a:p>
        </p:txBody>
      </p:sp>
      <p:sp>
        <p:nvSpPr>
          <p:cNvPr id="25" name="TextBox 24">
            <a:extLst>
              <a:ext uri="{FF2B5EF4-FFF2-40B4-BE49-F238E27FC236}">
                <a16:creationId xmlns:a16="http://schemas.microsoft.com/office/drawing/2014/main" id="{7E6FDCA1-908C-46C9-9809-AE43D7E3997F}"/>
              </a:ext>
            </a:extLst>
          </p:cNvPr>
          <p:cNvSpPr txBox="1"/>
          <p:nvPr/>
        </p:nvSpPr>
        <p:spPr>
          <a:xfrm>
            <a:off x="3919346" y="3028890"/>
            <a:ext cx="714839" cy="400110"/>
          </a:xfrm>
          <a:prstGeom prst="rect">
            <a:avLst/>
          </a:prstGeom>
          <a:noFill/>
        </p:spPr>
        <p:txBody>
          <a:bodyPr wrap="square">
            <a:spAutoFit/>
          </a:bodyPr>
          <a:lstStyle/>
          <a:p>
            <a:r>
              <a:rPr lang="ro-RO" sz="2000" b="1" dirty="0">
                <a:highlight>
                  <a:srgbClr val="00FFFF"/>
                </a:highlight>
              </a:rPr>
              <a:t>D31</a:t>
            </a:r>
          </a:p>
        </p:txBody>
      </p:sp>
      <p:sp>
        <p:nvSpPr>
          <p:cNvPr id="26" name="TextBox 25">
            <a:extLst>
              <a:ext uri="{FF2B5EF4-FFF2-40B4-BE49-F238E27FC236}">
                <a16:creationId xmlns:a16="http://schemas.microsoft.com/office/drawing/2014/main" id="{5383D151-805A-49FC-8BA0-44DB062AFA44}"/>
              </a:ext>
            </a:extLst>
          </p:cNvPr>
          <p:cNvSpPr txBox="1"/>
          <p:nvPr/>
        </p:nvSpPr>
        <p:spPr>
          <a:xfrm>
            <a:off x="5299333" y="3028890"/>
            <a:ext cx="712289" cy="400110"/>
          </a:xfrm>
          <a:prstGeom prst="rect">
            <a:avLst/>
          </a:prstGeom>
          <a:noFill/>
        </p:spPr>
        <p:txBody>
          <a:bodyPr wrap="square">
            <a:spAutoFit/>
          </a:bodyPr>
          <a:lstStyle/>
          <a:p>
            <a:r>
              <a:rPr lang="ro-RO" sz="2000" b="1" dirty="0">
                <a:highlight>
                  <a:srgbClr val="00FF00"/>
                </a:highlight>
              </a:rPr>
              <a:t>P3</a:t>
            </a:r>
          </a:p>
        </p:txBody>
      </p:sp>
      <p:sp>
        <p:nvSpPr>
          <p:cNvPr id="27" name="TextBox 26">
            <a:extLst>
              <a:ext uri="{FF2B5EF4-FFF2-40B4-BE49-F238E27FC236}">
                <a16:creationId xmlns:a16="http://schemas.microsoft.com/office/drawing/2014/main" id="{9A8AA25E-7638-4839-9C27-9F9F78D2A19A}"/>
              </a:ext>
            </a:extLst>
          </p:cNvPr>
          <p:cNvSpPr txBox="1"/>
          <p:nvPr/>
        </p:nvSpPr>
        <p:spPr>
          <a:xfrm>
            <a:off x="6510130" y="3028890"/>
            <a:ext cx="658884" cy="400110"/>
          </a:xfrm>
          <a:prstGeom prst="rect">
            <a:avLst/>
          </a:prstGeom>
          <a:noFill/>
        </p:spPr>
        <p:txBody>
          <a:bodyPr wrap="square">
            <a:spAutoFit/>
          </a:bodyPr>
          <a:lstStyle/>
          <a:p>
            <a:r>
              <a:rPr lang="ro-RO" sz="2000" b="1" dirty="0">
                <a:highlight>
                  <a:srgbClr val="00FFFF"/>
                </a:highlight>
              </a:rPr>
              <a:t>D32</a:t>
            </a:r>
            <a:endParaRPr lang="ro-RO" sz="2000" b="1" dirty="0"/>
          </a:p>
        </p:txBody>
      </p:sp>
      <p:sp>
        <p:nvSpPr>
          <p:cNvPr id="28" name="TextBox 27">
            <a:extLst>
              <a:ext uri="{FF2B5EF4-FFF2-40B4-BE49-F238E27FC236}">
                <a16:creationId xmlns:a16="http://schemas.microsoft.com/office/drawing/2014/main" id="{E177D5CD-FF46-4D9D-AF79-C426E1E02D05}"/>
              </a:ext>
            </a:extLst>
          </p:cNvPr>
          <p:cNvSpPr txBox="1"/>
          <p:nvPr/>
        </p:nvSpPr>
        <p:spPr>
          <a:xfrm>
            <a:off x="7815947" y="3028890"/>
            <a:ext cx="741644" cy="400110"/>
          </a:xfrm>
          <a:prstGeom prst="rect">
            <a:avLst/>
          </a:prstGeom>
          <a:noFill/>
        </p:spPr>
        <p:txBody>
          <a:bodyPr wrap="square">
            <a:spAutoFit/>
          </a:bodyPr>
          <a:lstStyle/>
          <a:p>
            <a:r>
              <a:rPr lang="ro-RO" sz="2000" b="1" dirty="0">
                <a:highlight>
                  <a:srgbClr val="00FFFF"/>
                </a:highlight>
              </a:rPr>
              <a:t>D33</a:t>
            </a:r>
            <a:endParaRPr lang="ro-RO" sz="2000" b="1" dirty="0">
              <a:highlight>
                <a:srgbClr val="00FF00"/>
              </a:highlight>
            </a:endParaRPr>
          </a:p>
        </p:txBody>
      </p:sp>
    </p:spTree>
    <p:extLst>
      <p:ext uri="{BB962C8B-B14F-4D97-AF65-F5344CB8AC3E}">
        <p14:creationId xmlns:p14="http://schemas.microsoft.com/office/powerpoint/2010/main" val="154249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a:t>
            </a:r>
            <a:r>
              <a:rPr lang="ro-RO" dirty="0"/>
              <a:t>5</a:t>
            </a:r>
            <a:r>
              <a:rPr lang="en-US" dirty="0"/>
              <a:t>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748" y="2100963"/>
            <a:ext cx="1092037" cy="1576063"/>
          </a:xfrm>
          <a:prstGeom prst="rect">
            <a:avLst/>
          </a:prstGeom>
        </p:spPr>
      </p:pic>
      <p:sp>
        <p:nvSpPr>
          <p:cNvPr id="4" name="TextBox 3">
            <a:extLst>
              <a:ext uri="{FF2B5EF4-FFF2-40B4-BE49-F238E27FC236}">
                <a16:creationId xmlns:a16="http://schemas.microsoft.com/office/drawing/2014/main" id="{BE337332-4F61-4CCC-B23E-0E2124AE7AE2}"/>
              </a:ext>
            </a:extLst>
          </p:cNvPr>
          <p:cNvSpPr txBox="1"/>
          <p:nvPr/>
        </p:nvSpPr>
        <p:spPr>
          <a:xfrm>
            <a:off x="0" y="4804858"/>
            <a:ext cx="12317026" cy="1569660"/>
          </a:xfrm>
          <a:prstGeom prst="rect">
            <a:avLst/>
          </a:prstGeom>
          <a:noFill/>
        </p:spPr>
        <p:txBody>
          <a:bodyPr wrap="none" rtlCol="0">
            <a:spAutoFit/>
          </a:bodyPr>
          <a:lstStyle/>
          <a:p>
            <a:r>
              <a:rPr lang="ro-RO" sz="2400" dirty="0"/>
              <a:t>Avantaj: Redundant. Se pot pierde două discuri. Unele date sunt accesibile fără refacere.</a:t>
            </a:r>
          </a:p>
          <a:p>
            <a:r>
              <a:rPr lang="ro-RO" sz="2400" dirty="0"/>
              <a:t>Dezavantaj: Doar 2/4 spațiu folosibil (poate fi îmbunătățit cu mai multe HDD)</a:t>
            </a:r>
          </a:p>
          <a:p>
            <a:r>
              <a:rPr lang="ro-RO" sz="2400" dirty="0"/>
              <a:t>		Se face la nivel de bloc.</a:t>
            </a:r>
          </a:p>
          <a:p>
            <a:r>
              <a:rPr lang="ro-RO" sz="2400" dirty="0"/>
              <a:t>		</a:t>
            </a:r>
          </a:p>
        </p:txBody>
      </p:sp>
      <p:pic>
        <p:nvPicPr>
          <p:cNvPr id="14" name="Picture 13" descr="A picture containing hard disc, electronics, electronic&#10;&#10;Description automatically generated">
            <a:extLst>
              <a:ext uri="{FF2B5EF4-FFF2-40B4-BE49-F238E27FC236}">
                <a16:creationId xmlns:a16="http://schemas.microsoft.com/office/drawing/2014/main" id="{AA3CF4D9-BD83-44B9-9ADB-1CE603151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963" y="2100965"/>
            <a:ext cx="1092037" cy="1576063"/>
          </a:xfrm>
          <a:prstGeom prst="rect">
            <a:avLst/>
          </a:prstGeom>
        </p:spPr>
      </p:pic>
      <p:pic>
        <p:nvPicPr>
          <p:cNvPr id="15" name="Picture 14" descr="A picture containing hard disc, electronics, electronic&#10;&#10;Description automatically generated">
            <a:extLst>
              <a:ext uri="{FF2B5EF4-FFF2-40B4-BE49-F238E27FC236}">
                <a16:creationId xmlns:a16="http://schemas.microsoft.com/office/drawing/2014/main" id="{8985E77E-326A-406B-8213-7DEDF7D05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178" y="2100965"/>
            <a:ext cx="1092037" cy="1576063"/>
          </a:xfrm>
          <a:prstGeom prst="rect">
            <a:avLst/>
          </a:prstGeom>
        </p:spPr>
      </p:pic>
      <p:pic>
        <p:nvPicPr>
          <p:cNvPr id="16" name="Picture 15" descr="A picture containing hard disc, electronics, electronic&#10;&#10;Description automatically generated">
            <a:extLst>
              <a:ext uri="{FF2B5EF4-FFF2-40B4-BE49-F238E27FC236}">
                <a16:creationId xmlns:a16="http://schemas.microsoft.com/office/drawing/2014/main" id="{A4359C27-4AB7-4B95-AC43-13F84CA9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393" y="2100965"/>
            <a:ext cx="1092037" cy="1576063"/>
          </a:xfrm>
          <a:prstGeom prst="rect">
            <a:avLst/>
          </a:prstGeom>
        </p:spPr>
      </p:pic>
      <p:sp>
        <p:nvSpPr>
          <p:cNvPr id="21" name="TextBox 20">
            <a:extLst>
              <a:ext uri="{FF2B5EF4-FFF2-40B4-BE49-F238E27FC236}">
                <a16:creationId xmlns:a16="http://schemas.microsoft.com/office/drawing/2014/main" id="{98C97A9D-770C-4494-A921-930FE7D8BDEF}"/>
              </a:ext>
            </a:extLst>
          </p:cNvPr>
          <p:cNvSpPr txBox="1"/>
          <p:nvPr/>
        </p:nvSpPr>
        <p:spPr>
          <a:xfrm>
            <a:off x="3919346" y="2185496"/>
            <a:ext cx="714839" cy="400110"/>
          </a:xfrm>
          <a:prstGeom prst="rect">
            <a:avLst/>
          </a:prstGeom>
          <a:noFill/>
        </p:spPr>
        <p:txBody>
          <a:bodyPr wrap="square">
            <a:spAutoFit/>
          </a:bodyPr>
          <a:lstStyle/>
          <a:p>
            <a:r>
              <a:rPr lang="ro-RO" sz="2000" b="1" dirty="0">
                <a:highlight>
                  <a:srgbClr val="00FFFF"/>
                </a:highlight>
              </a:rPr>
              <a:t>D11</a:t>
            </a:r>
          </a:p>
        </p:txBody>
      </p:sp>
      <p:sp>
        <p:nvSpPr>
          <p:cNvPr id="22" name="TextBox 21">
            <a:extLst>
              <a:ext uri="{FF2B5EF4-FFF2-40B4-BE49-F238E27FC236}">
                <a16:creationId xmlns:a16="http://schemas.microsoft.com/office/drawing/2014/main" id="{575C91A4-7361-4CE7-9E69-007D7708CACF}"/>
              </a:ext>
            </a:extLst>
          </p:cNvPr>
          <p:cNvSpPr txBox="1"/>
          <p:nvPr/>
        </p:nvSpPr>
        <p:spPr>
          <a:xfrm>
            <a:off x="5299333" y="2185496"/>
            <a:ext cx="712289" cy="400110"/>
          </a:xfrm>
          <a:prstGeom prst="rect">
            <a:avLst/>
          </a:prstGeom>
          <a:noFill/>
        </p:spPr>
        <p:txBody>
          <a:bodyPr wrap="square">
            <a:spAutoFit/>
          </a:bodyPr>
          <a:lstStyle/>
          <a:p>
            <a:r>
              <a:rPr lang="ro-RO" sz="2000" b="1" dirty="0">
                <a:highlight>
                  <a:srgbClr val="00FFFF"/>
                </a:highlight>
              </a:rPr>
              <a:t>D12</a:t>
            </a:r>
          </a:p>
        </p:txBody>
      </p:sp>
      <p:sp>
        <p:nvSpPr>
          <p:cNvPr id="23" name="TextBox 22">
            <a:extLst>
              <a:ext uri="{FF2B5EF4-FFF2-40B4-BE49-F238E27FC236}">
                <a16:creationId xmlns:a16="http://schemas.microsoft.com/office/drawing/2014/main" id="{B438086D-8CCE-4261-89D1-3E9DFCA02274}"/>
              </a:ext>
            </a:extLst>
          </p:cNvPr>
          <p:cNvSpPr txBox="1"/>
          <p:nvPr/>
        </p:nvSpPr>
        <p:spPr>
          <a:xfrm>
            <a:off x="6510130" y="2185496"/>
            <a:ext cx="658884" cy="400110"/>
          </a:xfrm>
          <a:prstGeom prst="rect">
            <a:avLst/>
          </a:prstGeom>
          <a:noFill/>
        </p:spPr>
        <p:txBody>
          <a:bodyPr wrap="square">
            <a:spAutoFit/>
          </a:bodyPr>
          <a:lstStyle/>
          <a:p>
            <a:r>
              <a:rPr lang="ro-RO" sz="2000" b="1" dirty="0">
                <a:highlight>
                  <a:srgbClr val="00FF00"/>
                </a:highlight>
              </a:rPr>
              <a:t>P11</a:t>
            </a:r>
          </a:p>
        </p:txBody>
      </p:sp>
      <p:sp>
        <p:nvSpPr>
          <p:cNvPr id="24" name="TextBox 23">
            <a:extLst>
              <a:ext uri="{FF2B5EF4-FFF2-40B4-BE49-F238E27FC236}">
                <a16:creationId xmlns:a16="http://schemas.microsoft.com/office/drawing/2014/main" id="{3366739F-52A3-474D-B8F7-31013EC733CB}"/>
              </a:ext>
            </a:extLst>
          </p:cNvPr>
          <p:cNvSpPr txBox="1"/>
          <p:nvPr/>
        </p:nvSpPr>
        <p:spPr>
          <a:xfrm>
            <a:off x="7815947" y="2185496"/>
            <a:ext cx="741644" cy="400110"/>
          </a:xfrm>
          <a:prstGeom prst="rect">
            <a:avLst/>
          </a:prstGeom>
          <a:noFill/>
        </p:spPr>
        <p:txBody>
          <a:bodyPr wrap="square">
            <a:spAutoFit/>
          </a:bodyPr>
          <a:lstStyle/>
          <a:p>
            <a:r>
              <a:rPr lang="ro-RO" sz="2000" b="1" dirty="0">
                <a:highlight>
                  <a:srgbClr val="00FF00"/>
                </a:highlight>
              </a:rPr>
              <a:t>P12</a:t>
            </a:r>
          </a:p>
        </p:txBody>
      </p:sp>
      <p:sp>
        <p:nvSpPr>
          <p:cNvPr id="17" name="TextBox 16">
            <a:extLst>
              <a:ext uri="{FF2B5EF4-FFF2-40B4-BE49-F238E27FC236}">
                <a16:creationId xmlns:a16="http://schemas.microsoft.com/office/drawing/2014/main" id="{6B1153D7-2431-4DFF-8486-69BCD357BD43}"/>
              </a:ext>
            </a:extLst>
          </p:cNvPr>
          <p:cNvSpPr txBox="1"/>
          <p:nvPr/>
        </p:nvSpPr>
        <p:spPr>
          <a:xfrm>
            <a:off x="3919346" y="2595705"/>
            <a:ext cx="714839" cy="400110"/>
          </a:xfrm>
          <a:prstGeom prst="rect">
            <a:avLst/>
          </a:prstGeom>
          <a:noFill/>
        </p:spPr>
        <p:txBody>
          <a:bodyPr wrap="square">
            <a:spAutoFit/>
          </a:bodyPr>
          <a:lstStyle/>
          <a:p>
            <a:r>
              <a:rPr lang="ro-RO" sz="2000" b="1" dirty="0">
                <a:highlight>
                  <a:srgbClr val="00FFFF"/>
                </a:highlight>
              </a:rPr>
              <a:t>D21</a:t>
            </a:r>
          </a:p>
        </p:txBody>
      </p:sp>
      <p:sp>
        <p:nvSpPr>
          <p:cNvPr id="18" name="TextBox 17">
            <a:extLst>
              <a:ext uri="{FF2B5EF4-FFF2-40B4-BE49-F238E27FC236}">
                <a16:creationId xmlns:a16="http://schemas.microsoft.com/office/drawing/2014/main" id="{E5C262A3-E2D7-4A55-A4F1-482B93E5BD4A}"/>
              </a:ext>
            </a:extLst>
          </p:cNvPr>
          <p:cNvSpPr txBox="1"/>
          <p:nvPr/>
        </p:nvSpPr>
        <p:spPr>
          <a:xfrm>
            <a:off x="5299333" y="2595705"/>
            <a:ext cx="712289" cy="400110"/>
          </a:xfrm>
          <a:prstGeom prst="rect">
            <a:avLst/>
          </a:prstGeom>
          <a:noFill/>
        </p:spPr>
        <p:txBody>
          <a:bodyPr wrap="square">
            <a:spAutoFit/>
          </a:bodyPr>
          <a:lstStyle/>
          <a:p>
            <a:r>
              <a:rPr lang="ro-RO" sz="2000" b="1" dirty="0">
                <a:highlight>
                  <a:srgbClr val="00FF00"/>
                </a:highlight>
              </a:rPr>
              <a:t>P21</a:t>
            </a:r>
          </a:p>
        </p:txBody>
      </p:sp>
      <p:sp>
        <p:nvSpPr>
          <p:cNvPr id="19" name="TextBox 18">
            <a:extLst>
              <a:ext uri="{FF2B5EF4-FFF2-40B4-BE49-F238E27FC236}">
                <a16:creationId xmlns:a16="http://schemas.microsoft.com/office/drawing/2014/main" id="{99BB6DB6-2DCD-4486-A98E-146D5FA8AF84}"/>
              </a:ext>
            </a:extLst>
          </p:cNvPr>
          <p:cNvSpPr txBox="1"/>
          <p:nvPr/>
        </p:nvSpPr>
        <p:spPr>
          <a:xfrm>
            <a:off x="6510130" y="2595705"/>
            <a:ext cx="658884" cy="400110"/>
          </a:xfrm>
          <a:prstGeom prst="rect">
            <a:avLst/>
          </a:prstGeom>
          <a:noFill/>
        </p:spPr>
        <p:txBody>
          <a:bodyPr wrap="square">
            <a:spAutoFit/>
          </a:bodyPr>
          <a:lstStyle/>
          <a:p>
            <a:r>
              <a:rPr lang="ro-RO" sz="2000" b="1" dirty="0">
                <a:highlight>
                  <a:srgbClr val="00FF00"/>
                </a:highlight>
              </a:rPr>
              <a:t>P22</a:t>
            </a:r>
          </a:p>
        </p:txBody>
      </p:sp>
      <p:sp>
        <p:nvSpPr>
          <p:cNvPr id="20" name="TextBox 19">
            <a:extLst>
              <a:ext uri="{FF2B5EF4-FFF2-40B4-BE49-F238E27FC236}">
                <a16:creationId xmlns:a16="http://schemas.microsoft.com/office/drawing/2014/main" id="{4730AE23-96A0-448B-B273-2191B2CC3CC4}"/>
              </a:ext>
            </a:extLst>
          </p:cNvPr>
          <p:cNvSpPr txBox="1"/>
          <p:nvPr/>
        </p:nvSpPr>
        <p:spPr>
          <a:xfrm>
            <a:off x="7815946" y="2595705"/>
            <a:ext cx="826483" cy="400110"/>
          </a:xfrm>
          <a:prstGeom prst="rect">
            <a:avLst/>
          </a:prstGeom>
          <a:noFill/>
        </p:spPr>
        <p:txBody>
          <a:bodyPr wrap="square">
            <a:spAutoFit/>
          </a:bodyPr>
          <a:lstStyle/>
          <a:p>
            <a:r>
              <a:rPr lang="ro-RO" sz="2000" b="1" dirty="0">
                <a:highlight>
                  <a:srgbClr val="00FFFF"/>
                </a:highlight>
              </a:rPr>
              <a:t>D22</a:t>
            </a:r>
          </a:p>
        </p:txBody>
      </p:sp>
      <p:sp>
        <p:nvSpPr>
          <p:cNvPr id="25" name="TextBox 24">
            <a:extLst>
              <a:ext uri="{FF2B5EF4-FFF2-40B4-BE49-F238E27FC236}">
                <a16:creationId xmlns:a16="http://schemas.microsoft.com/office/drawing/2014/main" id="{7E6FDCA1-908C-46C9-9809-AE43D7E3997F}"/>
              </a:ext>
            </a:extLst>
          </p:cNvPr>
          <p:cNvSpPr txBox="1"/>
          <p:nvPr/>
        </p:nvSpPr>
        <p:spPr>
          <a:xfrm>
            <a:off x="3919346" y="3028890"/>
            <a:ext cx="714839" cy="400110"/>
          </a:xfrm>
          <a:prstGeom prst="rect">
            <a:avLst/>
          </a:prstGeom>
          <a:noFill/>
        </p:spPr>
        <p:txBody>
          <a:bodyPr wrap="square">
            <a:spAutoFit/>
          </a:bodyPr>
          <a:lstStyle/>
          <a:p>
            <a:r>
              <a:rPr lang="ro-RO" sz="2000" b="1" dirty="0">
                <a:highlight>
                  <a:srgbClr val="00FF00"/>
                </a:highlight>
              </a:rPr>
              <a:t>P31</a:t>
            </a:r>
          </a:p>
        </p:txBody>
      </p:sp>
      <p:sp>
        <p:nvSpPr>
          <p:cNvPr id="26" name="TextBox 25">
            <a:extLst>
              <a:ext uri="{FF2B5EF4-FFF2-40B4-BE49-F238E27FC236}">
                <a16:creationId xmlns:a16="http://schemas.microsoft.com/office/drawing/2014/main" id="{5383D151-805A-49FC-8BA0-44DB062AFA44}"/>
              </a:ext>
            </a:extLst>
          </p:cNvPr>
          <p:cNvSpPr txBox="1"/>
          <p:nvPr/>
        </p:nvSpPr>
        <p:spPr>
          <a:xfrm>
            <a:off x="5299333" y="3028890"/>
            <a:ext cx="712289" cy="400110"/>
          </a:xfrm>
          <a:prstGeom prst="rect">
            <a:avLst/>
          </a:prstGeom>
          <a:noFill/>
        </p:spPr>
        <p:txBody>
          <a:bodyPr wrap="square">
            <a:spAutoFit/>
          </a:bodyPr>
          <a:lstStyle/>
          <a:p>
            <a:r>
              <a:rPr lang="ro-RO" sz="2000" b="1" dirty="0">
                <a:highlight>
                  <a:srgbClr val="00FF00"/>
                </a:highlight>
              </a:rPr>
              <a:t>P32</a:t>
            </a:r>
          </a:p>
        </p:txBody>
      </p:sp>
      <p:sp>
        <p:nvSpPr>
          <p:cNvPr id="27" name="TextBox 26">
            <a:extLst>
              <a:ext uri="{FF2B5EF4-FFF2-40B4-BE49-F238E27FC236}">
                <a16:creationId xmlns:a16="http://schemas.microsoft.com/office/drawing/2014/main" id="{9A8AA25E-7638-4839-9C27-9F9F78D2A19A}"/>
              </a:ext>
            </a:extLst>
          </p:cNvPr>
          <p:cNvSpPr txBox="1"/>
          <p:nvPr/>
        </p:nvSpPr>
        <p:spPr>
          <a:xfrm>
            <a:off x="6510130" y="3028890"/>
            <a:ext cx="658884" cy="400110"/>
          </a:xfrm>
          <a:prstGeom prst="rect">
            <a:avLst/>
          </a:prstGeom>
          <a:noFill/>
        </p:spPr>
        <p:txBody>
          <a:bodyPr wrap="square">
            <a:spAutoFit/>
          </a:bodyPr>
          <a:lstStyle/>
          <a:p>
            <a:r>
              <a:rPr lang="ro-RO" sz="2000" b="1" dirty="0">
                <a:highlight>
                  <a:srgbClr val="00FFFF"/>
                </a:highlight>
              </a:rPr>
              <a:t>D31</a:t>
            </a:r>
            <a:endParaRPr lang="ro-RO" sz="2000" b="1" dirty="0"/>
          </a:p>
        </p:txBody>
      </p:sp>
      <p:sp>
        <p:nvSpPr>
          <p:cNvPr id="28" name="TextBox 27">
            <a:extLst>
              <a:ext uri="{FF2B5EF4-FFF2-40B4-BE49-F238E27FC236}">
                <a16:creationId xmlns:a16="http://schemas.microsoft.com/office/drawing/2014/main" id="{E177D5CD-FF46-4D9D-AF79-C426E1E02D05}"/>
              </a:ext>
            </a:extLst>
          </p:cNvPr>
          <p:cNvSpPr txBox="1"/>
          <p:nvPr/>
        </p:nvSpPr>
        <p:spPr>
          <a:xfrm>
            <a:off x="7815947" y="3028890"/>
            <a:ext cx="741644" cy="400110"/>
          </a:xfrm>
          <a:prstGeom prst="rect">
            <a:avLst/>
          </a:prstGeom>
          <a:noFill/>
        </p:spPr>
        <p:txBody>
          <a:bodyPr wrap="square">
            <a:spAutoFit/>
          </a:bodyPr>
          <a:lstStyle/>
          <a:p>
            <a:r>
              <a:rPr lang="ro-RO" sz="2000" b="1" dirty="0">
                <a:highlight>
                  <a:srgbClr val="00FFFF"/>
                </a:highlight>
              </a:rPr>
              <a:t>D32</a:t>
            </a:r>
            <a:endParaRPr lang="ro-RO" sz="2000" b="1" dirty="0">
              <a:highlight>
                <a:srgbClr val="00FF00"/>
              </a:highlight>
            </a:endParaRPr>
          </a:p>
        </p:txBody>
      </p:sp>
    </p:spTree>
    <p:extLst>
      <p:ext uri="{BB962C8B-B14F-4D97-AF65-F5344CB8AC3E}">
        <p14:creationId xmlns:p14="http://schemas.microsoft.com/office/powerpoint/2010/main" val="698133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BC8A26-928F-4A1C-805F-B551B4AB0EB9}"/>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84EA912-57E5-47D6-836E-57A41A2DDD8D}"/>
              </a:ext>
            </a:extLst>
          </p:cNvPr>
          <p:cNvSpPr>
            <a:spLocks noGrp="1"/>
          </p:cNvSpPr>
          <p:nvPr>
            <p:ph type="title"/>
          </p:nvPr>
        </p:nvSpPr>
        <p:spPr/>
        <p:txBody>
          <a:bodyPr/>
          <a:lstStyle/>
          <a:p>
            <a:r>
              <a:rPr lang="ro-RO" dirty="0"/>
              <a:t>RAID 10</a:t>
            </a:r>
          </a:p>
        </p:txBody>
      </p:sp>
      <p:pic>
        <p:nvPicPr>
          <p:cNvPr id="5" name="Picture 4" descr="A picture containing hard disc, electronics, electronic&#10;&#10;Description automatically generated">
            <a:extLst>
              <a:ext uri="{FF2B5EF4-FFF2-40B4-BE49-F238E27FC236}">
                <a16:creationId xmlns:a16="http://schemas.microsoft.com/office/drawing/2014/main" id="{01E7C6C2-E2A3-4246-8AB1-CD18F5E31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0" y="2760175"/>
            <a:ext cx="2375583" cy="3428517"/>
          </a:xfrm>
          <a:prstGeom prst="rect">
            <a:avLst/>
          </a:prstGeom>
        </p:spPr>
      </p:pic>
      <p:pic>
        <p:nvPicPr>
          <p:cNvPr id="6" name="Picture 5" descr="A picture containing hard disc, electronics, electronic&#10;&#10;Description automatically generated">
            <a:extLst>
              <a:ext uri="{FF2B5EF4-FFF2-40B4-BE49-F238E27FC236}">
                <a16:creationId xmlns:a16="http://schemas.microsoft.com/office/drawing/2014/main" id="{735D5347-9FED-447B-9D28-642364C12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414" y="2760175"/>
            <a:ext cx="2375582" cy="3428516"/>
          </a:xfrm>
          <a:prstGeom prst="rect">
            <a:avLst/>
          </a:prstGeom>
        </p:spPr>
      </p:pic>
      <p:sp>
        <p:nvSpPr>
          <p:cNvPr id="7" name="TextBox 6">
            <a:extLst>
              <a:ext uri="{FF2B5EF4-FFF2-40B4-BE49-F238E27FC236}">
                <a16:creationId xmlns:a16="http://schemas.microsoft.com/office/drawing/2014/main" id="{C6F7D5FE-9268-4822-84FE-6FEE759AC20E}"/>
              </a:ext>
            </a:extLst>
          </p:cNvPr>
          <p:cNvSpPr txBox="1"/>
          <p:nvPr/>
        </p:nvSpPr>
        <p:spPr>
          <a:xfrm>
            <a:off x="586409" y="3038471"/>
            <a:ext cx="1828800" cy="646331"/>
          </a:xfrm>
          <a:prstGeom prst="rect">
            <a:avLst/>
          </a:prstGeom>
          <a:noFill/>
        </p:spPr>
        <p:txBody>
          <a:bodyPr wrap="square" rtlCol="0">
            <a:spAutoFit/>
          </a:bodyPr>
          <a:lstStyle/>
          <a:p>
            <a:r>
              <a:rPr lang="ro-RO" dirty="0">
                <a:highlight>
                  <a:srgbClr val="00FFFF"/>
                </a:highlight>
              </a:rPr>
              <a:t>Datele sunt</a:t>
            </a:r>
            <a:endParaRPr lang="en-US" dirty="0">
              <a:highlight>
                <a:srgbClr val="00FFFF"/>
              </a:highlight>
            </a:endParaRPr>
          </a:p>
          <a:p>
            <a:r>
              <a:rPr lang="en-US" dirty="0" err="1">
                <a:highlight>
                  <a:srgbClr val="00FFFF"/>
                </a:highlight>
              </a:rPr>
              <a:t>discuri</a:t>
            </a:r>
            <a:r>
              <a:rPr lang="ro-RO" dirty="0">
                <a:highlight>
                  <a:srgbClr val="00FFFF"/>
                </a:highlight>
              </a:rPr>
              <a:t> </a:t>
            </a:r>
            <a:r>
              <a:rPr lang="en-US" dirty="0" err="1">
                <a:highlight>
                  <a:srgbClr val="00FFFF"/>
                </a:highlight>
              </a:rPr>
              <a:t>folosind</a:t>
            </a:r>
            <a:r>
              <a:rPr lang="en-US" dirty="0">
                <a:highlight>
                  <a:srgbClr val="00FFFF"/>
                </a:highlight>
              </a:rPr>
              <a:t> </a:t>
            </a:r>
            <a:endParaRPr lang="ro-RO" dirty="0">
              <a:highlight>
                <a:srgbClr val="00FFFF"/>
              </a:highlight>
            </a:endParaRPr>
          </a:p>
        </p:txBody>
      </p:sp>
      <p:sp>
        <p:nvSpPr>
          <p:cNvPr id="8" name="TextBox 7">
            <a:extLst>
              <a:ext uri="{FF2B5EF4-FFF2-40B4-BE49-F238E27FC236}">
                <a16:creationId xmlns:a16="http://schemas.microsoft.com/office/drawing/2014/main" id="{3C4FFF42-363F-4171-ACA7-2FB4DF77A666}"/>
              </a:ext>
            </a:extLst>
          </p:cNvPr>
          <p:cNvSpPr txBox="1"/>
          <p:nvPr/>
        </p:nvSpPr>
        <p:spPr>
          <a:xfrm>
            <a:off x="3141174" y="3038469"/>
            <a:ext cx="1992657" cy="646331"/>
          </a:xfrm>
          <a:prstGeom prst="rect">
            <a:avLst/>
          </a:prstGeom>
          <a:noFill/>
        </p:spPr>
        <p:txBody>
          <a:bodyPr wrap="square" rtlCol="0">
            <a:spAutoFit/>
          </a:bodyPr>
          <a:lstStyle/>
          <a:p>
            <a:r>
              <a:rPr lang="en-US" dirty="0" err="1">
                <a:highlight>
                  <a:srgbClr val="00FFFF"/>
                </a:highlight>
              </a:rPr>
              <a:t>scrise</a:t>
            </a:r>
            <a:r>
              <a:rPr lang="en-US" dirty="0">
                <a:highlight>
                  <a:srgbClr val="00FFFF"/>
                </a:highlight>
              </a:rPr>
              <a:t> pe </a:t>
            </a:r>
            <a:r>
              <a:rPr lang="en-US" dirty="0" err="1">
                <a:highlight>
                  <a:srgbClr val="00FFFF"/>
                </a:highlight>
              </a:rPr>
              <a:t>ambele</a:t>
            </a:r>
            <a:endParaRPr lang="en-US" dirty="0">
              <a:highlight>
                <a:srgbClr val="00FFFF"/>
              </a:highlight>
            </a:endParaRPr>
          </a:p>
          <a:p>
            <a:r>
              <a:rPr lang="en-US" dirty="0" err="1">
                <a:highlight>
                  <a:srgbClr val="00FFFF"/>
                </a:highlight>
              </a:rPr>
              <a:t>tehnica</a:t>
            </a:r>
            <a:r>
              <a:rPr lang="en-US" dirty="0">
                <a:highlight>
                  <a:srgbClr val="00FFFF"/>
                </a:highlight>
              </a:rPr>
              <a:t> Stripping   </a:t>
            </a:r>
            <a:endParaRPr lang="ro-RO" dirty="0">
              <a:highlight>
                <a:srgbClr val="00FFFF"/>
              </a:highlight>
            </a:endParaRPr>
          </a:p>
        </p:txBody>
      </p:sp>
      <p:pic>
        <p:nvPicPr>
          <p:cNvPr id="9" name="Picture 8" descr="A picture containing hard disc, electronics, electronic&#10;&#10;Description automatically generated">
            <a:extLst>
              <a:ext uri="{FF2B5EF4-FFF2-40B4-BE49-F238E27FC236}">
                <a16:creationId xmlns:a16="http://schemas.microsoft.com/office/drawing/2014/main" id="{5A4C81E0-FB6A-4E01-B46C-50508336B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762" y="2760175"/>
            <a:ext cx="2375583" cy="3428517"/>
          </a:xfrm>
          <a:prstGeom prst="rect">
            <a:avLst/>
          </a:prstGeom>
        </p:spPr>
      </p:pic>
      <p:pic>
        <p:nvPicPr>
          <p:cNvPr id="10" name="Picture 9" descr="A picture containing hard disc, electronics, electronic&#10;&#10;Description automatically generated">
            <a:extLst>
              <a:ext uri="{FF2B5EF4-FFF2-40B4-BE49-F238E27FC236}">
                <a16:creationId xmlns:a16="http://schemas.microsoft.com/office/drawing/2014/main" id="{ADB11B52-A115-4BD9-AFC0-48B158988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9578" y="2760177"/>
            <a:ext cx="2375582" cy="3428516"/>
          </a:xfrm>
          <a:prstGeom prst="rect">
            <a:avLst/>
          </a:prstGeom>
        </p:spPr>
      </p:pic>
      <p:sp>
        <p:nvSpPr>
          <p:cNvPr id="11" name="TextBox 10">
            <a:extLst>
              <a:ext uri="{FF2B5EF4-FFF2-40B4-BE49-F238E27FC236}">
                <a16:creationId xmlns:a16="http://schemas.microsoft.com/office/drawing/2014/main" id="{82B64B75-C9B9-4165-831A-5815EB6C36B5}"/>
              </a:ext>
            </a:extLst>
          </p:cNvPr>
          <p:cNvSpPr txBox="1"/>
          <p:nvPr/>
        </p:nvSpPr>
        <p:spPr>
          <a:xfrm>
            <a:off x="7494331" y="3038471"/>
            <a:ext cx="1810781" cy="646331"/>
          </a:xfrm>
          <a:prstGeom prst="rect">
            <a:avLst/>
          </a:prstGeom>
          <a:noFill/>
        </p:spPr>
        <p:txBody>
          <a:bodyPr wrap="square" rtlCol="0">
            <a:spAutoFit/>
          </a:bodyPr>
          <a:lstStyle/>
          <a:p>
            <a:r>
              <a:rPr lang="ro-RO" dirty="0">
                <a:highlight>
                  <a:srgbClr val="00FFFF"/>
                </a:highlight>
              </a:rPr>
              <a:t>Datele sunt</a:t>
            </a:r>
            <a:endParaRPr lang="en-US" dirty="0">
              <a:highlight>
                <a:srgbClr val="00FFFF"/>
              </a:highlight>
            </a:endParaRPr>
          </a:p>
          <a:p>
            <a:r>
              <a:rPr lang="en-US" dirty="0" err="1">
                <a:highlight>
                  <a:srgbClr val="00FFFF"/>
                </a:highlight>
              </a:rPr>
              <a:t>discuri</a:t>
            </a:r>
            <a:r>
              <a:rPr lang="ro-RO" dirty="0">
                <a:highlight>
                  <a:srgbClr val="00FFFF"/>
                </a:highlight>
              </a:rPr>
              <a:t> </a:t>
            </a:r>
            <a:r>
              <a:rPr lang="en-US" dirty="0" err="1">
                <a:highlight>
                  <a:srgbClr val="00FFFF"/>
                </a:highlight>
              </a:rPr>
              <a:t>folosind</a:t>
            </a:r>
            <a:r>
              <a:rPr lang="en-US" dirty="0">
                <a:highlight>
                  <a:srgbClr val="00FFFF"/>
                </a:highlight>
              </a:rPr>
              <a:t> </a:t>
            </a:r>
            <a:endParaRPr lang="ro-RO" dirty="0">
              <a:highlight>
                <a:srgbClr val="00FFFF"/>
              </a:highlight>
            </a:endParaRPr>
          </a:p>
        </p:txBody>
      </p:sp>
      <p:sp>
        <p:nvSpPr>
          <p:cNvPr id="12" name="TextBox 11">
            <a:extLst>
              <a:ext uri="{FF2B5EF4-FFF2-40B4-BE49-F238E27FC236}">
                <a16:creationId xmlns:a16="http://schemas.microsoft.com/office/drawing/2014/main" id="{8FB1F8FD-501C-42A8-B125-4B05AD472C88}"/>
              </a:ext>
            </a:extLst>
          </p:cNvPr>
          <p:cNvSpPr txBox="1"/>
          <p:nvPr/>
        </p:nvSpPr>
        <p:spPr>
          <a:xfrm>
            <a:off x="10040569" y="3038471"/>
            <a:ext cx="1994591" cy="646331"/>
          </a:xfrm>
          <a:prstGeom prst="rect">
            <a:avLst/>
          </a:prstGeom>
          <a:noFill/>
        </p:spPr>
        <p:txBody>
          <a:bodyPr wrap="square" rtlCol="0">
            <a:spAutoFit/>
          </a:bodyPr>
          <a:lstStyle/>
          <a:p>
            <a:r>
              <a:rPr lang="en-US" dirty="0" err="1">
                <a:highlight>
                  <a:srgbClr val="00FFFF"/>
                </a:highlight>
              </a:rPr>
              <a:t>scrise</a:t>
            </a:r>
            <a:r>
              <a:rPr lang="en-US" dirty="0">
                <a:highlight>
                  <a:srgbClr val="00FFFF"/>
                </a:highlight>
              </a:rPr>
              <a:t> pe </a:t>
            </a:r>
            <a:r>
              <a:rPr lang="en-US" dirty="0" err="1">
                <a:highlight>
                  <a:srgbClr val="00FFFF"/>
                </a:highlight>
              </a:rPr>
              <a:t>ambele</a:t>
            </a:r>
            <a:endParaRPr lang="en-US" dirty="0">
              <a:highlight>
                <a:srgbClr val="00FFFF"/>
              </a:highlight>
            </a:endParaRPr>
          </a:p>
          <a:p>
            <a:r>
              <a:rPr lang="en-US" dirty="0" err="1">
                <a:highlight>
                  <a:srgbClr val="00FFFF"/>
                </a:highlight>
              </a:rPr>
              <a:t>tehnica</a:t>
            </a:r>
            <a:r>
              <a:rPr lang="en-US" dirty="0">
                <a:highlight>
                  <a:srgbClr val="00FFFF"/>
                </a:highlight>
              </a:rPr>
              <a:t> Stripping   </a:t>
            </a:r>
            <a:endParaRPr lang="ro-RO" dirty="0">
              <a:highlight>
                <a:srgbClr val="00FFFF"/>
              </a:highlight>
            </a:endParaRPr>
          </a:p>
        </p:txBody>
      </p:sp>
      <p:sp>
        <p:nvSpPr>
          <p:cNvPr id="13" name="Title 2">
            <a:extLst>
              <a:ext uri="{FF2B5EF4-FFF2-40B4-BE49-F238E27FC236}">
                <a16:creationId xmlns:a16="http://schemas.microsoft.com/office/drawing/2014/main" id="{643BCE8C-A414-414D-850E-6C4D3ECA4730}"/>
              </a:ext>
            </a:extLst>
          </p:cNvPr>
          <p:cNvSpPr txBox="1">
            <a:spLocks/>
          </p:cNvSpPr>
          <p:nvPr/>
        </p:nvSpPr>
        <p:spPr>
          <a:xfrm>
            <a:off x="964697" y="1537149"/>
            <a:ext cx="10630644" cy="6298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Arial" panose="020B0604020202020204" pitchFamily="34" charset="0"/>
                <a:ea typeface="+mj-ea"/>
                <a:cs typeface="Arial" panose="020B0604020202020204" pitchFamily="34" charset="0"/>
              </a:defRPr>
            </a:lvl1pPr>
          </a:lstStyle>
          <a:p>
            <a:r>
              <a:rPr lang="en-US" dirty="0"/>
              <a:t>RAID </a:t>
            </a:r>
            <a:r>
              <a:rPr lang="ro-RO" dirty="0"/>
              <a:t>1</a:t>
            </a:r>
            <a:r>
              <a:rPr lang="en-US" dirty="0"/>
              <a:t> </a:t>
            </a:r>
            <a:endParaRPr lang="ro-RO" dirty="0"/>
          </a:p>
        </p:txBody>
      </p:sp>
      <p:sp>
        <p:nvSpPr>
          <p:cNvPr id="14" name="Title 2">
            <a:extLst>
              <a:ext uri="{FF2B5EF4-FFF2-40B4-BE49-F238E27FC236}">
                <a16:creationId xmlns:a16="http://schemas.microsoft.com/office/drawing/2014/main" id="{0AC5EE2D-D9AE-41E4-898B-901ED1CE8F41}"/>
              </a:ext>
            </a:extLst>
          </p:cNvPr>
          <p:cNvSpPr txBox="1">
            <a:spLocks/>
          </p:cNvSpPr>
          <p:nvPr/>
        </p:nvSpPr>
        <p:spPr>
          <a:xfrm>
            <a:off x="1643993" y="2130355"/>
            <a:ext cx="2215323" cy="6298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Arial" panose="020B0604020202020204" pitchFamily="34" charset="0"/>
                <a:ea typeface="+mj-ea"/>
                <a:cs typeface="Arial" panose="020B0604020202020204" pitchFamily="34" charset="0"/>
              </a:defRPr>
            </a:lvl1pPr>
          </a:lstStyle>
          <a:p>
            <a:r>
              <a:rPr lang="en-US" dirty="0"/>
              <a:t>RAID </a:t>
            </a:r>
            <a:r>
              <a:rPr lang="ro-RO" dirty="0"/>
              <a:t>0</a:t>
            </a:r>
            <a:r>
              <a:rPr lang="en-US" dirty="0"/>
              <a:t> </a:t>
            </a:r>
            <a:endParaRPr lang="ro-RO" dirty="0"/>
          </a:p>
        </p:txBody>
      </p:sp>
      <p:sp>
        <p:nvSpPr>
          <p:cNvPr id="15" name="Title 2">
            <a:extLst>
              <a:ext uri="{FF2B5EF4-FFF2-40B4-BE49-F238E27FC236}">
                <a16:creationId xmlns:a16="http://schemas.microsoft.com/office/drawing/2014/main" id="{D0D17686-490A-4C74-B9D8-CF10DBFF1852}"/>
              </a:ext>
            </a:extLst>
          </p:cNvPr>
          <p:cNvSpPr txBox="1">
            <a:spLocks/>
          </p:cNvSpPr>
          <p:nvPr/>
        </p:nvSpPr>
        <p:spPr>
          <a:xfrm>
            <a:off x="8482115" y="2130355"/>
            <a:ext cx="2215323" cy="62982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1"/>
                </a:solidFill>
                <a:latin typeface="Arial" panose="020B0604020202020204" pitchFamily="34" charset="0"/>
                <a:ea typeface="+mj-ea"/>
                <a:cs typeface="Arial" panose="020B0604020202020204" pitchFamily="34" charset="0"/>
              </a:defRPr>
            </a:lvl1pPr>
          </a:lstStyle>
          <a:p>
            <a:r>
              <a:rPr lang="en-US" dirty="0"/>
              <a:t>RAID </a:t>
            </a:r>
            <a:r>
              <a:rPr lang="ro-RO" dirty="0"/>
              <a:t>0</a:t>
            </a:r>
            <a:r>
              <a:rPr lang="en-US" dirty="0"/>
              <a:t> </a:t>
            </a:r>
            <a:endParaRPr lang="ro-RO" dirty="0"/>
          </a:p>
        </p:txBody>
      </p:sp>
    </p:spTree>
    <p:extLst>
      <p:ext uri="{BB962C8B-B14F-4D97-AF65-F5344CB8AC3E}">
        <p14:creationId xmlns:p14="http://schemas.microsoft.com/office/powerpoint/2010/main" val="4028175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1520D5-538A-45CA-8579-C908BF654519}"/>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73F33924-FB5C-4FEA-BB27-6FCC0141071B}"/>
              </a:ext>
            </a:extLst>
          </p:cNvPr>
          <p:cNvSpPr>
            <a:spLocks noGrp="1"/>
          </p:cNvSpPr>
          <p:nvPr>
            <p:ph type="title"/>
          </p:nvPr>
        </p:nvSpPr>
        <p:spPr/>
        <p:txBody>
          <a:bodyPr/>
          <a:lstStyle/>
          <a:p>
            <a:r>
              <a:rPr lang="ro-RO" dirty="0"/>
              <a:t>RAID-uri</a:t>
            </a:r>
          </a:p>
        </p:txBody>
      </p:sp>
      <p:graphicFrame>
        <p:nvGraphicFramePr>
          <p:cNvPr id="5" name="Table 4">
            <a:extLst>
              <a:ext uri="{FF2B5EF4-FFF2-40B4-BE49-F238E27FC236}">
                <a16:creationId xmlns:a16="http://schemas.microsoft.com/office/drawing/2014/main" id="{4B714605-0960-40E6-8DED-2CA8757060B5}"/>
              </a:ext>
            </a:extLst>
          </p:cNvPr>
          <p:cNvGraphicFramePr>
            <a:graphicFrameLocks noGrp="1"/>
          </p:cNvGraphicFramePr>
          <p:nvPr>
            <p:extLst>
              <p:ext uri="{D42A27DB-BD31-4B8C-83A1-F6EECF244321}">
                <p14:modId xmlns:p14="http://schemas.microsoft.com/office/powerpoint/2010/main" val="86171391"/>
              </p:ext>
            </p:extLst>
          </p:nvPr>
        </p:nvGraphicFramePr>
        <p:xfrm>
          <a:off x="665920" y="1313399"/>
          <a:ext cx="10364855" cy="5010213"/>
        </p:xfrm>
        <a:graphic>
          <a:graphicData uri="http://schemas.openxmlformats.org/drawingml/2006/table">
            <a:tbl>
              <a:tblPr/>
              <a:tblGrid>
                <a:gridCol w="854765">
                  <a:extLst>
                    <a:ext uri="{9D8B030D-6E8A-4147-A177-3AD203B41FA5}">
                      <a16:colId xmlns:a16="http://schemas.microsoft.com/office/drawing/2014/main" val="3978517943"/>
                    </a:ext>
                  </a:extLst>
                </a:gridCol>
                <a:gridCol w="4929810">
                  <a:extLst>
                    <a:ext uri="{9D8B030D-6E8A-4147-A177-3AD203B41FA5}">
                      <a16:colId xmlns:a16="http://schemas.microsoft.com/office/drawing/2014/main" val="820162148"/>
                    </a:ext>
                  </a:extLst>
                </a:gridCol>
                <a:gridCol w="755374">
                  <a:extLst>
                    <a:ext uri="{9D8B030D-6E8A-4147-A177-3AD203B41FA5}">
                      <a16:colId xmlns:a16="http://schemas.microsoft.com/office/drawing/2014/main" val="346159942"/>
                    </a:ext>
                  </a:extLst>
                </a:gridCol>
                <a:gridCol w="1751935">
                  <a:extLst>
                    <a:ext uri="{9D8B030D-6E8A-4147-A177-3AD203B41FA5}">
                      <a16:colId xmlns:a16="http://schemas.microsoft.com/office/drawing/2014/main" val="325595750"/>
                    </a:ext>
                  </a:extLst>
                </a:gridCol>
                <a:gridCol w="2072971">
                  <a:extLst>
                    <a:ext uri="{9D8B030D-6E8A-4147-A177-3AD203B41FA5}">
                      <a16:colId xmlns:a16="http://schemas.microsoft.com/office/drawing/2014/main" val="3702136645"/>
                    </a:ext>
                  </a:extLst>
                </a:gridCol>
              </a:tblGrid>
              <a:tr h="569471">
                <a:tc>
                  <a:txBody>
                    <a:bodyPr/>
                    <a:lstStyle/>
                    <a:p>
                      <a:r>
                        <a:rPr lang="ro-RO" sz="1400" b="1" dirty="0"/>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Descriere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Număr minim discuri</a:t>
                      </a:r>
                      <a:endParaRPr lang="en-GB" sz="1400" b="1" dirty="0"/>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Spațiu folosibil</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Toleranță la defecte</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7322097"/>
                  </a:ext>
                </a:extLst>
              </a:tr>
              <a:tr h="510863">
                <a:tc>
                  <a:txBody>
                    <a:bodyPr/>
                    <a:lstStyle/>
                    <a:p>
                      <a:r>
                        <a:rPr lang="ro-RO" sz="1400" b="1" dirty="0">
                          <a:hlinkClick r:id="rId2"/>
                        </a:rPr>
                        <a:t>RAID 0</a:t>
                      </a:r>
                      <a:r>
                        <a:rPr lang="ro-RO" sz="1400" b="1" dirty="0"/>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t>Block-level </a:t>
                      </a:r>
                      <a:r>
                        <a:rPr lang="en-GB" sz="1400" b="1" dirty="0">
                          <a:hlinkClick r:id="rId3" tooltip="Data striping"/>
                        </a:rPr>
                        <a:t>striping</a:t>
                      </a:r>
                      <a:r>
                        <a:rPr lang="en-GB" sz="1400" b="1" dirty="0"/>
                        <a:t> without </a:t>
                      </a:r>
                      <a:r>
                        <a:rPr lang="en-GB" sz="1400" b="1" dirty="0">
                          <a:hlinkClick r:id="rId4" tooltip="Parity bit"/>
                        </a:rPr>
                        <a:t>parity</a:t>
                      </a:r>
                      <a:r>
                        <a:rPr lang="en-GB" sz="1400" b="1" dirty="0"/>
                        <a:t> or </a:t>
                      </a:r>
                      <a:r>
                        <a:rPr lang="en-GB" sz="1400" b="1" dirty="0">
                          <a:hlinkClick r:id="rId5" tooltip="Disk mirroring"/>
                        </a:rPr>
                        <a:t>mirroring</a:t>
                      </a:r>
                      <a:r>
                        <a:rPr lang="en-GB" sz="1400" b="1" dirty="0"/>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2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a:t>1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Fără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8642"/>
                  </a:ext>
                </a:extLst>
              </a:tr>
              <a:tr h="392972">
                <a:tc>
                  <a:txBody>
                    <a:bodyPr/>
                    <a:lstStyle/>
                    <a:p>
                      <a:r>
                        <a:rPr lang="ro-RO" sz="1400" b="1">
                          <a:hlinkClick r:id="rId6"/>
                        </a:rPr>
                        <a:t>RAID 1</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t>Mirroring without parity or striping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a:t>2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a:effectLst/>
                        </a:rPr>
                        <a:t>1/</a:t>
                      </a:r>
                      <a:r>
                        <a:rPr lang="ro-RO" sz="1400" b="1" i="1">
                          <a:effectLst/>
                        </a:rPr>
                        <a:t>n</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i="1" dirty="0"/>
                        <a:t>n</a:t>
                      </a:r>
                      <a:r>
                        <a:rPr lang="ro-RO" sz="1400" b="1" dirty="0"/>
                        <a:t> − 1 discuri</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555085"/>
                  </a:ext>
                </a:extLst>
              </a:tr>
              <a:tr h="628755">
                <a:tc>
                  <a:txBody>
                    <a:bodyPr/>
                    <a:lstStyle/>
                    <a:p>
                      <a:r>
                        <a:rPr lang="ro-RO" sz="1400" b="1">
                          <a:hlinkClick r:id="rId7"/>
                        </a:rPr>
                        <a:t>RAID 2</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t>Bit-level striping with </a:t>
                      </a:r>
                      <a:r>
                        <a:rPr lang="en-GB" sz="1400" b="1" dirty="0">
                          <a:hlinkClick r:id="rId8" tooltip="Hamming code"/>
                        </a:rPr>
                        <a:t>Hamming code</a:t>
                      </a:r>
                      <a:r>
                        <a:rPr lang="en-GB" sz="1400" b="1" dirty="0"/>
                        <a:t> for error correction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3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400" b="1"/>
                        <a:t>1 − </a:t>
                      </a:r>
                      <a:r>
                        <a:rPr lang="pt-BR" sz="1400" b="1">
                          <a:effectLst/>
                        </a:rPr>
                        <a:t>1/</a:t>
                      </a:r>
                      <a:r>
                        <a:rPr lang="pt-BR" sz="1400" b="1" i="1">
                          <a:effectLst/>
                        </a:rPr>
                        <a:t>n</a:t>
                      </a:r>
                      <a:r>
                        <a:rPr lang="pt-BR" sz="1400" b="1"/>
                        <a:t> log</a:t>
                      </a:r>
                      <a:r>
                        <a:rPr lang="pt-BR" sz="1400" b="1" baseline="-25000"/>
                        <a:t>2</a:t>
                      </a:r>
                      <a:r>
                        <a:rPr lang="pt-BR" sz="1400" b="1"/>
                        <a:t> (</a:t>
                      </a:r>
                      <a:r>
                        <a:rPr lang="pt-BR" sz="1400" b="1" i="1"/>
                        <a:t>n</a:t>
                      </a:r>
                      <a:r>
                        <a:rPr lang="pt-BR" sz="1400" b="1"/>
                        <a:t> + 1)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Doar un disc</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637280"/>
                  </a:ext>
                </a:extLst>
              </a:tr>
              <a:tr h="510863">
                <a:tc>
                  <a:txBody>
                    <a:bodyPr/>
                    <a:lstStyle/>
                    <a:p>
                      <a:r>
                        <a:rPr lang="ro-RO" sz="1400" b="1">
                          <a:hlinkClick r:id="rId9"/>
                        </a:rPr>
                        <a:t>RAID 3</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a:t>Byte-level striping with dedicated parity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3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a:t>1 − </a:t>
                      </a:r>
                      <a:r>
                        <a:rPr lang="ro-RO" sz="1400" b="1">
                          <a:effectLst/>
                        </a:rPr>
                        <a:t>1/</a:t>
                      </a:r>
                      <a:r>
                        <a:rPr lang="ro-RO" sz="1400" b="1" i="1">
                          <a:effectLst/>
                        </a:rPr>
                        <a:t>n</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Doar un disc</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304878"/>
                  </a:ext>
                </a:extLst>
              </a:tr>
              <a:tr h="510863">
                <a:tc>
                  <a:txBody>
                    <a:bodyPr/>
                    <a:lstStyle/>
                    <a:p>
                      <a:r>
                        <a:rPr lang="ro-RO" sz="1400" b="1">
                          <a:hlinkClick r:id="rId10"/>
                        </a:rPr>
                        <a:t>RAID 4</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a:t>Block-level striping with dedicated parity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3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a:t>1 − </a:t>
                      </a:r>
                      <a:r>
                        <a:rPr lang="ro-RO" sz="1400" b="1">
                          <a:effectLst/>
                        </a:rPr>
                        <a:t>1/</a:t>
                      </a:r>
                      <a:r>
                        <a:rPr lang="ro-RO" sz="1400" b="1" i="1">
                          <a:effectLst/>
                        </a:rPr>
                        <a:t>n</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Doar un disc</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4711123"/>
                  </a:ext>
                </a:extLst>
              </a:tr>
              <a:tr h="510863">
                <a:tc>
                  <a:txBody>
                    <a:bodyPr/>
                    <a:lstStyle/>
                    <a:p>
                      <a:r>
                        <a:rPr lang="ro-RO" sz="1400" b="1">
                          <a:hlinkClick r:id="rId11"/>
                        </a:rPr>
                        <a:t>RAID 5</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a:t>Block-level striping with distributed parity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3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a:t>1 − </a:t>
                      </a:r>
                      <a:r>
                        <a:rPr lang="ro-RO" sz="1400" b="1">
                          <a:effectLst/>
                        </a:rPr>
                        <a:t>1/</a:t>
                      </a:r>
                      <a:r>
                        <a:rPr lang="ro-RO" sz="1400" b="1" i="1">
                          <a:effectLst/>
                        </a:rPr>
                        <a:t>n</a:t>
                      </a:r>
                      <a:r>
                        <a:rPr lang="ro-RO" sz="1400" b="1"/>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Doar un disc</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601755"/>
                  </a:ext>
                </a:extLst>
              </a:tr>
              <a:tr h="628755">
                <a:tc>
                  <a:txBody>
                    <a:bodyPr/>
                    <a:lstStyle/>
                    <a:p>
                      <a:r>
                        <a:rPr lang="ro-RO" sz="1400" b="1" dirty="0">
                          <a:hlinkClick r:id="rId12"/>
                        </a:rPr>
                        <a:t>RAID 6</a:t>
                      </a:r>
                      <a:r>
                        <a:rPr lang="ro-RO" sz="1400" b="1" dirty="0"/>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b="1" dirty="0"/>
                        <a:t>Block-level striping with double distributed parity</a:t>
                      </a:r>
                      <a:r>
                        <a:rPr lang="ro-RO" sz="1400" b="1" dirty="0"/>
                        <a:t> – </a:t>
                      </a:r>
                      <a:r>
                        <a:rPr lang="ro-RO" sz="1400" b="1" dirty="0" err="1">
                          <a:hlinkClick r:id="rId13"/>
                        </a:rPr>
                        <a:t>Reed</a:t>
                      </a:r>
                      <a:r>
                        <a:rPr lang="ro-RO" sz="1400" b="1" dirty="0">
                          <a:hlinkClick r:id="rId13"/>
                        </a:rPr>
                        <a:t>-Solomon </a:t>
                      </a:r>
                      <a:r>
                        <a:rPr lang="ro-RO" sz="1400" b="1" dirty="0" err="1">
                          <a:hlinkClick r:id="rId13"/>
                        </a:rPr>
                        <a:t>coding</a:t>
                      </a:r>
                      <a:endParaRPr lang="en-GB" sz="1400" b="1" dirty="0"/>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4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1 − </a:t>
                      </a:r>
                      <a:r>
                        <a:rPr lang="ro-RO" sz="1400" b="1" dirty="0">
                          <a:effectLst/>
                        </a:rPr>
                        <a:t>2/</a:t>
                      </a:r>
                      <a:r>
                        <a:rPr lang="ro-RO" sz="1400" b="1" i="1" dirty="0">
                          <a:effectLst/>
                        </a:rPr>
                        <a:t>n</a:t>
                      </a:r>
                      <a:r>
                        <a:rPr lang="ro-RO" sz="1400" b="1" dirty="0"/>
                        <a:t> </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Două discuri</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3281260"/>
                  </a:ext>
                </a:extLst>
              </a:tr>
              <a:tr h="628755">
                <a:tc>
                  <a:txBody>
                    <a:bodyPr/>
                    <a:lstStyle/>
                    <a:p>
                      <a:r>
                        <a:rPr lang="ro-RO" sz="1400" b="1" dirty="0">
                          <a:hlinkClick r:id="rId14"/>
                        </a:rPr>
                        <a:t>RAID 10</a:t>
                      </a:r>
                      <a:endParaRPr lang="ro-RO" sz="1400" b="1" dirty="0"/>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Raid 1 </a:t>
                      </a:r>
                      <a:r>
                        <a:rPr lang="ro-RO" sz="1400" b="1" dirty="0" err="1"/>
                        <a:t>and</a:t>
                      </a:r>
                      <a:r>
                        <a:rPr lang="ro-RO" sz="1400" b="1" dirty="0"/>
                        <a:t> Raid 0</a:t>
                      </a:r>
                      <a:endParaRPr lang="en-GB" sz="1400" b="1" dirty="0"/>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4</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2/n</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o-RO" sz="1400" b="1" dirty="0"/>
                        <a:t>n/2 discuri</a:t>
                      </a:r>
                    </a:p>
                  </a:txBody>
                  <a:tcPr marL="47444" marR="47444" marT="23722" marB="237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2520164"/>
                  </a:ext>
                </a:extLst>
              </a:tr>
            </a:tbl>
          </a:graphicData>
        </a:graphic>
      </p:graphicFrame>
    </p:spTree>
    <p:extLst>
      <p:ext uri="{BB962C8B-B14F-4D97-AF65-F5344CB8AC3E}">
        <p14:creationId xmlns:p14="http://schemas.microsoft.com/office/powerpoint/2010/main" val="4165733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C77949-2E7C-447A-A705-F537FF92C9E9}"/>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3E8679B2-8F98-4F7E-B646-5A977FFEC341}"/>
              </a:ext>
            </a:extLst>
          </p:cNvPr>
          <p:cNvSpPr>
            <a:spLocks noGrp="1"/>
          </p:cNvSpPr>
          <p:nvPr>
            <p:ph type="title"/>
          </p:nvPr>
        </p:nvSpPr>
        <p:spPr/>
        <p:txBody>
          <a:bodyPr/>
          <a:lstStyle/>
          <a:p>
            <a:endParaRPr lang="ro-RO"/>
          </a:p>
        </p:txBody>
      </p:sp>
      <p:sp>
        <p:nvSpPr>
          <p:cNvPr id="4" name="Content Placeholder 3">
            <a:extLst>
              <a:ext uri="{FF2B5EF4-FFF2-40B4-BE49-F238E27FC236}">
                <a16:creationId xmlns:a16="http://schemas.microsoft.com/office/drawing/2014/main" id="{54AAABF6-B7C3-4C6A-904F-7EE756568D5F}"/>
              </a:ext>
            </a:extLst>
          </p:cNvPr>
          <p:cNvSpPr>
            <a:spLocks noGrp="1"/>
          </p:cNvSpPr>
          <p:nvPr>
            <p:ph sz="quarter" idx="12"/>
          </p:nvPr>
        </p:nvSpPr>
        <p:spPr/>
        <p:txBody>
          <a:bodyPr/>
          <a:lstStyle/>
          <a:p>
            <a:endParaRPr lang="ro-RO"/>
          </a:p>
        </p:txBody>
      </p:sp>
    </p:spTree>
    <p:extLst>
      <p:ext uri="{BB962C8B-B14F-4D97-AF65-F5344CB8AC3E}">
        <p14:creationId xmlns:p14="http://schemas.microsoft.com/office/powerpoint/2010/main" val="522048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2269EE-05BB-4B22-B4C1-75932A4EF9E3}"/>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4F4609B4-8926-42BD-957C-B235913BABAB}"/>
              </a:ext>
            </a:extLst>
          </p:cNvPr>
          <p:cNvSpPr>
            <a:spLocks noGrp="1"/>
          </p:cNvSpPr>
          <p:nvPr>
            <p:ph type="title"/>
          </p:nvPr>
        </p:nvSpPr>
        <p:spPr/>
        <p:txBody>
          <a:bodyPr/>
          <a:lstStyle/>
          <a:p>
            <a:r>
              <a:rPr lang="ro-RO" dirty="0" err="1"/>
              <a:t>Map</a:t>
            </a:r>
            <a:r>
              <a:rPr lang="ro-RO" dirty="0"/>
              <a:t> Reduce</a:t>
            </a:r>
          </a:p>
        </p:txBody>
      </p:sp>
      <p:graphicFrame>
        <p:nvGraphicFramePr>
          <p:cNvPr id="5" name="Table 5">
            <a:extLst>
              <a:ext uri="{FF2B5EF4-FFF2-40B4-BE49-F238E27FC236}">
                <a16:creationId xmlns:a16="http://schemas.microsoft.com/office/drawing/2014/main" id="{F65AB6D0-EC15-4892-8ADF-EFA229E78051}"/>
              </a:ext>
            </a:extLst>
          </p:cNvPr>
          <p:cNvGraphicFramePr>
            <a:graphicFrameLocks noGrp="1"/>
          </p:cNvGraphicFramePr>
          <p:nvPr>
            <p:extLst>
              <p:ext uri="{D42A27DB-BD31-4B8C-83A1-F6EECF244321}">
                <p14:modId xmlns:p14="http://schemas.microsoft.com/office/powerpoint/2010/main" val="1217906836"/>
              </p:ext>
            </p:extLst>
          </p:nvPr>
        </p:nvGraphicFramePr>
        <p:xfrm>
          <a:off x="2856949" y="1948180"/>
          <a:ext cx="691322" cy="2961640"/>
        </p:xfrm>
        <a:graphic>
          <a:graphicData uri="http://schemas.openxmlformats.org/drawingml/2006/table">
            <a:tbl>
              <a:tblPr firstRow="1" bandRow="1">
                <a:tableStyleId>{5940675A-B579-460E-94D1-54222C63F5DA}</a:tableStyleId>
              </a:tblPr>
              <a:tblGrid>
                <a:gridCol w="691322">
                  <a:extLst>
                    <a:ext uri="{9D8B030D-6E8A-4147-A177-3AD203B41FA5}">
                      <a16:colId xmlns:a16="http://schemas.microsoft.com/office/drawing/2014/main" val="3744848139"/>
                    </a:ext>
                  </a:extLst>
                </a:gridCol>
              </a:tblGrid>
              <a:tr h="0">
                <a:tc>
                  <a:txBody>
                    <a:bodyPr/>
                    <a:lstStyle/>
                    <a:p>
                      <a:endParaRPr lang="ro-RO" dirty="0"/>
                    </a:p>
                  </a:txBody>
                  <a:tcPr/>
                </a:tc>
                <a:extLst>
                  <a:ext uri="{0D108BD9-81ED-4DB2-BD59-A6C34878D82A}">
                    <a16:rowId xmlns:a16="http://schemas.microsoft.com/office/drawing/2014/main" val="2305919103"/>
                  </a:ext>
                </a:extLst>
              </a:tr>
              <a:tr h="370840">
                <a:tc>
                  <a:txBody>
                    <a:bodyPr/>
                    <a:lstStyle/>
                    <a:p>
                      <a:endParaRPr lang="ro-RO"/>
                    </a:p>
                  </a:txBody>
                  <a:tcPr/>
                </a:tc>
                <a:extLst>
                  <a:ext uri="{0D108BD9-81ED-4DB2-BD59-A6C34878D82A}">
                    <a16:rowId xmlns:a16="http://schemas.microsoft.com/office/drawing/2014/main" val="3436157679"/>
                  </a:ext>
                </a:extLst>
              </a:tr>
              <a:tr h="370840">
                <a:tc>
                  <a:txBody>
                    <a:bodyPr/>
                    <a:lstStyle/>
                    <a:p>
                      <a:endParaRPr lang="ro-RO"/>
                    </a:p>
                  </a:txBody>
                  <a:tcPr/>
                </a:tc>
                <a:extLst>
                  <a:ext uri="{0D108BD9-81ED-4DB2-BD59-A6C34878D82A}">
                    <a16:rowId xmlns:a16="http://schemas.microsoft.com/office/drawing/2014/main" val="1048066323"/>
                  </a:ext>
                </a:extLst>
              </a:tr>
              <a:tr h="370840">
                <a:tc>
                  <a:txBody>
                    <a:bodyPr/>
                    <a:lstStyle/>
                    <a:p>
                      <a:endParaRPr lang="ro-RO"/>
                    </a:p>
                  </a:txBody>
                  <a:tcPr/>
                </a:tc>
                <a:extLst>
                  <a:ext uri="{0D108BD9-81ED-4DB2-BD59-A6C34878D82A}">
                    <a16:rowId xmlns:a16="http://schemas.microsoft.com/office/drawing/2014/main" val="507360416"/>
                  </a:ext>
                </a:extLst>
              </a:tr>
              <a:tr h="370840">
                <a:tc>
                  <a:txBody>
                    <a:bodyPr/>
                    <a:lstStyle/>
                    <a:p>
                      <a:endParaRPr lang="ro-RO"/>
                    </a:p>
                  </a:txBody>
                  <a:tcPr/>
                </a:tc>
                <a:extLst>
                  <a:ext uri="{0D108BD9-81ED-4DB2-BD59-A6C34878D82A}">
                    <a16:rowId xmlns:a16="http://schemas.microsoft.com/office/drawing/2014/main" val="2489197899"/>
                  </a:ext>
                </a:extLst>
              </a:tr>
              <a:tr h="370840">
                <a:tc>
                  <a:txBody>
                    <a:bodyPr/>
                    <a:lstStyle/>
                    <a:p>
                      <a:endParaRPr lang="ro-RO"/>
                    </a:p>
                  </a:txBody>
                  <a:tcPr/>
                </a:tc>
                <a:extLst>
                  <a:ext uri="{0D108BD9-81ED-4DB2-BD59-A6C34878D82A}">
                    <a16:rowId xmlns:a16="http://schemas.microsoft.com/office/drawing/2014/main" val="503372741"/>
                  </a:ext>
                </a:extLst>
              </a:tr>
              <a:tr h="370840">
                <a:tc>
                  <a:txBody>
                    <a:bodyPr/>
                    <a:lstStyle/>
                    <a:p>
                      <a:endParaRPr lang="ro-RO"/>
                    </a:p>
                  </a:txBody>
                  <a:tcPr/>
                </a:tc>
                <a:extLst>
                  <a:ext uri="{0D108BD9-81ED-4DB2-BD59-A6C34878D82A}">
                    <a16:rowId xmlns:a16="http://schemas.microsoft.com/office/drawing/2014/main" val="3956918119"/>
                  </a:ext>
                </a:extLst>
              </a:tr>
              <a:tr h="370840">
                <a:tc>
                  <a:txBody>
                    <a:bodyPr/>
                    <a:lstStyle/>
                    <a:p>
                      <a:endParaRPr lang="ro-RO" dirty="0"/>
                    </a:p>
                  </a:txBody>
                  <a:tcPr/>
                </a:tc>
                <a:extLst>
                  <a:ext uri="{0D108BD9-81ED-4DB2-BD59-A6C34878D82A}">
                    <a16:rowId xmlns:a16="http://schemas.microsoft.com/office/drawing/2014/main" val="3537828200"/>
                  </a:ext>
                </a:extLst>
              </a:tr>
            </a:tbl>
          </a:graphicData>
        </a:graphic>
      </p:graphicFrame>
      <p:graphicFrame>
        <p:nvGraphicFramePr>
          <p:cNvPr id="6" name="Table 5">
            <a:extLst>
              <a:ext uri="{FF2B5EF4-FFF2-40B4-BE49-F238E27FC236}">
                <a16:creationId xmlns:a16="http://schemas.microsoft.com/office/drawing/2014/main" id="{95E1BB90-1AFF-4276-95F7-B5407B7524D8}"/>
              </a:ext>
            </a:extLst>
          </p:cNvPr>
          <p:cNvGraphicFramePr>
            <a:graphicFrameLocks noGrp="1"/>
          </p:cNvGraphicFramePr>
          <p:nvPr>
            <p:extLst>
              <p:ext uri="{D42A27DB-BD31-4B8C-83A1-F6EECF244321}">
                <p14:modId xmlns:p14="http://schemas.microsoft.com/office/powerpoint/2010/main" val="3364952877"/>
              </p:ext>
            </p:extLst>
          </p:nvPr>
        </p:nvGraphicFramePr>
        <p:xfrm>
          <a:off x="4887845" y="1958230"/>
          <a:ext cx="691322" cy="2961640"/>
        </p:xfrm>
        <a:graphic>
          <a:graphicData uri="http://schemas.openxmlformats.org/drawingml/2006/table">
            <a:tbl>
              <a:tblPr firstRow="1" bandRow="1">
                <a:tableStyleId>{5940675A-B579-460E-94D1-54222C63F5DA}</a:tableStyleId>
              </a:tblPr>
              <a:tblGrid>
                <a:gridCol w="691322">
                  <a:extLst>
                    <a:ext uri="{9D8B030D-6E8A-4147-A177-3AD203B41FA5}">
                      <a16:colId xmlns:a16="http://schemas.microsoft.com/office/drawing/2014/main" val="3744848139"/>
                    </a:ext>
                  </a:extLst>
                </a:gridCol>
              </a:tblGrid>
              <a:tr h="0">
                <a:tc>
                  <a:txBody>
                    <a:bodyPr/>
                    <a:lstStyle/>
                    <a:p>
                      <a:endParaRPr lang="ro-RO"/>
                    </a:p>
                  </a:txBody>
                  <a:tcPr/>
                </a:tc>
                <a:extLst>
                  <a:ext uri="{0D108BD9-81ED-4DB2-BD59-A6C34878D82A}">
                    <a16:rowId xmlns:a16="http://schemas.microsoft.com/office/drawing/2014/main" val="2305919103"/>
                  </a:ext>
                </a:extLst>
              </a:tr>
              <a:tr h="370840">
                <a:tc>
                  <a:txBody>
                    <a:bodyPr/>
                    <a:lstStyle/>
                    <a:p>
                      <a:endParaRPr lang="ro-RO"/>
                    </a:p>
                  </a:txBody>
                  <a:tcPr/>
                </a:tc>
                <a:extLst>
                  <a:ext uri="{0D108BD9-81ED-4DB2-BD59-A6C34878D82A}">
                    <a16:rowId xmlns:a16="http://schemas.microsoft.com/office/drawing/2014/main" val="3436157679"/>
                  </a:ext>
                </a:extLst>
              </a:tr>
              <a:tr h="370840">
                <a:tc>
                  <a:txBody>
                    <a:bodyPr/>
                    <a:lstStyle/>
                    <a:p>
                      <a:endParaRPr lang="ro-RO"/>
                    </a:p>
                  </a:txBody>
                  <a:tcPr/>
                </a:tc>
                <a:extLst>
                  <a:ext uri="{0D108BD9-81ED-4DB2-BD59-A6C34878D82A}">
                    <a16:rowId xmlns:a16="http://schemas.microsoft.com/office/drawing/2014/main" val="1048066323"/>
                  </a:ext>
                </a:extLst>
              </a:tr>
              <a:tr h="370840">
                <a:tc>
                  <a:txBody>
                    <a:bodyPr/>
                    <a:lstStyle/>
                    <a:p>
                      <a:endParaRPr lang="ro-RO"/>
                    </a:p>
                  </a:txBody>
                  <a:tcPr/>
                </a:tc>
                <a:extLst>
                  <a:ext uri="{0D108BD9-81ED-4DB2-BD59-A6C34878D82A}">
                    <a16:rowId xmlns:a16="http://schemas.microsoft.com/office/drawing/2014/main" val="507360416"/>
                  </a:ext>
                </a:extLst>
              </a:tr>
              <a:tr h="370840">
                <a:tc>
                  <a:txBody>
                    <a:bodyPr/>
                    <a:lstStyle/>
                    <a:p>
                      <a:endParaRPr lang="ro-RO"/>
                    </a:p>
                  </a:txBody>
                  <a:tcPr/>
                </a:tc>
                <a:extLst>
                  <a:ext uri="{0D108BD9-81ED-4DB2-BD59-A6C34878D82A}">
                    <a16:rowId xmlns:a16="http://schemas.microsoft.com/office/drawing/2014/main" val="2489197899"/>
                  </a:ext>
                </a:extLst>
              </a:tr>
              <a:tr h="370840">
                <a:tc>
                  <a:txBody>
                    <a:bodyPr/>
                    <a:lstStyle/>
                    <a:p>
                      <a:endParaRPr lang="ro-RO"/>
                    </a:p>
                  </a:txBody>
                  <a:tcPr/>
                </a:tc>
                <a:extLst>
                  <a:ext uri="{0D108BD9-81ED-4DB2-BD59-A6C34878D82A}">
                    <a16:rowId xmlns:a16="http://schemas.microsoft.com/office/drawing/2014/main" val="503372741"/>
                  </a:ext>
                </a:extLst>
              </a:tr>
              <a:tr h="370840">
                <a:tc>
                  <a:txBody>
                    <a:bodyPr/>
                    <a:lstStyle/>
                    <a:p>
                      <a:endParaRPr lang="ro-RO"/>
                    </a:p>
                  </a:txBody>
                  <a:tcPr/>
                </a:tc>
                <a:extLst>
                  <a:ext uri="{0D108BD9-81ED-4DB2-BD59-A6C34878D82A}">
                    <a16:rowId xmlns:a16="http://schemas.microsoft.com/office/drawing/2014/main" val="3956918119"/>
                  </a:ext>
                </a:extLst>
              </a:tr>
              <a:tr h="370840">
                <a:tc>
                  <a:txBody>
                    <a:bodyPr/>
                    <a:lstStyle/>
                    <a:p>
                      <a:endParaRPr lang="ro-RO" dirty="0"/>
                    </a:p>
                  </a:txBody>
                  <a:tcPr/>
                </a:tc>
                <a:extLst>
                  <a:ext uri="{0D108BD9-81ED-4DB2-BD59-A6C34878D82A}">
                    <a16:rowId xmlns:a16="http://schemas.microsoft.com/office/drawing/2014/main" val="3537828200"/>
                  </a:ext>
                </a:extLst>
              </a:tr>
            </a:tbl>
          </a:graphicData>
        </a:graphic>
      </p:graphicFrame>
      <p:cxnSp>
        <p:nvCxnSpPr>
          <p:cNvPr id="8" name="Straight Arrow Connector 7">
            <a:extLst>
              <a:ext uri="{FF2B5EF4-FFF2-40B4-BE49-F238E27FC236}">
                <a16:creationId xmlns:a16="http://schemas.microsoft.com/office/drawing/2014/main" id="{DF638A28-5324-4E3B-806E-9E8724A0CE0B}"/>
              </a:ext>
            </a:extLst>
          </p:cNvPr>
          <p:cNvCxnSpPr>
            <a:cxnSpLocks/>
          </p:cNvCxnSpPr>
          <p:nvPr/>
        </p:nvCxnSpPr>
        <p:spPr>
          <a:xfrm>
            <a:off x="7828723" y="2305878"/>
            <a:ext cx="886513" cy="36774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4396835-1A7E-471B-949F-A6CE8D54CA25}"/>
              </a:ext>
            </a:extLst>
          </p:cNvPr>
          <p:cNvCxnSpPr/>
          <p:nvPr/>
        </p:nvCxnSpPr>
        <p:spPr>
          <a:xfrm>
            <a:off x="3548271" y="2494722"/>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7D39FA-84D2-47FF-AEE7-F4ABEF2A864D}"/>
              </a:ext>
            </a:extLst>
          </p:cNvPr>
          <p:cNvCxnSpPr/>
          <p:nvPr/>
        </p:nvCxnSpPr>
        <p:spPr>
          <a:xfrm>
            <a:off x="3546064" y="2852531"/>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A5DB8C-A2EF-405F-8D18-9CE5EF92BFB8}"/>
              </a:ext>
            </a:extLst>
          </p:cNvPr>
          <p:cNvCxnSpPr/>
          <p:nvPr/>
        </p:nvCxnSpPr>
        <p:spPr>
          <a:xfrm>
            <a:off x="3548271" y="3230218"/>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ACC2F4B-489F-4E31-9178-5BF5EF4BA8B1}"/>
              </a:ext>
            </a:extLst>
          </p:cNvPr>
          <p:cNvCxnSpPr/>
          <p:nvPr/>
        </p:nvCxnSpPr>
        <p:spPr>
          <a:xfrm>
            <a:off x="3546063" y="3617844"/>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58FD2CC-C8EF-4314-8FC7-23E666248743}"/>
              </a:ext>
            </a:extLst>
          </p:cNvPr>
          <p:cNvCxnSpPr/>
          <p:nvPr/>
        </p:nvCxnSpPr>
        <p:spPr>
          <a:xfrm>
            <a:off x="3546063" y="3985592"/>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9DAE09-C456-4D62-AFED-57BD9423AD75}"/>
              </a:ext>
            </a:extLst>
          </p:cNvPr>
          <p:cNvCxnSpPr/>
          <p:nvPr/>
        </p:nvCxnSpPr>
        <p:spPr>
          <a:xfrm>
            <a:off x="3546063" y="4363279"/>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7ACE53-57DF-4AEC-A7B8-8B931592E6DE}"/>
              </a:ext>
            </a:extLst>
          </p:cNvPr>
          <p:cNvCxnSpPr/>
          <p:nvPr/>
        </p:nvCxnSpPr>
        <p:spPr>
          <a:xfrm>
            <a:off x="3546062" y="4721087"/>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82318E57-0815-4BF1-A58A-06FA9D673D65}"/>
              </a:ext>
            </a:extLst>
          </p:cNvPr>
          <p:cNvGraphicFramePr>
            <a:graphicFrameLocks noGrp="1"/>
          </p:cNvGraphicFramePr>
          <p:nvPr>
            <p:extLst>
              <p:ext uri="{D42A27DB-BD31-4B8C-83A1-F6EECF244321}">
                <p14:modId xmlns:p14="http://schemas.microsoft.com/office/powerpoint/2010/main" val="2405670995"/>
              </p:ext>
            </p:extLst>
          </p:nvPr>
        </p:nvGraphicFramePr>
        <p:xfrm>
          <a:off x="7137401" y="2081667"/>
          <a:ext cx="691322" cy="2681568"/>
        </p:xfrm>
        <a:graphic>
          <a:graphicData uri="http://schemas.openxmlformats.org/drawingml/2006/table">
            <a:tbl>
              <a:tblPr firstRow="1" bandRow="1">
                <a:tableStyleId>{5940675A-B579-460E-94D1-54222C63F5DA}</a:tableStyleId>
              </a:tblPr>
              <a:tblGrid>
                <a:gridCol w="691322">
                  <a:extLst>
                    <a:ext uri="{9D8B030D-6E8A-4147-A177-3AD203B41FA5}">
                      <a16:colId xmlns:a16="http://schemas.microsoft.com/office/drawing/2014/main" val="3744848139"/>
                    </a:ext>
                  </a:extLst>
                </a:gridCol>
              </a:tblGrid>
              <a:tr h="530420">
                <a:tc>
                  <a:txBody>
                    <a:bodyPr/>
                    <a:lstStyle/>
                    <a:p>
                      <a:endParaRPr lang="ro-RO" dirty="0"/>
                    </a:p>
                  </a:txBody>
                  <a:tcPr/>
                </a:tc>
                <a:extLst>
                  <a:ext uri="{0D108BD9-81ED-4DB2-BD59-A6C34878D82A}">
                    <a16:rowId xmlns:a16="http://schemas.microsoft.com/office/drawing/2014/main" val="2305919103"/>
                  </a:ext>
                </a:extLst>
              </a:tr>
              <a:tr h="537787">
                <a:tc>
                  <a:txBody>
                    <a:bodyPr/>
                    <a:lstStyle/>
                    <a:p>
                      <a:endParaRPr lang="ro-RO"/>
                    </a:p>
                  </a:txBody>
                  <a:tcPr/>
                </a:tc>
                <a:extLst>
                  <a:ext uri="{0D108BD9-81ED-4DB2-BD59-A6C34878D82A}">
                    <a16:rowId xmlns:a16="http://schemas.microsoft.com/office/drawing/2014/main" val="3436157679"/>
                  </a:ext>
                </a:extLst>
              </a:tr>
              <a:tr h="537787">
                <a:tc>
                  <a:txBody>
                    <a:bodyPr/>
                    <a:lstStyle/>
                    <a:p>
                      <a:endParaRPr lang="ro-RO"/>
                    </a:p>
                  </a:txBody>
                  <a:tcPr/>
                </a:tc>
                <a:extLst>
                  <a:ext uri="{0D108BD9-81ED-4DB2-BD59-A6C34878D82A}">
                    <a16:rowId xmlns:a16="http://schemas.microsoft.com/office/drawing/2014/main" val="1048066323"/>
                  </a:ext>
                </a:extLst>
              </a:tr>
              <a:tr h="537787">
                <a:tc>
                  <a:txBody>
                    <a:bodyPr/>
                    <a:lstStyle/>
                    <a:p>
                      <a:endParaRPr lang="ro-RO"/>
                    </a:p>
                  </a:txBody>
                  <a:tcPr/>
                </a:tc>
                <a:extLst>
                  <a:ext uri="{0D108BD9-81ED-4DB2-BD59-A6C34878D82A}">
                    <a16:rowId xmlns:a16="http://schemas.microsoft.com/office/drawing/2014/main" val="507360416"/>
                  </a:ext>
                </a:extLst>
              </a:tr>
              <a:tr h="537787">
                <a:tc>
                  <a:txBody>
                    <a:bodyPr/>
                    <a:lstStyle/>
                    <a:p>
                      <a:endParaRPr lang="ro-RO" dirty="0"/>
                    </a:p>
                  </a:txBody>
                  <a:tcPr/>
                </a:tc>
                <a:extLst>
                  <a:ext uri="{0D108BD9-81ED-4DB2-BD59-A6C34878D82A}">
                    <a16:rowId xmlns:a16="http://schemas.microsoft.com/office/drawing/2014/main" val="2489197899"/>
                  </a:ext>
                </a:extLst>
              </a:tr>
            </a:tbl>
          </a:graphicData>
        </a:graphic>
      </p:graphicFrame>
      <p:cxnSp>
        <p:nvCxnSpPr>
          <p:cNvPr id="19" name="Straight Arrow Connector 18">
            <a:extLst>
              <a:ext uri="{FF2B5EF4-FFF2-40B4-BE49-F238E27FC236}">
                <a16:creationId xmlns:a16="http://schemas.microsoft.com/office/drawing/2014/main" id="{20D19780-2B98-46F1-8FAD-923C04C0A04E}"/>
              </a:ext>
            </a:extLst>
          </p:cNvPr>
          <p:cNvCxnSpPr>
            <a:cxnSpLocks/>
          </p:cNvCxnSpPr>
          <p:nvPr/>
        </p:nvCxnSpPr>
        <p:spPr>
          <a:xfrm>
            <a:off x="5579167" y="2097157"/>
            <a:ext cx="1577835" cy="234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BC8C713-760D-4FAB-A54C-48C4F89B081D}"/>
              </a:ext>
            </a:extLst>
          </p:cNvPr>
          <p:cNvCxnSpPr>
            <a:cxnSpLocks/>
          </p:cNvCxnSpPr>
          <p:nvPr/>
        </p:nvCxnSpPr>
        <p:spPr>
          <a:xfrm>
            <a:off x="5559566" y="2490729"/>
            <a:ext cx="1575625" cy="19489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38A8A54-7DDF-4D8C-840B-0C6776EA007D}"/>
              </a:ext>
            </a:extLst>
          </p:cNvPr>
          <p:cNvCxnSpPr>
            <a:cxnSpLocks/>
          </p:cNvCxnSpPr>
          <p:nvPr/>
        </p:nvCxnSpPr>
        <p:spPr>
          <a:xfrm>
            <a:off x="5569367" y="2081667"/>
            <a:ext cx="1548434" cy="18703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823AA75-8397-447F-868D-CFE93F9D3A53}"/>
              </a:ext>
            </a:extLst>
          </p:cNvPr>
          <p:cNvCxnSpPr>
            <a:cxnSpLocks/>
          </p:cNvCxnSpPr>
          <p:nvPr/>
        </p:nvCxnSpPr>
        <p:spPr>
          <a:xfrm flipV="1">
            <a:off x="5576958" y="2347193"/>
            <a:ext cx="1568034" cy="5687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E67EB89-A326-4B9B-8B56-9B82591ACF22}"/>
              </a:ext>
            </a:extLst>
          </p:cNvPr>
          <p:cNvCxnSpPr>
            <a:cxnSpLocks/>
          </p:cNvCxnSpPr>
          <p:nvPr/>
        </p:nvCxnSpPr>
        <p:spPr>
          <a:xfrm flipV="1">
            <a:off x="5559566" y="2873776"/>
            <a:ext cx="1575625" cy="3999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73EA41-89DC-4566-9409-C3FB78B62232}"/>
              </a:ext>
            </a:extLst>
          </p:cNvPr>
          <p:cNvCxnSpPr>
            <a:cxnSpLocks/>
          </p:cNvCxnSpPr>
          <p:nvPr/>
        </p:nvCxnSpPr>
        <p:spPr>
          <a:xfrm flipV="1">
            <a:off x="5557358" y="3409121"/>
            <a:ext cx="1560443" cy="2422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AABAE4-12CE-4873-AB55-BD56B5EB9B98}"/>
              </a:ext>
            </a:extLst>
          </p:cNvPr>
          <p:cNvCxnSpPr>
            <a:cxnSpLocks/>
          </p:cNvCxnSpPr>
          <p:nvPr/>
        </p:nvCxnSpPr>
        <p:spPr>
          <a:xfrm flipV="1">
            <a:off x="5576958" y="4481860"/>
            <a:ext cx="1558233" cy="251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C9C3E2-77F6-4DE9-A5AF-016F33FD9D71}"/>
              </a:ext>
            </a:extLst>
          </p:cNvPr>
          <p:cNvCxnSpPr>
            <a:cxnSpLocks/>
          </p:cNvCxnSpPr>
          <p:nvPr/>
        </p:nvCxnSpPr>
        <p:spPr>
          <a:xfrm flipV="1">
            <a:off x="5567157" y="3942077"/>
            <a:ext cx="1550644" cy="421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DDA0E4-5481-4B1B-86BB-32DA1E5F839D}"/>
              </a:ext>
            </a:extLst>
          </p:cNvPr>
          <p:cNvCxnSpPr>
            <a:cxnSpLocks/>
          </p:cNvCxnSpPr>
          <p:nvPr/>
        </p:nvCxnSpPr>
        <p:spPr>
          <a:xfrm flipV="1">
            <a:off x="5557356" y="2347193"/>
            <a:ext cx="1577835" cy="1638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45CE70E-5D9A-4BC4-A949-BD31368F92F6}"/>
              </a:ext>
            </a:extLst>
          </p:cNvPr>
          <p:cNvCxnSpPr>
            <a:cxnSpLocks/>
          </p:cNvCxnSpPr>
          <p:nvPr/>
        </p:nvCxnSpPr>
        <p:spPr>
          <a:xfrm flipV="1">
            <a:off x="5557356" y="2902023"/>
            <a:ext cx="1575625" cy="1101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35603F7F-94D9-427B-84B8-186D896A32E9}"/>
              </a:ext>
            </a:extLst>
          </p:cNvPr>
          <p:cNvGraphicFramePr>
            <a:graphicFrameLocks noGrp="1"/>
          </p:cNvGraphicFramePr>
          <p:nvPr>
            <p:extLst>
              <p:ext uri="{D42A27DB-BD31-4B8C-83A1-F6EECF244321}">
                <p14:modId xmlns:p14="http://schemas.microsoft.com/office/powerpoint/2010/main" val="3213860149"/>
              </p:ext>
            </p:extLst>
          </p:nvPr>
        </p:nvGraphicFramePr>
        <p:xfrm>
          <a:off x="8715236" y="2484561"/>
          <a:ext cx="691322" cy="1849120"/>
        </p:xfrm>
        <a:graphic>
          <a:graphicData uri="http://schemas.openxmlformats.org/drawingml/2006/table">
            <a:tbl>
              <a:tblPr firstRow="1" bandRow="1">
                <a:tableStyleId>{5940675A-B579-460E-94D1-54222C63F5DA}</a:tableStyleId>
              </a:tblPr>
              <a:tblGrid>
                <a:gridCol w="691322">
                  <a:extLst>
                    <a:ext uri="{9D8B030D-6E8A-4147-A177-3AD203B41FA5}">
                      <a16:colId xmlns:a16="http://schemas.microsoft.com/office/drawing/2014/main" val="3744848139"/>
                    </a:ext>
                  </a:extLst>
                </a:gridCol>
              </a:tblGrid>
              <a:tr h="0">
                <a:tc>
                  <a:txBody>
                    <a:bodyPr/>
                    <a:lstStyle/>
                    <a:p>
                      <a:endParaRPr lang="ro-RO"/>
                    </a:p>
                  </a:txBody>
                  <a:tcPr/>
                </a:tc>
                <a:extLst>
                  <a:ext uri="{0D108BD9-81ED-4DB2-BD59-A6C34878D82A}">
                    <a16:rowId xmlns:a16="http://schemas.microsoft.com/office/drawing/2014/main" val="2305919103"/>
                  </a:ext>
                </a:extLst>
              </a:tr>
              <a:tr h="370840">
                <a:tc>
                  <a:txBody>
                    <a:bodyPr/>
                    <a:lstStyle/>
                    <a:p>
                      <a:endParaRPr lang="ro-RO"/>
                    </a:p>
                  </a:txBody>
                  <a:tcPr/>
                </a:tc>
                <a:extLst>
                  <a:ext uri="{0D108BD9-81ED-4DB2-BD59-A6C34878D82A}">
                    <a16:rowId xmlns:a16="http://schemas.microsoft.com/office/drawing/2014/main" val="3436157679"/>
                  </a:ext>
                </a:extLst>
              </a:tr>
              <a:tr h="370840">
                <a:tc>
                  <a:txBody>
                    <a:bodyPr/>
                    <a:lstStyle/>
                    <a:p>
                      <a:endParaRPr lang="ro-RO"/>
                    </a:p>
                  </a:txBody>
                  <a:tcPr/>
                </a:tc>
                <a:extLst>
                  <a:ext uri="{0D108BD9-81ED-4DB2-BD59-A6C34878D82A}">
                    <a16:rowId xmlns:a16="http://schemas.microsoft.com/office/drawing/2014/main" val="1048066323"/>
                  </a:ext>
                </a:extLst>
              </a:tr>
              <a:tr h="370840">
                <a:tc>
                  <a:txBody>
                    <a:bodyPr/>
                    <a:lstStyle/>
                    <a:p>
                      <a:endParaRPr lang="ro-RO"/>
                    </a:p>
                  </a:txBody>
                  <a:tcPr/>
                </a:tc>
                <a:extLst>
                  <a:ext uri="{0D108BD9-81ED-4DB2-BD59-A6C34878D82A}">
                    <a16:rowId xmlns:a16="http://schemas.microsoft.com/office/drawing/2014/main" val="507360416"/>
                  </a:ext>
                </a:extLst>
              </a:tr>
              <a:tr h="370840">
                <a:tc>
                  <a:txBody>
                    <a:bodyPr/>
                    <a:lstStyle/>
                    <a:p>
                      <a:endParaRPr lang="ro-RO" dirty="0"/>
                    </a:p>
                  </a:txBody>
                  <a:tcPr/>
                </a:tc>
                <a:extLst>
                  <a:ext uri="{0D108BD9-81ED-4DB2-BD59-A6C34878D82A}">
                    <a16:rowId xmlns:a16="http://schemas.microsoft.com/office/drawing/2014/main" val="2489197899"/>
                  </a:ext>
                </a:extLst>
              </a:tr>
            </a:tbl>
          </a:graphicData>
        </a:graphic>
      </p:graphicFrame>
      <p:cxnSp>
        <p:nvCxnSpPr>
          <p:cNvPr id="41" name="Straight Arrow Connector 40">
            <a:extLst>
              <a:ext uri="{FF2B5EF4-FFF2-40B4-BE49-F238E27FC236}">
                <a16:creationId xmlns:a16="http://schemas.microsoft.com/office/drawing/2014/main" id="{3103F214-23BF-480F-B66D-33C06DD7724C}"/>
              </a:ext>
            </a:extLst>
          </p:cNvPr>
          <p:cNvCxnSpPr>
            <a:cxnSpLocks/>
          </p:cNvCxnSpPr>
          <p:nvPr/>
        </p:nvCxnSpPr>
        <p:spPr>
          <a:xfrm>
            <a:off x="7828723" y="2852531"/>
            <a:ext cx="886513" cy="17890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EB05CF-6CE0-4B58-B86F-59ADF234C772}"/>
              </a:ext>
            </a:extLst>
          </p:cNvPr>
          <p:cNvCxnSpPr>
            <a:cxnSpLocks/>
          </p:cNvCxnSpPr>
          <p:nvPr/>
        </p:nvCxnSpPr>
        <p:spPr>
          <a:xfrm>
            <a:off x="7828723" y="3429000"/>
            <a:ext cx="88651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8CD3EC-1664-4FF3-8293-6057D29ACF96}"/>
              </a:ext>
            </a:extLst>
          </p:cNvPr>
          <p:cNvCxnSpPr>
            <a:cxnSpLocks/>
          </p:cNvCxnSpPr>
          <p:nvPr/>
        </p:nvCxnSpPr>
        <p:spPr>
          <a:xfrm flipV="1">
            <a:off x="7828723" y="3775313"/>
            <a:ext cx="886513" cy="17670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2F44073-B3DB-44F1-A35A-26A8B7CF283C}"/>
              </a:ext>
            </a:extLst>
          </p:cNvPr>
          <p:cNvCxnSpPr>
            <a:cxnSpLocks/>
          </p:cNvCxnSpPr>
          <p:nvPr/>
        </p:nvCxnSpPr>
        <p:spPr>
          <a:xfrm flipV="1">
            <a:off x="7828723" y="4161743"/>
            <a:ext cx="886513" cy="33074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Table 5">
            <a:extLst>
              <a:ext uri="{FF2B5EF4-FFF2-40B4-BE49-F238E27FC236}">
                <a16:creationId xmlns:a16="http://schemas.microsoft.com/office/drawing/2014/main" id="{7DBEF32B-C1C4-4EFC-9BF8-2DD0A2A59F93}"/>
              </a:ext>
            </a:extLst>
          </p:cNvPr>
          <p:cNvGraphicFramePr>
            <a:graphicFrameLocks noGrp="1"/>
          </p:cNvGraphicFramePr>
          <p:nvPr>
            <p:extLst>
              <p:ext uri="{D42A27DB-BD31-4B8C-83A1-F6EECF244321}">
                <p14:modId xmlns:p14="http://schemas.microsoft.com/office/powerpoint/2010/main" val="2621471442"/>
              </p:ext>
            </p:extLst>
          </p:nvPr>
        </p:nvGraphicFramePr>
        <p:xfrm>
          <a:off x="826053" y="2659897"/>
          <a:ext cx="691322" cy="1746895"/>
        </p:xfrm>
        <a:graphic>
          <a:graphicData uri="http://schemas.openxmlformats.org/drawingml/2006/table">
            <a:tbl>
              <a:tblPr firstRow="1" bandRow="1">
                <a:tableStyleId>{5940675A-B579-460E-94D1-54222C63F5DA}</a:tableStyleId>
              </a:tblPr>
              <a:tblGrid>
                <a:gridCol w="691322">
                  <a:extLst>
                    <a:ext uri="{9D8B030D-6E8A-4147-A177-3AD203B41FA5}">
                      <a16:colId xmlns:a16="http://schemas.microsoft.com/office/drawing/2014/main" val="3744848139"/>
                    </a:ext>
                  </a:extLst>
                </a:gridCol>
              </a:tblGrid>
              <a:tr h="1746895">
                <a:tc>
                  <a:txBody>
                    <a:bodyPr/>
                    <a:lstStyle/>
                    <a:p>
                      <a:endParaRPr lang="ro-RO" dirty="0"/>
                    </a:p>
                  </a:txBody>
                  <a:tcPr/>
                </a:tc>
                <a:extLst>
                  <a:ext uri="{0D108BD9-81ED-4DB2-BD59-A6C34878D82A}">
                    <a16:rowId xmlns:a16="http://schemas.microsoft.com/office/drawing/2014/main" val="2305919103"/>
                  </a:ext>
                </a:extLst>
              </a:tr>
            </a:tbl>
          </a:graphicData>
        </a:graphic>
      </p:graphicFrame>
      <p:cxnSp>
        <p:nvCxnSpPr>
          <p:cNvPr id="46" name="Straight Arrow Connector 45">
            <a:extLst>
              <a:ext uri="{FF2B5EF4-FFF2-40B4-BE49-F238E27FC236}">
                <a16:creationId xmlns:a16="http://schemas.microsoft.com/office/drawing/2014/main" id="{5D3E12D2-52C5-492D-9935-4B023D64EF98}"/>
              </a:ext>
            </a:extLst>
          </p:cNvPr>
          <p:cNvCxnSpPr/>
          <p:nvPr/>
        </p:nvCxnSpPr>
        <p:spPr>
          <a:xfrm>
            <a:off x="3561314" y="2117036"/>
            <a:ext cx="13417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8A2783-4871-4E45-B38B-2BB4AD818AF7}"/>
              </a:ext>
            </a:extLst>
          </p:cNvPr>
          <p:cNvCxnSpPr>
            <a:cxnSpLocks/>
            <a:stCxn id="45" idx="3"/>
          </p:cNvCxnSpPr>
          <p:nvPr/>
        </p:nvCxnSpPr>
        <p:spPr>
          <a:xfrm flipV="1">
            <a:off x="1517375" y="2117036"/>
            <a:ext cx="1339574" cy="141630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DAF4F3-D624-4CF0-80BA-B07B367F9F2A}"/>
              </a:ext>
            </a:extLst>
          </p:cNvPr>
          <p:cNvCxnSpPr>
            <a:cxnSpLocks/>
            <a:stCxn id="45" idx="3"/>
          </p:cNvCxnSpPr>
          <p:nvPr/>
        </p:nvCxnSpPr>
        <p:spPr>
          <a:xfrm flipV="1">
            <a:off x="1517375" y="2443360"/>
            <a:ext cx="1337366" cy="108998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BA1579D-7122-4F76-B6A4-E8BDDF0CECDA}"/>
              </a:ext>
            </a:extLst>
          </p:cNvPr>
          <p:cNvCxnSpPr>
            <a:cxnSpLocks/>
            <a:stCxn id="45" idx="3"/>
          </p:cNvCxnSpPr>
          <p:nvPr/>
        </p:nvCxnSpPr>
        <p:spPr>
          <a:xfrm flipV="1">
            <a:off x="1517375" y="2839690"/>
            <a:ext cx="1316806" cy="69365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D7A4FCB-99B8-44B0-8392-26033289E7A7}"/>
              </a:ext>
            </a:extLst>
          </p:cNvPr>
          <p:cNvCxnSpPr>
            <a:cxnSpLocks/>
            <a:stCxn id="45" idx="3"/>
          </p:cNvCxnSpPr>
          <p:nvPr/>
        </p:nvCxnSpPr>
        <p:spPr>
          <a:xfrm flipV="1">
            <a:off x="1517375" y="3197688"/>
            <a:ext cx="1336406" cy="33565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D7AFE1B-27A4-4689-8ED0-DB7F09A4DC8D}"/>
              </a:ext>
            </a:extLst>
          </p:cNvPr>
          <p:cNvCxnSpPr>
            <a:cxnSpLocks/>
            <a:stCxn id="45" idx="3"/>
          </p:cNvCxnSpPr>
          <p:nvPr/>
        </p:nvCxnSpPr>
        <p:spPr>
          <a:xfrm>
            <a:off x="1517375" y="3533344"/>
            <a:ext cx="1336406" cy="2234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1259377-F958-43CD-B98D-DEA54428FCBE}"/>
              </a:ext>
            </a:extLst>
          </p:cNvPr>
          <p:cNvCxnSpPr>
            <a:cxnSpLocks/>
            <a:stCxn id="45" idx="3"/>
          </p:cNvCxnSpPr>
          <p:nvPr/>
        </p:nvCxnSpPr>
        <p:spPr>
          <a:xfrm>
            <a:off x="1517375" y="3533344"/>
            <a:ext cx="1336406" cy="4186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02AEB89-7A22-4FFF-AA91-0B5C5BA0A8AB}"/>
              </a:ext>
            </a:extLst>
          </p:cNvPr>
          <p:cNvCxnSpPr>
            <a:cxnSpLocks/>
            <a:stCxn id="45" idx="3"/>
          </p:cNvCxnSpPr>
          <p:nvPr/>
        </p:nvCxnSpPr>
        <p:spPr>
          <a:xfrm>
            <a:off x="1517375" y="3533344"/>
            <a:ext cx="1336406" cy="7664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0D4A04-5953-477E-8148-965FD05FF42B}"/>
              </a:ext>
            </a:extLst>
          </p:cNvPr>
          <p:cNvCxnSpPr>
            <a:cxnSpLocks/>
            <a:stCxn id="45" idx="3"/>
          </p:cNvCxnSpPr>
          <p:nvPr/>
        </p:nvCxnSpPr>
        <p:spPr>
          <a:xfrm>
            <a:off x="1517375" y="3533344"/>
            <a:ext cx="1336406" cy="115346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Table 5">
            <a:extLst>
              <a:ext uri="{FF2B5EF4-FFF2-40B4-BE49-F238E27FC236}">
                <a16:creationId xmlns:a16="http://schemas.microsoft.com/office/drawing/2014/main" id="{691E5EB5-5AC5-49AD-AC2E-CA196E7574D2}"/>
              </a:ext>
            </a:extLst>
          </p:cNvPr>
          <p:cNvGraphicFramePr>
            <a:graphicFrameLocks noGrp="1"/>
          </p:cNvGraphicFramePr>
          <p:nvPr>
            <p:extLst>
              <p:ext uri="{D42A27DB-BD31-4B8C-83A1-F6EECF244321}">
                <p14:modId xmlns:p14="http://schemas.microsoft.com/office/powerpoint/2010/main" val="3197160655"/>
              </p:ext>
            </p:extLst>
          </p:nvPr>
        </p:nvGraphicFramePr>
        <p:xfrm>
          <a:off x="10500140" y="2535673"/>
          <a:ext cx="691322" cy="1746895"/>
        </p:xfrm>
        <a:graphic>
          <a:graphicData uri="http://schemas.openxmlformats.org/drawingml/2006/table">
            <a:tbl>
              <a:tblPr firstRow="1" bandRow="1">
                <a:tableStyleId>{5940675A-B579-460E-94D1-54222C63F5DA}</a:tableStyleId>
              </a:tblPr>
              <a:tblGrid>
                <a:gridCol w="691322">
                  <a:extLst>
                    <a:ext uri="{9D8B030D-6E8A-4147-A177-3AD203B41FA5}">
                      <a16:colId xmlns:a16="http://schemas.microsoft.com/office/drawing/2014/main" val="3744848139"/>
                    </a:ext>
                  </a:extLst>
                </a:gridCol>
              </a:tblGrid>
              <a:tr h="1746895">
                <a:tc>
                  <a:txBody>
                    <a:bodyPr/>
                    <a:lstStyle/>
                    <a:p>
                      <a:endParaRPr lang="ro-RO" dirty="0"/>
                    </a:p>
                  </a:txBody>
                  <a:tcPr/>
                </a:tc>
                <a:extLst>
                  <a:ext uri="{0D108BD9-81ED-4DB2-BD59-A6C34878D82A}">
                    <a16:rowId xmlns:a16="http://schemas.microsoft.com/office/drawing/2014/main" val="2305919103"/>
                  </a:ext>
                </a:extLst>
              </a:tr>
            </a:tbl>
          </a:graphicData>
        </a:graphic>
      </p:graphicFrame>
      <p:cxnSp>
        <p:nvCxnSpPr>
          <p:cNvPr id="66" name="Straight Arrow Connector 65">
            <a:extLst>
              <a:ext uri="{FF2B5EF4-FFF2-40B4-BE49-F238E27FC236}">
                <a16:creationId xmlns:a16="http://schemas.microsoft.com/office/drawing/2014/main" id="{CE1B9799-5B2E-4A3C-AD6C-26EA0855115C}"/>
              </a:ext>
            </a:extLst>
          </p:cNvPr>
          <p:cNvCxnSpPr>
            <a:cxnSpLocks/>
            <a:endCxn id="65" idx="1"/>
          </p:cNvCxnSpPr>
          <p:nvPr/>
        </p:nvCxnSpPr>
        <p:spPr>
          <a:xfrm>
            <a:off x="9406558" y="2673626"/>
            <a:ext cx="1093582" cy="7354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829EABF-5F79-437C-B2A3-D4923B1D0A0C}"/>
              </a:ext>
            </a:extLst>
          </p:cNvPr>
          <p:cNvCxnSpPr>
            <a:cxnSpLocks/>
            <a:endCxn id="65" idx="1"/>
          </p:cNvCxnSpPr>
          <p:nvPr/>
        </p:nvCxnSpPr>
        <p:spPr>
          <a:xfrm>
            <a:off x="9406558" y="3061253"/>
            <a:ext cx="1093582" cy="3478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6A97694-C979-4A8D-B9D8-2EAAC5655E08}"/>
              </a:ext>
            </a:extLst>
          </p:cNvPr>
          <p:cNvCxnSpPr>
            <a:cxnSpLocks/>
            <a:endCxn id="65" idx="1"/>
          </p:cNvCxnSpPr>
          <p:nvPr/>
        </p:nvCxnSpPr>
        <p:spPr>
          <a:xfrm>
            <a:off x="9406558" y="3365516"/>
            <a:ext cx="1093582" cy="4360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07C58C0-DB4C-47EB-BEF0-446D0686B338}"/>
              </a:ext>
            </a:extLst>
          </p:cNvPr>
          <p:cNvCxnSpPr>
            <a:cxnSpLocks/>
            <a:endCxn id="65" idx="1"/>
          </p:cNvCxnSpPr>
          <p:nvPr/>
        </p:nvCxnSpPr>
        <p:spPr>
          <a:xfrm flipV="1">
            <a:off x="9406558" y="3409120"/>
            <a:ext cx="1093582" cy="30426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2BB0A3C-E69C-4820-AB4B-ED796C399137}"/>
              </a:ext>
            </a:extLst>
          </p:cNvPr>
          <p:cNvCxnSpPr>
            <a:cxnSpLocks/>
            <a:endCxn id="65" idx="1"/>
          </p:cNvCxnSpPr>
          <p:nvPr/>
        </p:nvCxnSpPr>
        <p:spPr>
          <a:xfrm flipV="1">
            <a:off x="9406558" y="3409120"/>
            <a:ext cx="1093582" cy="7122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BBFD0868-7147-4698-BED2-D655619B1E31}"/>
              </a:ext>
            </a:extLst>
          </p:cNvPr>
          <p:cNvSpPr txBox="1"/>
          <p:nvPr/>
        </p:nvSpPr>
        <p:spPr>
          <a:xfrm>
            <a:off x="1656523" y="5250932"/>
            <a:ext cx="883575" cy="523220"/>
          </a:xfrm>
          <a:prstGeom prst="rect">
            <a:avLst/>
          </a:prstGeom>
          <a:noFill/>
        </p:spPr>
        <p:txBody>
          <a:bodyPr wrap="none" rtlCol="0">
            <a:spAutoFit/>
          </a:bodyPr>
          <a:lstStyle/>
          <a:p>
            <a:r>
              <a:rPr lang="ro-RO" sz="2800" dirty="0"/>
              <a:t>Split</a:t>
            </a:r>
          </a:p>
        </p:txBody>
      </p:sp>
      <p:sp>
        <p:nvSpPr>
          <p:cNvPr id="78" name="TextBox 77">
            <a:extLst>
              <a:ext uri="{FF2B5EF4-FFF2-40B4-BE49-F238E27FC236}">
                <a16:creationId xmlns:a16="http://schemas.microsoft.com/office/drawing/2014/main" id="{74DA1A48-E415-43BF-9FA9-2AD284DE6158}"/>
              </a:ext>
            </a:extLst>
          </p:cNvPr>
          <p:cNvSpPr txBox="1"/>
          <p:nvPr/>
        </p:nvSpPr>
        <p:spPr>
          <a:xfrm>
            <a:off x="3684106" y="5250932"/>
            <a:ext cx="885179" cy="523220"/>
          </a:xfrm>
          <a:prstGeom prst="rect">
            <a:avLst/>
          </a:prstGeom>
          <a:noFill/>
        </p:spPr>
        <p:txBody>
          <a:bodyPr wrap="none" rtlCol="0">
            <a:spAutoFit/>
          </a:bodyPr>
          <a:lstStyle/>
          <a:p>
            <a:r>
              <a:rPr lang="ro-RO" sz="2800" dirty="0" err="1"/>
              <a:t>Map</a:t>
            </a:r>
            <a:endParaRPr lang="ro-RO" sz="2800" dirty="0"/>
          </a:p>
        </p:txBody>
      </p:sp>
      <p:sp>
        <p:nvSpPr>
          <p:cNvPr id="79" name="TextBox 78">
            <a:extLst>
              <a:ext uri="{FF2B5EF4-FFF2-40B4-BE49-F238E27FC236}">
                <a16:creationId xmlns:a16="http://schemas.microsoft.com/office/drawing/2014/main" id="{0993A5A9-A363-4A4C-BC79-B07F40F56DB4}"/>
              </a:ext>
            </a:extLst>
          </p:cNvPr>
          <p:cNvSpPr txBox="1"/>
          <p:nvPr/>
        </p:nvSpPr>
        <p:spPr>
          <a:xfrm>
            <a:off x="5913629" y="5250932"/>
            <a:ext cx="1297086" cy="523220"/>
          </a:xfrm>
          <a:prstGeom prst="rect">
            <a:avLst/>
          </a:prstGeom>
          <a:noFill/>
        </p:spPr>
        <p:txBody>
          <a:bodyPr wrap="none" rtlCol="0">
            <a:spAutoFit/>
          </a:bodyPr>
          <a:lstStyle/>
          <a:p>
            <a:r>
              <a:rPr lang="ro-RO" sz="2800" dirty="0" err="1"/>
              <a:t>Shuffle</a:t>
            </a:r>
            <a:endParaRPr lang="ro-RO" sz="2800" dirty="0"/>
          </a:p>
        </p:txBody>
      </p:sp>
      <p:sp>
        <p:nvSpPr>
          <p:cNvPr id="80" name="TextBox 79">
            <a:extLst>
              <a:ext uri="{FF2B5EF4-FFF2-40B4-BE49-F238E27FC236}">
                <a16:creationId xmlns:a16="http://schemas.microsoft.com/office/drawing/2014/main" id="{207C4E57-83D1-4AAE-A8F4-6D0030267F67}"/>
              </a:ext>
            </a:extLst>
          </p:cNvPr>
          <p:cNvSpPr txBox="1"/>
          <p:nvPr/>
        </p:nvSpPr>
        <p:spPr>
          <a:xfrm>
            <a:off x="7763811" y="5238804"/>
            <a:ext cx="1425390" cy="523220"/>
          </a:xfrm>
          <a:prstGeom prst="rect">
            <a:avLst/>
          </a:prstGeom>
          <a:noFill/>
        </p:spPr>
        <p:txBody>
          <a:bodyPr wrap="none" rtlCol="0">
            <a:spAutoFit/>
          </a:bodyPr>
          <a:lstStyle/>
          <a:p>
            <a:r>
              <a:rPr lang="ro-RO" sz="2800" dirty="0"/>
              <a:t>Reduce</a:t>
            </a:r>
          </a:p>
        </p:txBody>
      </p:sp>
      <p:sp>
        <p:nvSpPr>
          <p:cNvPr id="94" name="TextBox 93">
            <a:extLst>
              <a:ext uri="{FF2B5EF4-FFF2-40B4-BE49-F238E27FC236}">
                <a16:creationId xmlns:a16="http://schemas.microsoft.com/office/drawing/2014/main" id="{14A97377-2080-405D-B85A-0B9C11CA8FAD}"/>
              </a:ext>
            </a:extLst>
          </p:cNvPr>
          <p:cNvSpPr txBox="1"/>
          <p:nvPr/>
        </p:nvSpPr>
        <p:spPr>
          <a:xfrm>
            <a:off x="9561475" y="5251814"/>
            <a:ext cx="1284326" cy="523220"/>
          </a:xfrm>
          <a:prstGeom prst="rect">
            <a:avLst/>
          </a:prstGeom>
          <a:noFill/>
        </p:spPr>
        <p:txBody>
          <a:bodyPr wrap="none" rtlCol="0">
            <a:spAutoFit/>
          </a:bodyPr>
          <a:lstStyle/>
          <a:p>
            <a:r>
              <a:rPr lang="ro-RO" sz="2800" dirty="0" err="1"/>
              <a:t>Gather</a:t>
            </a:r>
            <a:endParaRPr lang="ro-RO" sz="2800" dirty="0"/>
          </a:p>
        </p:txBody>
      </p:sp>
    </p:spTree>
    <p:extLst>
      <p:ext uri="{BB962C8B-B14F-4D97-AF65-F5344CB8AC3E}">
        <p14:creationId xmlns:p14="http://schemas.microsoft.com/office/powerpoint/2010/main" val="3241919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A1CA3A-9926-4BD7-AA67-8F58E2D5CEB0}"/>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865B99FA-6C73-4A78-8B56-7FE11530112F}"/>
              </a:ext>
            </a:extLst>
          </p:cNvPr>
          <p:cNvSpPr>
            <a:spLocks noGrp="1"/>
          </p:cNvSpPr>
          <p:nvPr>
            <p:ph type="title"/>
          </p:nvPr>
        </p:nvSpPr>
        <p:spPr/>
        <p:txBody>
          <a:bodyPr/>
          <a:lstStyle/>
          <a:p>
            <a:endParaRPr lang="ro-RO"/>
          </a:p>
        </p:txBody>
      </p:sp>
      <p:pic>
        <p:nvPicPr>
          <p:cNvPr id="6" name="Picture 5" descr="Logo&#10;&#10;Description automatically generated">
            <a:extLst>
              <a:ext uri="{FF2B5EF4-FFF2-40B4-BE49-F238E27FC236}">
                <a16:creationId xmlns:a16="http://schemas.microsoft.com/office/drawing/2014/main" id="{D1E2C134-3316-427B-8E13-3532DC187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383" y="2005481"/>
            <a:ext cx="7465671" cy="3245944"/>
          </a:xfrm>
          <a:prstGeom prst="rect">
            <a:avLst/>
          </a:prstGeom>
        </p:spPr>
      </p:pic>
    </p:spTree>
    <p:extLst>
      <p:ext uri="{BB962C8B-B14F-4D97-AF65-F5344CB8AC3E}">
        <p14:creationId xmlns:p14="http://schemas.microsoft.com/office/powerpoint/2010/main" val="2876362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0492B4-4245-4367-B6DE-AD422B6A242A}"/>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E13135A5-0C90-4BD6-A3EF-1B3417719874}"/>
              </a:ext>
            </a:extLst>
          </p:cNvPr>
          <p:cNvSpPr>
            <a:spLocks noGrp="1"/>
          </p:cNvSpPr>
          <p:nvPr>
            <p:ph type="title"/>
          </p:nvPr>
        </p:nvSpPr>
        <p:spPr/>
        <p:txBody>
          <a:bodyPr/>
          <a:lstStyle/>
          <a:p>
            <a:endParaRPr lang="ro-RO"/>
          </a:p>
        </p:txBody>
      </p:sp>
      <p:pic>
        <p:nvPicPr>
          <p:cNvPr id="6" name="Picture 5" descr="Logo&#10;&#10;Description automatically generated">
            <a:extLst>
              <a:ext uri="{FF2B5EF4-FFF2-40B4-BE49-F238E27FC236}">
                <a16:creationId xmlns:a16="http://schemas.microsoft.com/office/drawing/2014/main" id="{5E1E5B9F-A13D-4A44-A748-45EA84095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57092"/>
            <a:ext cx="4183450" cy="2171908"/>
          </a:xfrm>
          <a:prstGeom prst="rect">
            <a:avLst/>
          </a:prstGeom>
        </p:spPr>
      </p:pic>
      <p:pic>
        <p:nvPicPr>
          <p:cNvPr id="8" name="Picture 7" descr="A person wearing glasses&#10;&#10;Description automatically generated with medium confidence">
            <a:extLst>
              <a:ext uri="{FF2B5EF4-FFF2-40B4-BE49-F238E27FC236}">
                <a16:creationId xmlns:a16="http://schemas.microsoft.com/office/drawing/2014/main" id="{7ED0647D-3ECE-482D-8B86-F404839D3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138" y="1257092"/>
            <a:ext cx="2217601" cy="3104352"/>
          </a:xfrm>
          <a:prstGeom prst="rect">
            <a:avLst/>
          </a:prstGeom>
        </p:spPr>
      </p:pic>
      <p:sp>
        <p:nvSpPr>
          <p:cNvPr id="9" name="TextBox 8">
            <a:extLst>
              <a:ext uri="{FF2B5EF4-FFF2-40B4-BE49-F238E27FC236}">
                <a16:creationId xmlns:a16="http://schemas.microsoft.com/office/drawing/2014/main" id="{1CF5FCEF-E6BF-4648-B9B9-A089703CC808}"/>
              </a:ext>
            </a:extLst>
          </p:cNvPr>
          <p:cNvSpPr txBox="1"/>
          <p:nvPr/>
        </p:nvSpPr>
        <p:spPr>
          <a:xfrm>
            <a:off x="5839644" y="4524749"/>
            <a:ext cx="1210588" cy="369332"/>
          </a:xfrm>
          <a:prstGeom prst="rect">
            <a:avLst/>
          </a:prstGeom>
          <a:noFill/>
        </p:spPr>
        <p:txBody>
          <a:bodyPr wrap="none" rtlCol="0">
            <a:spAutoFit/>
          </a:bodyPr>
          <a:lstStyle/>
          <a:p>
            <a:r>
              <a:rPr lang="ro-RO" dirty="0"/>
              <a:t>Ion Stoica</a:t>
            </a:r>
          </a:p>
        </p:txBody>
      </p:sp>
      <p:pic>
        <p:nvPicPr>
          <p:cNvPr id="11" name="Picture 10" descr="A person wearing glasses&#10;&#10;Description automatically generated with medium confidence">
            <a:extLst>
              <a:ext uri="{FF2B5EF4-FFF2-40B4-BE49-F238E27FC236}">
                <a16:creationId xmlns:a16="http://schemas.microsoft.com/office/drawing/2014/main" id="{D865643A-E357-4C39-B77C-7E59C2793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257092"/>
            <a:ext cx="2950919" cy="2950919"/>
          </a:xfrm>
          <a:prstGeom prst="rect">
            <a:avLst/>
          </a:prstGeom>
        </p:spPr>
      </p:pic>
      <p:sp>
        <p:nvSpPr>
          <p:cNvPr id="12" name="TextBox 11">
            <a:extLst>
              <a:ext uri="{FF2B5EF4-FFF2-40B4-BE49-F238E27FC236}">
                <a16:creationId xmlns:a16="http://schemas.microsoft.com/office/drawing/2014/main" id="{6196C57D-2C23-4682-8D0E-6210CBB67D85}"/>
              </a:ext>
            </a:extLst>
          </p:cNvPr>
          <p:cNvSpPr txBox="1"/>
          <p:nvPr/>
        </p:nvSpPr>
        <p:spPr>
          <a:xfrm>
            <a:off x="9023565" y="4524749"/>
            <a:ext cx="1595309" cy="369332"/>
          </a:xfrm>
          <a:prstGeom prst="rect">
            <a:avLst/>
          </a:prstGeom>
          <a:noFill/>
        </p:spPr>
        <p:txBody>
          <a:bodyPr wrap="none" rtlCol="0">
            <a:spAutoFit/>
          </a:bodyPr>
          <a:lstStyle/>
          <a:p>
            <a:r>
              <a:rPr lang="ro-RO" dirty="0"/>
              <a:t>Matei Zaharia</a:t>
            </a:r>
          </a:p>
        </p:txBody>
      </p:sp>
    </p:spTree>
    <p:extLst>
      <p:ext uri="{BB962C8B-B14F-4D97-AF65-F5344CB8AC3E}">
        <p14:creationId xmlns:p14="http://schemas.microsoft.com/office/powerpoint/2010/main" val="1856140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967393-9F87-46D2-BFF1-EC18597F3AC0}"/>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82E0DB6D-BBC7-40F0-9F91-B1B0C3D2F6DB}"/>
              </a:ext>
            </a:extLst>
          </p:cNvPr>
          <p:cNvSpPr>
            <a:spLocks noGrp="1"/>
          </p:cNvSpPr>
          <p:nvPr>
            <p:ph type="title"/>
          </p:nvPr>
        </p:nvSpPr>
        <p:spPr/>
        <p:txBody>
          <a:bodyPr/>
          <a:lstStyle/>
          <a:p>
            <a:r>
              <a:rPr lang="en-US" dirty="0"/>
              <a:t>RAID</a:t>
            </a:r>
            <a:endParaRPr lang="ro-RO" dirty="0"/>
          </a:p>
        </p:txBody>
      </p:sp>
      <p:sp>
        <p:nvSpPr>
          <p:cNvPr id="4" name="Content Placeholder 3">
            <a:extLst>
              <a:ext uri="{FF2B5EF4-FFF2-40B4-BE49-F238E27FC236}">
                <a16:creationId xmlns:a16="http://schemas.microsoft.com/office/drawing/2014/main" id="{206D2E6B-893B-40C3-9724-B7E74C7EBF63}"/>
              </a:ext>
            </a:extLst>
          </p:cNvPr>
          <p:cNvSpPr>
            <a:spLocks noGrp="1"/>
          </p:cNvSpPr>
          <p:nvPr>
            <p:ph sz="quarter" idx="12"/>
          </p:nvPr>
        </p:nvSpPr>
        <p:spPr>
          <a:xfrm>
            <a:off x="474453" y="1798983"/>
            <a:ext cx="11197087" cy="4498299"/>
          </a:xfrm>
        </p:spPr>
        <p:txBody>
          <a:bodyPr>
            <a:normAutofit/>
          </a:bodyPr>
          <a:lstStyle/>
          <a:p>
            <a:pPr marL="0" indent="0" algn="ctr">
              <a:buNone/>
            </a:pPr>
            <a:r>
              <a:rPr lang="en-GB" sz="4000" b="1" dirty="0">
                <a:solidFill>
                  <a:schemeClr val="bg1"/>
                </a:solidFill>
              </a:rPr>
              <a:t>R</a:t>
            </a:r>
            <a:r>
              <a:rPr lang="en-GB" sz="4000" b="1" dirty="0"/>
              <a:t>edundant </a:t>
            </a:r>
            <a:r>
              <a:rPr lang="en-GB" sz="4000" b="1" dirty="0">
                <a:solidFill>
                  <a:schemeClr val="bg1"/>
                </a:solidFill>
              </a:rPr>
              <a:t>A</a:t>
            </a:r>
            <a:r>
              <a:rPr lang="en-GB" sz="4000" b="1" dirty="0"/>
              <a:t>rray of </a:t>
            </a:r>
            <a:r>
              <a:rPr lang="en-GB" sz="4000" b="1" dirty="0">
                <a:solidFill>
                  <a:schemeClr val="bg1"/>
                </a:solidFill>
              </a:rPr>
              <a:t>I</a:t>
            </a:r>
            <a:r>
              <a:rPr lang="en-GB" sz="4000" b="1" dirty="0"/>
              <a:t>nexpensive </a:t>
            </a:r>
            <a:r>
              <a:rPr lang="en-GB" sz="4000" b="1" dirty="0">
                <a:solidFill>
                  <a:schemeClr val="bg1"/>
                </a:solidFill>
              </a:rPr>
              <a:t>D</a:t>
            </a:r>
            <a:r>
              <a:rPr lang="en-GB" sz="4000" b="1" dirty="0"/>
              <a:t>isks</a:t>
            </a:r>
          </a:p>
          <a:p>
            <a:pPr marL="0" indent="0" algn="ctr">
              <a:buNone/>
            </a:pPr>
            <a:r>
              <a:rPr lang="en-GB" sz="4000" b="1" dirty="0" err="1"/>
              <a:t>sau</a:t>
            </a:r>
            <a:endParaRPr lang="en-GB" sz="4000" b="1" dirty="0"/>
          </a:p>
          <a:p>
            <a:pPr marL="0" indent="0" algn="ctr">
              <a:buNone/>
            </a:pPr>
            <a:r>
              <a:rPr lang="en-US" sz="4000" dirty="0"/>
              <a:t> </a:t>
            </a:r>
            <a:r>
              <a:rPr lang="en-GB" sz="4000" b="1" dirty="0">
                <a:solidFill>
                  <a:schemeClr val="bg1"/>
                </a:solidFill>
              </a:rPr>
              <a:t>R</a:t>
            </a:r>
            <a:r>
              <a:rPr lang="en-GB" sz="4000" b="1" dirty="0"/>
              <a:t>edundant </a:t>
            </a:r>
            <a:r>
              <a:rPr lang="en-GB" sz="4000" b="1" dirty="0">
                <a:solidFill>
                  <a:schemeClr val="bg1"/>
                </a:solidFill>
              </a:rPr>
              <a:t>A</a:t>
            </a:r>
            <a:r>
              <a:rPr lang="en-GB" sz="4000" b="1" dirty="0"/>
              <a:t>rray of </a:t>
            </a:r>
            <a:r>
              <a:rPr lang="en-GB" sz="4000" b="1" dirty="0">
                <a:solidFill>
                  <a:schemeClr val="bg1"/>
                </a:solidFill>
              </a:rPr>
              <a:t>I</a:t>
            </a:r>
            <a:r>
              <a:rPr lang="en-GB" sz="4000" b="1" dirty="0"/>
              <a:t>ndependent </a:t>
            </a:r>
            <a:r>
              <a:rPr lang="en-GB" sz="4000" b="1" dirty="0">
                <a:solidFill>
                  <a:schemeClr val="bg1"/>
                </a:solidFill>
              </a:rPr>
              <a:t>D</a:t>
            </a:r>
            <a:r>
              <a:rPr lang="en-GB" sz="4000" b="1" dirty="0"/>
              <a:t>isks</a:t>
            </a:r>
            <a:endParaRPr lang="ro-RO" sz="4000" dirty="0"/>
          </a:p>
        </p:txBody>
      </p:sp>
    </p:spTree>
    <p:extLst>
      <p:ext uri="{BB962C8B-B14F-4D97-AF65-F5344CB8AC3E}">
        <p14:creationId xmlns:p14="http://schemas.microsoft.com/office/powerpoint/2010/main" val="2636026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8C5819-963C-4AFD-BD83-9B9EA8AE9E9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B76105AD-F86C-4118-A4D7-D56B19C7B359}"/>
              </a:ext>
            </a:extLst>
          </p:cNvPr>
          <p:cNvSpPr>
            <a:spLocks noGrp="1"/>
          </p:cNvSpPr>
          <p:nvPr>
            <p:ph type="title"/>
          </p:nvPr>
        </p:nvSpPr>
        <p:spPr/>
        <p:txBody>
          <a:bodyPr/>
          <a:lstStyle/>
          <a:p>
            <a:r>
              <a:rPr lang="ro-RO" dirty="0"/>
              <a:t>RDD</a:t>
            </a:r>
          </a:p>
        </p:txBody>
      </p:sp>
      <p:sp>
        <p:nvSpPr>
          <p:cNvPr id="4" name="Content Placeholder 3">
            <a:extLst>
              <a:ext uri="{FF2B5EF4-FFF2-40B4-BE49-F238E27FC236}">
                <a16:creationId xmlns:a16="http://schemas.microsoft.com/office/drawing/2014/main" id="{A5C99BA1-DB8B-4BF7-BC78-1F28C6F95B47}"/>
              </a:ext>
            </a:extLst>
          </p:cNvPr>
          <p:cNvSpPr>
            <a:spLocks noGrp="1"/>
          </p:cNvSpPr>
          <p:nvPr>
            <p:ph sz="quarter" idx="12"/>
          </p:nvPr>
        </p:nvSpPr>
        <p:spPr>
          <a:xfrm>
            <a:off x="474453" y="2832651"/>
            <a:ext cx="11197087" cy="3464631"/>
          </a:xfrm>
        </p:spPr>
        <p:txBody>
          <a:bodyPr>
            <a:normAutofit/>
          </a:bodyPr>
          <a:lstStyle/>
          <a:p>
            <a:pPr marL="0" indent="0" algn="ctr">
              <a:buNone/>
            </a:pPr>
            <a:r>
              <a:rPr lang="ro-RO" sz="4000" b="1" dirty="0" err="1">
                <a:solidFill>
                  <a:schemeClr val="bg1"/>
                </a:solidFill>
              </a:rPr>
              <a:t>R</a:t>
            </a:r>
            <a:r>
              <a:rPr lang="ro-RO" sz="4000" b="1" dirty="0" err="1"/>
              <a:t>esilient</a:t>
            </a:r>
            <a:r>
              <a:rPr lang="ro-RO" sz="4000" b="1" dirty="0"/>
              <a:t> </a:t>
            </a:r>
            <a:r>
              <a:rPr lang="ro-RO" sz="4000" b="1" dirty="0" err="1">
                <a:solidFill>
                  <a:schemeClr val="bg1"/>
                </a:solidFill>
              </a:rPr>
              <a:t>D</a:t>
            </a:r>
            <a:r>
              <a:rPr lang="ro-RO" sz="4000" b="1" dirty="0" err="1"/>
              <a:t>istributed</a:t>
            </a:r>
            <a:r>
              <a:rPr lang="ro-RO" sz="4000" b="1" dirty="0"/>
              <a:t> </a:t>
            </a:r>
            <a:r>
              <a:rPr lang="ro-RO" sz="4000" b="1" dirty="0" err="1">
                <a:solidFill>
                  <a:schemeClr val="bg1"/>
                </a:solidFill>
              </a:rPr>
              <a:t>D</a:t>
            </a:r>
            <a:r>
              <a:rPr lang="ro-RO" sz="4000" b="1" dirty="0" err="1"/>
              <a:t>ataset</a:t>
            </a:r>
            <a:r>
              <a:rPr lang="ro-RO" sz="4000" b="1" dirty="0"/>
              <a:t> </a:t>
            </a:r>
          </a:p>
        </p:txBody>
      </p:sp>
    </p:spTree>
    <p:extLst>
      <p:ext uri="{BB962C8B-B14F-4D97-AF65-F5344CB8AC3E}">
        <p14:creationId xmlns:p14="http://schemas.microsoft.com/office/powerpoint/2010/main" val="387230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0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796" y="1093787"/>
            <a:ext cx="2823552" cy="4075040"/>
          </a:xfrm>
          <a:prstGeom prst="rect">
            <a:avLst/>
          </a:prstGeom>
        </p:spPr>
      </p:pic>
      <p:pic>
        <p:nvPicPr>
          <p:cNvPr id="7" name="Picture 6" descr="A picture containing hard disc, electronics, electronic&#10;&#10;Description automatically generated">
            <a:extLst>
              <a:ext uri="{FF2B5EF4-FFF2-40B4-BE49-F238E27FC236}">
                <a16:creationId xmlns:a16="http://schemas.microsoft.com/office/drawing/2014/main" id="{912E4457-4812-4910-A25E-61CCD635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196" y="1093788"/>
            <a:ext cx="2823551" cy="4075039"/>
          </a:xfrm>
          <a:prstGeom prst="rect">
            <a:avLst/>
          </a:prstGeom>
        </p:spPr>
      </p:pic>
      <p:sp>
        <p:nvSpPr>
          <p:cNvPr id="8" name="TextBox 7">
            <a:extLst>
              <a:ext uri="{FF2B5EF4-FFF2-40B4-BE49-F238E27FC236}">
                <a16:creationId xmlns:a16="http://schemas.microsoft.com/office/drawing/2014/main" id="{A418C5DD-D72A-4E27-9461-D65D0DB22D31}"/>
              </a:ext>
            </a:extLst>
          </p:cNvPr>
          <p:cNvSpPr txBox="1"/>
          <p:nvPr/>
        </p:nvSpPr>
        <p:spPr>
          <a:xfrm>
            <a:off x="2226365" y="1372082"/>
            <a:ext cx="1798983" cy="646331"/>
          </a:xfrm>
          <a:prstGeom prst="rect">
            <a:avLst/>
          </a:prstGeom>
          <a:noFill/>
        </p:spPr>
        <p:txBody>
          <a:bodyPr wrap="square" rtlCol="0">
            <a:spAutoFit/>
          </a:bodyPr>
          <a:lstStyle/>
          <a:p>
            <a:r>
              <a:rPr lang="ro-RO" dirty="0">
                <a:highlight>
                  <a:srgbClr val="00FFFF"/>
                </a:highlight>
              </a:rPr>
              <a:t>Datele sunt</a:t>
            </a:r>
            <a:endParaRPr lang="en-US" dirty="0">
              <a:highlight>
                <a:srgbClr val="00FFFF"/>
              </a:highlight>
            </a:endParaRPr>
          </a:p>
          <a:p>
            <a:r>
              <a:rPr lang="en-US" dirty="0" err="1">
                <a:highlight>
                  <a:srgbClr val="00FFFF"/>
                </a:highlight>
              </a:rPr>
              <a:t>discuri</a:t>
            </a:r>
            <a:r>
              <a:rPr lang="ro-RO" dirty="0">
                <a:highlight>
                  <a:srgbClr val="00FFFF"/>
                </a:highlight>
              </a:rPr>
              <a:t> </a:t>
            </a:r>
            <a:r>
              <a:rPr lang="en-US" dirty="0" err="1">
                <a:highlight>
                  <a:srgbClr val="00FFFF"/>
                </a:highlight>
              </a:rPr>
              <a:t>folosind</a:t>
            </a:r>
            <a:r>
              <a:rPr lang="en-US" dirty="0">
                <a:highlight>
                  <a:srgbClr val="00FFFF"/>
                </a:highlight>
              </a:rPr>
              <a:t> </a:t>
            </a:r>
            <a:endParaRPr lang="ro-RO" dirty="0">
              <a:highlight>
                <a:srgbClr val="00FFFF"/>
              </a:highlight>
            </a:endParaRPr>
          </a:p>
        </p:txBody>
      </p:sp>
      <p:sp>
        <p:nvSpPr>
          <p:cNvPr id="9" name="TextBox 8">
            <a:extLst>
              <a:ext uri="{FF2B5EF4-FFF2-40B4-BE49-F238E27FC236}">
                <a16:creationId xmlns:a16="http://schemas.microsoft.com/office/drawing/2014/main" id="{ECD930E4-20CC-4982-8415-DB8A5C8C1585}"/>
              </a:ext>
            </a:extLst>
          </p:cNvPr>
          <p:cNvSpPr txBox="1"/>
          <p:nvPr/>
        </p:nvSpPr>
        <p:spPr>
          <a:xfrm>
            <a:off x="7763342" y="1372082"/>
            <a:ext cx="2046580" cy="646331"/>
          </a:xfrm>
          <a:prstGeom prst="rect">
            <a:avLst/>
          </a:prstGeom>
          <a:noFill/>
        </p:spPr>
        <p:txBody>
          <a:bodyPr wrap="square" rtlCol="0">
            <a:spAutoFit/>
          </a:bodyPr>
          <a:lstStyle/>
          <a:p>
            <a:r>
              <a:rPr lang="en-US" dirty="0" err="1">
                <a:highlight>
                  <a:srgbClr val="00FFFF"/>
                </a:highlight>
              </a:rPr>
              <a:t>scrise</a:t>
            </a:r>
            <a:r>
              <a:rPr lang="en-US" dirty="0">
                <a:highlight>
                  <a:srgbClr val="00FFFF"/>
                </a:highlight>
              </a:rPr>
              <a:t> pe </a:t>
            </a:r>
            <a:r>
              <a:rPr lang="en-US" dirty="0" err="1">
                <a:highlight>
                  <a:srgbClr val="00FFFF"/>
                </a:highlight>
              </a:rPr>
              <a:t>ambele</a:t>
            </a:r>
            <a:endParaRPr lang="en-US" dirty="0">
              <a:highlight>
                <a:srgbClr val="00FFFF"/>
              </a:highlight>
            </a:endParaRPr>
          </a:p>
          <a:p>
            <a:r>
              <a:rPr lang="en-US" dirty="0" err="1">
                <a:highlight>
                  <a:srgbClr val="00FFFF"/>
                </a:highlight>
              </a:rPr>
              <a:t>tehnica</a:t>
            </a:r>
            <a:r>
              <a:rPr lang="en-US" dirty="0">
                <a:highlight>
                  <a:srgbClr val="00FFFF"/>
                </a:highlight>
              </a:rPr>
              <a:t> Stripping   </a:t>
            </a:r>
            <a:endParaRPr lang="ro-RO" dirty="0">
              <a:highlight>
                <a:srgbClr val="00FFFF"/>
              </a:highlight>
            </a:endParaRPr>
          </a:p>
        </p:txBody>
      </p:sp>
      <p:sp>
        <p:nvSpPr>
          <p:cNvPr id="4" name="TextBox 3">
            <a:extLst>
              <a:ext uri="{FF2B5EF4-FFF2-40B4-BE49-F238E27FC236}">
                <a16:creationId xmlns:a16="http://schemas.microsoft.com/office/drawing/2014/main" id="{BE337332-4F61-4CCC-B23E-0E2124AE7AE2}"/>
              </a:ext>
            </a:extLst>
          </p:cNvPr>
          <p:cNvSpPr txBox="1"/>
          <p:nvPr/>
        </p:nvSpPr>
        <p:spPr>
          <a:xfrm>
            <a:off x="970238" y="5383148"/>
            <a:ext cx="10251524" cy="830997"/>
          </a:xfrm>
          <a:prstGeom prst="rect">
            <a:avLst/>
          </a:prstGeom>
          <a:noFill/>
        </p:spPr>
        <p:txBody>
          <a:bodyPr wrap="none" rtlCol="0">
            <a:spAutoFit/>
          </a:bodyPr>
          <a:lstStyle/>
          <a:p>
            <a:r>
              <a:rPr lang="ro-RO" sz="2400" dirty="0"/>
              <a:t>Avantaj: Performanță</a:t>
            </a:r>
          </a:p>
          <a:p>
            <a:r>
              <a:rPr lang="ro-RO" sz="2400" dirty="0"/>
              <a:t>Dezavantaj: Chiar și dacă un singur disc este pierdut se pierd toate datele</a:t>
            </a:r>
          </a:p>
        </p:txBody>
      </p:sp>
    </p:spTree>
    <p:extLst>
      <p:ext uri="{BB962C8B-B14F-4D97-AF65-F5344CB8AC3E}">
        <p14:creationId xmlns:p14="http://schemas.microsoft.com/office/powerpoint/2010/main" val="189850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18D078-AD8E-4A7D-821F-781674A9E06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2903E639-2266-4C92-BA62-8548DA6503A4}"/>
              </a:ext>
            </a:extLst>
          </p:cNvPr>
          <p:cNvSpPr>
            <a:spLocks noGrp="1"/>
          </p:cNvSpPr>
          <p:nvPr>
            <p:ph type="title"/>
          </p:nvPr>
        </p:nvSpPr>
        <p:spPr/>
        <p:txBody>
          <a:bodyPr/>
          <a:lstStyle/>
          <a:p>
            <a:r>
              <a:rPr lang="en-US" dirty="0"/>
              <a:t>RAID </a:t>
            </a:r>
            <a:r>
              <a:rPr lang="ro-RO" dirty="0"/>
              <a:t>1</a:t>
            </a:r>
            <a:r>
              <a:rPr lang="en-US" dirty="0"/>
              <a:t> </a:t>
            </a:r>
            <a:endParaRPr lang="ro-RO" dirty="0"/>
          </a:p>
        </p:txBody>
      </p:sp>
      <p:pic>
        <p:nvPicPr>
          <p:cNvPr id="6" name="Picture 5" descr="A picture containing hard disc, electronics, electronic&#10;&#10;Description automatically generated">
            <a:extLst>
              <a:ext uri="{FF2B5EF4-FFF2-40B4-BE49-F238E27FC236}">
                <a16:creationId xmlns:a16="http://schemas.microsoft.com/office/drawing/2014/main" id="{C5E700D9-856E-4E3B-AF05-DB3D1C5A1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796" y="1093787"/>
            <a:ext cx="2823552" cy="4075040"/>
          </a:xfrm>
          <a:prstGeom prst="rect">
            <a:avLst/>
          </a:prstGeom>
        </p:spPr>
      </p:pic>
      <p:pic>
        <p:nvPicPr>
          <p:cNvPr id="7" name="Picture 6" descr="A picture containing hard disc, electronics, electronic&#10;&#10;Description automatically generated">
            <a:extLst>
              <a:ext uri="{FF2B5EF4-FFF2-40B4-BE49-F238E27FC236}">
                <a16:creationId xmlns:a16="http://schemas.microsoft.com/office/drawing/2014/main" id="{912E4457-4812-4910-A25E-61CCD635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196" y="1093788"/>
            <a:ext cx="2823551" cy="4075039"/>
          </a:xfrm>
          <a:prstGeom prst="rect">
            <a:avLst/>
          </a:prstGeom>
        </p:spPr>
      </p:pic>
      <p:sp>
        <p:nvSpPr>
          <p:cNvPr id="8" name="TextBox 7">
            <a:extLst>
              <a:ext uri="{FF2B5EF4-FFF2-40B4-BE49-F238E27FC236}">
                <a16:creationId xmlns:a16="http://schemas.microsoft.com/office/drawing/2014/main" id="{A418C5DD-D72A-4E27-9461-D65D0DB22D31}"/>
              </a:ext>
            </a:extLst>
          </p:cNvPr>
          <p:cNvSpPr txBox="1"/>
          <p:nvPr/>
        </p:nvSpPr>
        <p:spPr>
          <a:xfrm>
            <a:off x="2145231" y="1422866"/>
            <a:ext cx="2168695" cy="646331"/>
          </a:xfrm>
          <a:prstGeom prst="rect">
            <a:avLst/>
          </a:prstGeom>
          <a:noFill/>
        </p:spPr>
        <p:txBody>
          <a:bodyPr wrap="square" rtlCol="0">
            <a:spAutoFit/>
          </a:bodyPr>
          <a:lstStyle/>
          <a:p>
            <a:r>
              <a:rPr lang="ro-RO" dirty="0">
                <a:highlight>
                  <a:srgbClr val="00FFFF"/>
                </a:highlight>
              </a:rPr>
              <a:t>Datele sunt copiate pe ambele discuri</a:t>
            </a:r>
          </a:p>
        </p:txBody>
      </p:sp>
      <p:sp>
        <p:nvSpPr>
          <p:cNvPr id="4" name="TextBox 3">
            <a:extLst>
              <a:ext uri="{FF2B5EF4-FFF2-40B4-BE49-F238E27FC236}">
                <a16:creationId xmlns:a16="http://schemas.microsoft.com/office/drawing/2014/main" id="{BE337332-4F61-4CCC-B23E-0E2124AE7AE2}"/>
              </a:ext>
            </a:extLst>
          </p:cNvPr>
          <p:cNvSpPr txBox="1"/>
          <p:nvPr/>
        </p:nvSpPr>
        <p:spPr>
          <a:xfrm>
            <a:off x="970238" y="5383148"/>
            <a:ext cx="7268336" cy="830997"/>
          </a:xfrm>
          <a:prstGeom prst="rect">
            <a:avLst/>
          </a:prstGeom>
          <a:noFill/>
        </p:spPr>
        <p:txBody>
          <a:bodyPr wrap="none" rtlCol="0">
            <a:spAutoFit/>
          </a:bodyPr>
          <a:lstStyle/>
          <a:p>
            <a:r>
              <a:rPr lang="ro-RO" sz="2400" dirty="0"/>
              <a:t>Avantaj: Redundant. Se poate pierde un disc.</a:t>
            </a:r>
          </a:p>
          <a:p>
            <a:r>
              <a:rPr lang="ro-RO" sz="2400" dirty="0"/>
              <a:t>Dezavantaj: Spațiu de stocare este înjumătățit (1/2).</a:t>
            </a:r>
          </a:p>
        </p:txBody>
      </p:sp>
      <p:sp>
        <p:nvSpPr>
          <p:cNvPr id="10" name="TextBox 9">
            <a:extLst>
              <a:ext uri="{FF2B5EF4-FFF2-40B4-BE49-F238E27FC236}">
                <a16:creationId xmlns:a16="http://schemas.microsoft.com/office/drawing/2014/main" id="{14C697E5-4D1A-44EF-9B6D-C0230EF02901}"/>
              </a:ext>
            </a:extLst>
          </p:cNvPr>
          <p:cNvSpPr txBox="1"/>
          <p:nvPr/>
        </p:nvSpPr>
        <p:spPr>
          <a:xfrm>
            <a:off x="7687592" y="1422866"/>
            <a:ext cx="2168695" cy="646331"/>
          </a:xfrm>
          <a:prstGeom prst="rect">
            <a:avLst/>
          </a:prstGeom>
          <a:noFill/>
        </p:spPr>
        <p:txBody>
          <a:bodyPr wrap="square" rtlCol="0">
            <a:spAutoFit/>
          </a:bodyPr>
          <a:lstStyle/>
          <a:p>
            <a:r>
              <a:rPr lang="ro-RO" dirty="0">
                <a:highlight>
                  <a:srgbClr val="00FFFF"/>
                </a:highlight>
              </a:rPr>
              <a:t>Datele sunt copiate pe ambele discuri</a:t>
            </a:r>
          </a:p>
        </p:txBody>
      </p:sp>
    </p:spTree>
    <p:extLst>
      <p:ext uri="{BB962C8B-B14F-4D97-AF65-F5344CB8AC3E}">
        <p14:creationId xmlns:p14="http://schemas.microsoft.com/office/powerpoint/2010/main" val="125309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E56F84-3386-4076-9B9F-7D3BD496FA55}"/>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704C4647-0756-4BF5-B0D0-230104EC171B}"/>
              </a:ext>
            </a:extLst>
          </p:cNvPr>
          <p:cNvSpPr>
            <a:spLocks noGrp="1"/>
          </p:cNvSpPr>
          <p:nvPr>
            <p:ph type="title"/>
          </p:nvPr>
        </p:nvSpPr>
        <p:spPr/>
        <p:txBody>
          <a:bodyPr/>
          <a:lstStyle/>
          <a:p>
            <a:r>
              <a:rPr lang="ro-RO" dirty="0"/>
              <a:t>Coduri de Paritate</a:t>
            </a:r>
          </a:p>
        </p:txBody>
      </p:sp>
      <p:graphicFrame>
        <p:nvGraphicFramePr>
          <p:cNvPr id="5" name="Table 5">
            <a:extLst>
              <a:ext uri="{FF2B5EF4-FFF2-40B4-BE49-F238E27FC236}">
                <a16:creationId xmlns:a16="http://schemas.microsoft.com/office/drawing/2014/main" id="{FCE895E0-232C-4BA8-9B19-AC766308C526}"/>
              </a:ext>
            </a:extLst>
          </p:cNvPr>
          <p:cNvGraphicFramePr>
            <a:graphicFrameLocks noGrp="1"/>
          </p:cNvGraphicFramePr>
          <p:nvPr>
            <p:extLst>
              <p:ext uri="{D42A27DB-BD31-4B8C-83A1-F6EECF244321}">
                <p14:modId xmlns:p14="http://schemas.microsoft.com/office/powerpoint/2010/main" val="1395381632"/>
              </p:ext>
            </p:extLst>
          </p:nvPr>
        </p:nvGraphicFramePr>
        <p:xfrm>
          <a:off x="474454" y="2339744"/>
          <a:ext cx="1797287" cy="1854200"/>
        </p:xfrm>
        <a:graphic>
          <a:graphicData uri="http://schemas.openxmlformats.org/drawingml/2006/table">
            <a:tbl>
              <a:tblPr firstRow="1" bandRow="1">
                <a:tableStyleId>{9D7B26C5-4107-4FEC-AEDC-1716B250A1EF}</a:tableStyleId>
              </a:tblPr>
              <a:tblGrid>
                <a:gridCol w="338180">
                  <a:extLst>
                    <a:ext uri="{9D8B030D-6E8A-4147-A177-3AD203B41FA5}">
                      <a16:colId xmlns:a16="http://schemas.microsoft.com/office/drawing/2014/main" val="2014808370"/>
                    </a:ext>
                  </a:extLst>
                </a:gridCol>
                <a:gridCol w="338180">
                  <a:extLst>
                    <a:ext uri="{9D8B030D-6E8A-4147-A177-3AD203B41FA5}">
                      <a16:colId xmlns:a16="http://schemas.microsoft.com/office/drawing/2014/main" val="1026379620"/>
                    </a:ext>
                  </a:extLst>
                </a:gridCol>
                <a:gridCol w="1120927">
                  <a:extLst>
                    <a:ext uri="{9D8B030D-6E8A-4147-A177-3AD203B41FA5}">
                      <a16:colId xmlns:a16="http://schemas.microsoft.com/office/drawing/2014/main" val="4134794093"/>
                    </a:ext>
                  </a:extLst>
                </a:gridCol>
              </a:tblGrid>
              <a:tr h="370840">
                <a:tc>
                  <a:txBody>
                    <a:bodyPr/>
                    <a:lstStyle/>
                    <a:p>
                      <a:r>
                        <a:rPr lang="ro-RO"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dirty="0"/>
                        <a:t>A </a:t>
                      </a:r>
                      <a:r>
                        <a:rPr lang="ro-RO" dirty="0" err="1"/>
                        <a:t>xor</a:t>
                      </a:r>
                      <a:r>
                        <a:rPr lang="ro-RO" dirty="0"/>
                        <a: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0478751"/>
                  </a:ext>
                </a:extLst>
              </a:tr>
              <a:tr h="370840">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9448288"/>
                  </a:ext>
                </a:extLst>
              </a:tr>
              <a:tr h="370840">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9482046"/>
                  </a:ext>
                </a:extLst>
              </a:tr>
              <a:tr h="370840">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1644052"/>
                  </a:ext>
                </a:extLst>
              </a:tr>
              <a:tr h="370840">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798352"/>
                  </a:ext>
                </a:extLst>
              </a:tr>
            </a:tbl>
          </a:graphicData>
        </a:graphic>
      </p:graphicFrame>
      <p:sp>
        <p:nvSpPr>
          <p:cNvPr id="6" name="TextBox 5">
            <a:extLst>
              <a:ext uri="{FF2B5EF4-FFF2-40B4-BE49-F238E27FC236}">
                <a16:creationId xmlns:a16="http://schemas.microsoft.com/office/drawing/2014/main" id="{00D887CB-8668-4485-BE1B-B6BE51BEDF3F}"/>
              </a:ext>
            </a:extLst>
          </p:cNvPr>
          <p:cNvSpPr txBox="1"/>
          <p:nvPr/>
        </p:nvSpPr>
        <p:spPr>
          <a:xfrm>
            <a:off x="3667290" y="2832652"/>
            <a:ext cx="7454285" cy="523220"/>
          </a:xfrm>
          <a:prstGeom prst="rect">
            <a:avLst/>
          </a:prstGeom>
          <a:noFill/>
        </p:spPr>
        <p:txBody>
          <a:bodyPr wrap="none" rtlCol="0">
            <a:spAutoFit/>
          </a:bodyPr>
          <a:lstStyle/>
          <a:p>
            <a:r>
              <a:rPr lang="ro-RO" sz="2800" b="1" dirty="0"/>
              <a:t>Numărul de 1-uri total e par pe fiecare linie</a:t>
            </a:r>
          </a:p>
        </p:txBody>
      </p:sp>
    </p:spTree>
    <p:extLst>
      <p:ext uri="{BB962C8B-B14F-4D97-AF65-F5344CB8AC3E}">
        <p14:creationId xmlns:p14="http://schemas.microsoft.com/office/powerpoint/2010/main" val="1464374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E56F84-3386-4076-9B9F-7D3BD496FA55}"/>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704C4647-0756-4BF5-B0D0-230104EC171B}"/>
              </a:ext>
            </a:extLst>
          </p:cNvPr>
          <p:cNvSpPr>
            <a:spLocks noGrp="1"/>
          </p:cNvSpPr>
          <p:nvPr>
            <p:ph type="title"/>
          </p:nvPr>
        </p:nvSpPr>
        <p:spPr/>
        <p:txBody>
          <a:bodyPr/>
          <a:lstStyle/>
          <a:p>
            <a:r>
              <a:rPr lang="ro-RO" dirty="0"/>
              <a:t>Coduri de Paritate</a:t>
            </a:r>
          </a:p>
        </p:txBody>
      </p:sp>
      <p:graphicFrame>
        <p:nvGraphicFramePr>
          <p:cNvPr id="5" name="Table 5">
            <a:extLst>
              <a:ext uri="{FF2B5EF4-FFF2-40B4-BE49-F238E27FC236}">
                <a16:creationId xmlns:a16="http://schemas.microsoft.com/office/drawing/2014/main" id="{FCE895E0-232C-4BA8-9B19-AC766308C526}"/>
              </a:ext>
            </a:extLst>
          </p:cNvPr>
          <p:cNvGraphicFramePr>
            <a:graphicFrameLocks noGrp="1"/>
          </p:cNvGraphicFramePr>
          <p:nvPr>
            <p:extLst>
              <p:ext uri="{D42A27DB-BD31-4B8C-83A1-F6EECF244321}">
                <p14:modId xmlns:p14="http://schemas.microsoft.com/office/powerpoint/2010/main" val="2753863398"/>
              </p:ext>
            </p:extLst>
          </p:nvPr>
        </p:nvGraphicFramePr>
        <p:xfrm>
          <a:off x="474453" y="1401710"/>
          <a:ext cx="3938522" cy="1849120"/>
        </p:xfrm>
        <a:graphic>
          <a:graphicData uri="http://schemas.openxmlformats.org/drawingml/2006/table">
            <a:tbl>
              <a:tblPr firstRow="1" bandRow="1">
                <a:tableStyleId>{9D7B26C5-4107-4FEC-AEDC-1716B250A1EF}</a:tableStyleId>
              </a:tblPr>
              <a:tblGrid>
                <a:gridCol w="350496">
                  <a:extLst>
                    <a:ext uri="{9D8B030D-6E8A-4147-A177-3AD203B41FA5}">
                      <a16:colId xmlns:a16="http://schemas.microsoft.com/office/drawing/2014/main" val="2014808370"/>
                    </a:ext>
                  </a:extLst>
                </a:gridCol>
                <a:gridCol w="387626">
                  <a:extLst>
                    <a:ext uri="{9D8B030D-6E8A-4147-A177-3AD203B41FA5}">
                      <a16:colId xmlns:a16="http://schemas.microsoft.com/office/drawing/2014/main" val="1026379620"/>
                    </a:ext>
                  </a:extLst>
                </a:gridCol>
                <a:gridCol w="1013791">
                  <a:extLst>
                    <a:ext uri="{9D8B030D-6E8A-4147-A177-3AD203B41FA5}">
                      <a16:colId xmlns:a16="http://schemas.microsoft.com/office/drawing/2014/main" val="4134794093"/>
                    </a:ext>
                  </a:extLst>
                </a:gridCol>
                <a:gridCol w="2186609">
                  <a:extLst>
                    <a:ext uri="{9D8B030D-6E8A-4147-A177-3AD203B41FA5}">
                      <a16:colId xmlns:a16="http://schemas.microsoft.com/office/drawing/2014/main" val="1893997936"/>
                    </a:ext>
                  </a:extLst>
                </a:gridCol>
              </a:tblGrid>
              <a:tr h="213729">
                <a:tc>
                  <a:txBody>
                    <a:bodyPr/>
                    <a:lstStyle/>
                    <a:p>
                      <a:r>
                        <a:rPr lang="ro-RO"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dirty="0"/>
                        <a:t>A </a:t>
                      </a:r>
                      <a:r>
                        <a:rPr lang="ro-RO" dirty="0" err="1"/>
                        <a:t>xor</a:t>
                      </a:r>
                      <a:r>
                        <a:rPr lang="ro-RO" dirty="0"/>
                        <a:t>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A </a:t>
                      </a:r>
                      <a:r>
                        <a:rPr lang="ro-RO" dirty="0" err="1"/>
                        <a:t>xor</a:t>
                      </a:r>
                      <a:r>
                        <a:rPr lang="ro-RO" dirty="0"/>
                        <a:t> B </a:t>
                      </a:r>
                      <a:r>
                        <a:rPr lang="ro-RO" dirty="0" err="1"/>
                        <a:t>xor</a:t>
                      </a:r>
                      <a:r>
                        <a:rPr lang="ro-RO" dirty="0"/>
                        <a:t> A =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0478751"/>
                  </a:ext>
                </a:extLst>
              </a:tr>
              <a:tr h="370840">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9448288"/>
                  </a:ext>
                </a:extLst>
              </a:tr>
              <a:tr h="370840">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9482046"/>
                  </a:ext>
                </a:extLst>
              </a:tr>
              <a:tr h="370840">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1644052"/>
                  </a:ext>
                </a:extLst>
              </a:tr>
              <a:tr h="370840">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ro-RO"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798352"/>
                  </a:ext>
                </a:extLst>
              </a:tr>
            </a:tbl>
          </a:graphicData>
        </a:graphic>
      </p:graphicFrame>
      <p:sp>
        <p:nvSpPr>
          <p:cNvPr id="4" name="TextBox 3">
            <a:extLst>
              <a:ext uri="{FF2B5EF4-FFF2-40B4-BE49-F238E27FC236}">
                <a16:creationId xmlns:a16="http://schemas.microsoft.com/office/drawing/2014/main" id="{5E5DBF69-7B6B-49E8-A564-19E48AA6D292}"/>
              </a:ext>
            </a:extLst>
          </p:cNvPr>
          <p:cNvSpPr txBox="1"/>
          <p:nvPr/>
        </p:nvSpPr>
        <p:spPr>
          <a:xfrm>
            <a:off x="4927928" y="1396090"/>
            <a:ext cx="6999913" cy="2246769"/>
          </a:xfrm>
          <a:prstGeom prst="rect">
            <a:avLst/>
          </a:prstGeom>
          <a:noFill/>
        </p:spPr>
        <p:txBody>
          <a:bodyPr wrap="square" rtlCol="0">
            <a:spAutoFit/>
          </a:bodyPr>
          <a:lstStyle/>
          <a:p>
            <a:r>
              <a:rPr lang="ro-RO" sz="2800" dirty="0"/>
              <a:t>Două discuri cu date.</a:t>
            </a:r>
          </a:p>
          <a:p>
            <a:r>
              <a:rPr lang="ro-RO" sz="2800" dirty="0"/>
              <a:t>Un disc </a:t>
            </a:r>
            <a:r>
              <a:rPr lang="ro-RO" sz="2800" dirty="0" err="1"/>
              <a:t>xor</a:t>
            </a:r>
            <a:r>
              <a:rPr lang="ro-RO" sz="2800" dirty="0"/>
              <a:t> între cele două discuri.</a:t>
            </a:r>
          </a:p>
          <a:p>
            <a:endParaRPr lang="ro-RO" sz="2800" dirty="0"/>
          </a:p>
          <a:p>
            <a:r>
              <a:rPr lang="ro-RO" sz="2800" dirty="0"/>
              <a:t>Oricare din cele 3 discuri poate fi refăcut folosind datele din celelalte două.</a:t>
            </a:r>
          </a:p>
        </p:txBody>
      </p:sp>
      <p:pic>
        <p:nvPicPr>
          <p:cNvPr id="6" name="Picture 5" descr="A picture containing hard disc, electronics, electronic&#10;&#10;Description automatically generated">
            <a:extLst>
              <a:ext uri="{FF2B5EF4-FFF2-40B4-BE49-F238E27FC236}">
                <a16:creationId xmlns:a16="http://schemas.microsoft.com/office/drawing/2014/main" id="{CFFC9250-7CFE-4411-BD28-374B09656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911" y="4281114"/>
            <a:ext cx="1343968" cy="1939657"/>
          </a:xfrm>
          <a:prstGeom prst="rect">
            <a:avLst/>
          </a:prstGeom>
        </p:spPr>
      </p:pic>
      <p:sp>
        <p:nvSpPr>
          <p:cNvPr id="8" name="TextBox 7">
            <a:extLst>
              <a:ext uri="{FF2B5EF4-FFF2-40B4-BE49-F238E27FC236}">
                <a16:creationId xmlns:a16="http://schemas.microsoft.com/office/drawing/2014/main" id="{25C3A68A-463D-4CF4-AF6A-A8E032AA14AC}"/>
              </a:ext>
            </a:extLst>
          </p:cNvPr>
          <p:cNvSpPr txBox="1"/>
          <p:nvPr/>
        </p:nvSpPr>
        <p:spPr>
          <a:xfrm>
            <a:off x="2571749" y="4343029"/>
            <a:ext cx="429868" cy="369332"/>
          </a:xfrm>
          <a:prstGeom prst="rect">
            <a:avLst/>
          </a:prstGeom>
          <a:noFill/>
        </p:spPr>
        <p:txBody>
          <a:bodyPr wrap="square">
            <a:spAutoFit/>
          </a:bodyPr>
          <a:lstStyle/>
          <a:p>
            <a:r>
              <a:rPr lang="ro-RO" b="1" dirty="0">
                <a:highlight>
                  <a:srgbClr val="00FFFF"/>
                </a:highlight>
              </a:rPr>
              <a:t>A</a:t>
            </a:r>
            <a:endParaRPr lang="ro-RO" b="1" dirty="0"/>
          </a:p>
        </p:txBody>
      </p:sp>
      <p:pic>
        <p:nvPicPr>
          <p:cNvPr id="9" name="Picture 8" descr="A picture containing hard disc, electronics, electronic&#10;&#10;Description automatically generated">
            <a:extLst>
              <a:ext uri="{FF2B5EF4-FFF2-40B4-BE49-F238E27FC236}">
                <a16:creationId xmlns:a16="http://schemas.microsoft.com/office/drawing/2014/main" id="{05229768-E6FE-4852-BE2B-8282C7924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717" y="4281114"/>
            <a:ext cx="1343968" cy="1939657"/>
          </a:xfrm>
          <a:prstGeom prst="rect">
            <a:avLst/>
          </a:prstGeom>
        </p:spPr>
      </p:pic>
      <p:sp>
        <p:nvSpPr>
          <p:cNvPr id="10" name="TextBox 9">
            <a:extLst>
              <a:ext uri="{FF2B5EF4-FFF2-40B4-BE49-F238E27FC236}">
                <a16:creationId xmlns:a16="http://schemas.microsoft.com/office/drawing/2014/main" id="{DF989D95-8514-4158-B036-4A3304DE3496}"/>
              </a:ext>
            </a:extLst>
          </p:cNvPr>
          <p:cNvSpPr txBox="1"/>
          <p:nvPr/>
        </p:nvSpPr>
        <p:spPr>
          <a:xfrm>
            <a:off x="4382555" y="4343029"/>
            <a:ext cx="429868" cy="369332"/>
          </a:xfrm>
          <a:prstGeom prst="rect">
            <a:avLst/>
          </a:prstGeom>
          <a:noFill/>
        </p:spPr>
        <p:txBody>
          <a:bodyPr wrap="square">
            <a:spAutoFit/>
          </a:bodyPr>
          <a:lstStyle/>
          <a:p>
            <a:r>
              <a:rPr lang="ro-RO" b="1" dirty="0">
                <a:highlight>
                  <a:srgbClr val="00FFFF"/>
                </a:highlight>
              </a:rPr>
              <a:t>B</a:t>
            </a:r>
            <a:endParaRPr lang="ro-RO" b="1" dirty="0"/>
          </a:p>
        </p:txBody>
      </p:sp>
      <p:pic>
        <p:nvPicPr>
          <p:cNvPr id="11" name="Picture 10" descr="A picture containing hard disc, electronics, electronic&#10;&#10;Description automatically generated">
            <a:extLst>
              <a:ext uri="{FF2B5EF4-FFF2-40B4-BE49-F238E27FC236}">
                <a16:creationId xmlns:a16="http://schemas.microsoft.com/office/drawing/2014/main" id="{139EDE33-AC33-4401-BE58-FBCBB331F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23" y="4281114"/>
            <a:ext cx="1343968" cy="1939657"/>
          </a:xfrm>
          <a:prstGeom prst="rect">
            <a:avLst/>
          </a:prstGeom>
        </p:spPr>
      </p:pic>
      <p:sp>
        <p:nvSpPr>
          <p:cNvPr id="12" name="TextBox 11">
            <a:extLst>
              <a:ext uri="{FF2B5EF4-FFF2-40B4-BE49-F238E27FC236}">
                <a16:creationId xmlns:a16="http://schemas.microsoft.com/office/drawing/2014/main" id="{1474DD8C-ECF9-40B7-A152-5E329AF43D29}"/>
              </a:ext>
            </a:extLst>
          </p:cNvPr>
          <p:cNvSpPr txBox="1"/>
          <p:nvPr/>
        </p:nvSpPr>
        <p:spPr>
          <a:xfrm>
            <a:off x="5953537" y="4386181"/>
            <a:ext cx="1043609" cy="369332"/>
          </a:xfrm>
          <a:prstGeom prst="rect">
            <a:avLst/>
          </a:prstGeom>
          <a:noFill/>
        </p:spPr>
        <p:txBody>
          <a:bodyPr wrap="square">
            <a:spAutoFit/>
          </a:bodyPr>
          <a:lstStyle/>
          <a:p>
            <a:r>
              <a:rPr lang="ro-RO" b="1" dirty="0">
                <a:highlight>
                  <a:srgbClr val="00FFFF"/>
                </a:highlight>
              </a:rPr>
              <a:t>A </a:t>
            </a:r>
            <a:r>
              <a:rPr lang="ro-RO" b="1" dirty="0" err="1">
                <a:highlight>
                  <a:srgbClr val="00FFFF"/>
                </a:highlight>
              </a:rPr>
              <a:t>xor</a:t>
            </a:r>
            <a:r>
              <a:rPr lang="ro-RO" b="1" dirty="0">
                <a:highlight>
                  <a:srgbClr val="00FFFF"/>
                </a:highlight>
              </a:rPr>
              <a:t> B</a:t>
            </a:r>
          </a:p>
        </p:txBody>
      </p:sp>
    </p:spTree>
    <p:extLst>
      <p:ext uri="{BB962C8B-B14F-4D97-AF65-F5344CB8AC3E}">
        <p14:creationId xmlns:p14="http://schemas.microsoft.com/office/powerpoint/2010/main" val="401115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4B89BA7-EB70-46A6-BB6C-2C50275A4A54}"/>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C70DE77D-EC73-4D04-9514-BE64F04D1E38}"/>
              </a:ext>
            </a:extLst>
          </p:cNvPr>
          <p:cNvSpPr>
            <a:spLocks noGrp="1"/>
          </p:cNvSpPr>
          <p:nvPr>
            <p:ph type="title"/>
          </p:nvPr>
        </p:nvSpPr>
        <p:spPr/>
        <p:txBody>
          <a:bodyPr/>
          <a:lstStyle/>
          <a:p>
            <a:r>
              <a:rPr lang="ro-RO" dirty="0"/>
              <a:t>Coduri de paritate – </a:t>
            </a:r>
            <a:r>
              <a:rPr lang="ro-RO" dirty="0" err="1"/>
              <a:t>Hamming</a:t>
            </a:r>
            <a:r>
              <a:rPr lang="ro-RO" dirty="0"/>
              <a:t> - 1950</a:t>
            </a:r>
          </a:p>
        </p:txBody>
      </p:sp>
      <p:pic>
        <p:nvPicPr>
          <p:cNvPr id="6" name="Picture 5" descr="A picture containing text, person, person, indoor&#10;&#10;Description automatically generated">
            <a:extLst>
              <a:ext uri="{FF2B5EF4-FFF2-40B4-BE49-F238E27FC236}">
                <a16:creationId xmlns:a16="http://schemas.microsoft.com/office/drawing/2014/main" id="{C2F9466F-84A0-4DB9-9B20-524881BDD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6130" y="1646720"/>
            <a:ext cx="2725258" cy="3564559"/>
          </a:xfrm>
          <a:prstGeom prst="rect">
            <a:avLst/>
          </a:prstGeom>
        </p:spPr>
      </p:pic>
      <p:sp>
        <p:nvSpPr>
          <p:cNvPr id="8" name="TextBox 7">
            <a:extLst>
              <a:ext uri="{FF2B5EF4-FFF2-40B4-BE49-F238E27FC236}">
                <a16:creationId xmlns:a16="http://schemas.microsoft.com/office/drawing/2014/main" id="{1A785BBE-25A8-4BC3-AEB0-ED4DE39D9787}"/>
              </a:ext>
            </a:extLst>
          </p:cNvPr>
          <p:cNvSpPr txBox="1"/>
          <p:nvPr/>
        </p:nvSpPr>
        <p:spPr>
          <a:xfrm>
            <a:off x="168966" y="1531109"/>
            <a:ext cx="8478078" cy="4401205"/>
          </a:xfrm>
          <a:prstGeom prst="rect">
            <a:avLst/>
          </a:prstGeom>
          <a:noFill/>
        </p:spPr>
        <p:txBody>
          <a:bodyPr wrap="square">
            <a:spAutoFit/>
          </a:bodyPr>
          <a:lstStyle/>
          <a:p>
            <a:pPr algn="just"/>
            <a:r>
              <a:rPr lang="ro-RO" sz="2000" dirty="0"/>
              <a:t>A</a:t>
            </a:r>
            <a:r>
              <a:rPr lang="en-GB" sz="2000" dirty="0"/>
              <a:t> man asked me to check some arithmetic he had done, and I agreed, thinking to fob it off on some subordinate. When I asked what it was, he said, "</a:t>
            </a:r>
            <a:r>
              <a:rPr lang="en-GB" sz="2000" b="1" dirty="0"/>
              <a:t>It is the probability that the test bomb will ignite the whole atmosphere.</a:t>
            </a:r>
            <a:r>
              <a:rPr lang="en-GB" sz="2000" dirty="0"/>
              <a:t>" I decided I would check it myself! The next day when he came for the answers I remarked to him, "The arithmetic was apparently correct but I do not know about the formulas for the capture cross sections for oxygen and nitrogen—after all, there could be no experiments at the needed energy levels." He replied, like a physicist talking to a mathematician, that he wanted me to check the arithmetic not the physics, and left. I said to myself, "What have you done, Hamming, you are involved in risking all of life that is known in the Universe, and you do not know much of an essential part?" I was pacing up and down the corridor when a friend asked me what was bothering me. I told him. His reply was, "</a:t>
            </a:r>
            <a:r>
              <a:rPr lang="en-GB" sz="2000" b="1" dirty="0"/>
              <a:t>Never mind, Hamming, no one will ever blame you</a:t>
            </a:r>
            <a:r>
              <a:rPr lang="en-GB" sz="2000" dirty="0"/>
              <a:t>."</a:t>
            </a:r>
            <a:endParaRPr lang="ro-RO" sz="2000" dirty="0"/>
          </a:p>
        </p:txBody>
      </p:sp>
    </p:spTree>
    <p:extLst>
      <p:ext uri="{BB962C8B-B14F-4D97-AF65-F5344CB8AC3E}">
        <p14:creationId xmlns:p14="http://schemas.microsoft.com/office/powerpoint/2010/main" val="233133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0D64616-914A-497E-A84B-5ABD17BD4171}"/>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3" name="Title 2">
            <a:extLst>
              <a:ext uri="{FF2B5EF4-FFF2-40B4-BE49-F238E27FC236}">
                <a16:creationId xmlns:a16="http://schemas.microsoft.com/office/drawing/2014/main" id="{9BB52E4E-EB04-44BC-8875-6A3FEDDF2481}"/>
              </a:ext>
            </a:extLst>
          </p:cNvPr>
          <p:cNvSpPr>
            <a:spLocks noGrp="1"/>
          </p:cNvSpPr>
          <p:nvPr>
            <p:ph type="title"/>
          </p:nvPr>
        </p:nvSpPr>
        <p:spPr/>
        <p:txBody>
          <a:bodyPr/>
          <a:lstStyle/>
          <a:p>
            <a:r>
              <a:rPr lang="ro-RO" dirty="0"/>
              <a:t>Coduri de paritate – </a:t>
            </a:r>
            <a:r>
              <a:rPr lang="ro-RO" dirty="0" err="1"/>
              <a:t>Hamming</a:t>
            </a:r>
            <a:endParaRPr lang="ro-RO" dirty="0"/>
          </a:p>
        </p:txBody>
      </p:sp>
      <p:graphicFrame>
        <p:nvGraphicFramePr>
          <p:cNvPr id="5" name="Table 5">
            <a:extLst>
              <a:ext uri="{FF2B5EF4-FFF2-40B4-BE49-F238E27FC236}">
                <a16:creationId xmlns:a16="http://schemas.microsoft.com/office/drawing/2014/main" id="{6D80712F-B1E2-4F6F-8119-06335C34D4FE}"/>
              </a:ext>
            </a:extLst>
          </p:cNvPr>
          <p:cNvGraphicFramePr>
            <a:graphicFrameLocks noGrp="1"/>
          </p:cNvGraphicFramePr>
          <p:nvPr>
            <p:extLst>
              <p:ext uri="{D42A27DB-BD31-4B8C-83A1-F6EECF244321}">
                <p14:modId xmlns:p14="http://schemas.microsoft.com/office/powerpoint/2010/main" val="2481948309"/>
              </p:ext>
            </p:extLst>
          </p:nvPr>
        </p:nvGraphicFramePr>
        <p:xfrm>
          <a:off x="1040897" y="2501900"/>
          <a:ext cx="9716048" cy="1854200"/>
        </p:xfrm>
        <a:graphic>
          <a:graphicData uri="http://schemas.openxmlformats.org/drawingml/2006/table">
            <a:tbl>
              <a:tblPr firstRow="1" bandRow="1">
                <a:tableStyleId>{5940675A-B579-460E-94D1-54222C63F5DA}</a:tableStyleId>
              </a:tblPr>
              <a:tblGrid>
                <a:gridCol w="607253">
                  <a:extLst>
                    <a:ext uri="{9D8B030D-6E8A-4147-A177-3AD203B41FA5}">
                      <a16:colId xmlns:a16="http://schemas.microsoft.com/office/drawing/2014/main" val="2742497553"/>
                    </a:ext>
                  </a:extLst>
                </a:gridCol>
                <a:gridCol w="607253">
                  <a:extLst>
                    <a:ext uri="{9D8B030D-6E8A-4147-A177-3AD203B41FA5}">
                      <a16:colId xmlns:a16="http://schemas.microsoft.com/office/drawing/2014/main" val="3437653250"/>
                    </a:ext>
                  </a:extLst>
                </a:gridCol>
                <a:gridCol w="607253">
                  <a:extLst>
                    <a:ext uri="{9D8B030D-6E8A-4147-A177-3AD203B41FA5}">
                      <a16:colId xmlns:a16="http://schemas.microsoft.com/office/drawing/2014/main" val="4113630338"/>
                    </a:ext>
                  </a:extLst>
                </a:gridCol>
                <a:gridCol w="607253">
                  <a:extLst>
                    <a:ext uri="{9D8B030D-6E8A-4147-A177-3AD203B41FA5}">
                      <a16:colId xmlns:a16="http://schemas.microsoft.com/office/drawing/2014/main" val="1878680189"/>
                    </a:ext>
                  </a:extLst>
                </a:gridCol>
                <a:gridCol w="607253">
                  <a:extLst>
                    <a:ext uri="{9D8B030D-6E8A-4147-A177-3AD203B41FA5}">
                      <a16:colId xmlns:a16="http://schemas.microsoft.com/office/drawing/2014/main" val="2370012803"/>
                    </a:ext>
                  </a:extLst>
                </a:gridCol>
                <a:gridCol w="607253">
                  <a:extLst>
                    <a:ext uri="{9D8B030D-6E8A-4147-A177-3AD203B41FA5}">
                      <a16:colId xmlns:a16="http://schemas.microsoft.com/office/drawing/2014/main" val="1287085254"/>
                    </a:ext>
                  </a:extLst>
                </a:gridCol>
                <a:gridCol w="607253">
                  <a:extLst>
                    <a:ext uri="{9D8B030D-6E8A-4147-A177-3AD203B41FA5}">
                      <a16:colId xmlns:a16="http://schemas.microsoft.com/office/drawing/2014/main" val="4222810930"/>
                    </a:ext>
                  </a:extLst>
                </a:gridCol>
                <a:gridCol w="607253">
                  <a:extLst>
                    <a:ext uri="{9D8B030D-6E8A-4147-A177-3AD203B41FA5}">
                      <a16:colId xmlns:a16="http://schemas.microsoft.com/office/drawing/2014/main" val="2391847183"/>
                    </a:ext>
                  </a:extLst>
                </a:gridCol>
                <a:gridCol w="607253">
                  <a:extLst>
                    <a:ext uri="{9D8B030D-6E8A-4147-A177-3AD203B41FA5}">
                      <a16:colId xmlns:a16="http://schemas.microsoft.com/office/drawing/2014/main" val="3703535060"/>
                    </a:ext>
                  </a:extLst>
                </a:gridCol>
                <a:gridCol w="607253">
                  <a:extLst>
                    <a:ext uri="{9D8B030D-6E8A-4147-A177-3AD203B41FA5}">
                      <a16:colId xmlns:a16="http://schemas.microsoft.com/office/drawing/2014/main" val="3020424197"/>
                    </a:ext>
                  </a:extLst>
                </a:gridCol>
                <a:gridCol w="607253">
                  <a:extLst>
                    <a:ext uri="{9D8B030D-6E8A-4147-A177-3AD203B41FA5}">
                      <a16:colId xmlns:a16="http://schemas.microsoft.com/office/drawing/2014/main" val="3630712499"/>
                    </a:ext>
                  </a:extLst>
                </a:gridCol>
                <a:gridCol w="607253">
                  <a:extLst>
                    <a:ext uri="{9D8B030D-6E8A-4147-A177-3AD203B41FA5}">
                      <a16:colId xmlns:a16="http://schemas.microsoft.com/office/drawing/2014/main" val="1606883681"/>
                    </a:ext>
                  </a:extLst>
                </a:gridCol>
                <a:gridCol w="607253">
                  <a:extLst>
                    <a:ext uri="{9D8B030D-6E8A-4147-A177-3AD203B41FA5}">
                      <a16:colId xmlns:a16="http://schemas.microsoft.com/office/drawing/2014/main" val="2395091778"/>
                    </a:ext>
                  </a:extLst>
                </a:gridCol>
                <a:gridCol w="607253">
                  <a:extLst>
                    <a:ext uri="{9D8B030D-6E8A-4147-A177-3AD203B41FA5}">
                      <a16:colId xmlns:a16="http://schemas.microsoft.com/office/drawing/2014/main" val="1259587089"/>
                    </a:ext>
                  </a:extLst>
                </a:gridCol>
                <a:gridCol w="607253">
                  <a:extLst>
                    <a:ext uri="{9D8B030D-6E8A-4147-A177-3AD203B41FA5}">
                      <a16:colId xmlns:a16="http://schemas.microsoft.com/office/drawing/2014/main" val="2935950415"/>
                    </a:ext>
                  </a:extLst>
                </a:gridCol>
                <a:gridCol w="607253">
                  <a:extLst>
                    <a:ext uri="{9D8B030D-6E8A-4147-A177-3AD203B41FA5}">
                      <a16:colId xmlns:a16="http://schemas.microsoft.com/office/drawing/2014/main" val="1886708417"/>
                    </a:ext>
                  </a:extLst>
                </a:gridCol>
              </a:tblGrid>
              <a:tr h="370840">
                <a:tc>
                  <a:txBody>
                    <a:bodyPr/>
                    <a:lstStyle/>
                    <a:p>
                      <a:endParaRPr lang="ro-RO" b="1" dirty="0"/>
                    </a:p>
                  </a:txBody>
                  <a:tcPr/>
                </a:tc>
                <a:tc>
                  <a:txBody>
                    <a:bodyPr/>
                    <a:lstStyle/>
                    <a:p>
                      <a:r>
                        <a:rPr lang="ro-RO" b="1" dirty="0"/>
                        <a:t>P1</a:t>
                      </a:r>
                    </a:p>
                  </a:txBody>
                  <a:tcPr>
                    <a:solidFill>
                      <a:srgbClr val="00B050"/>
                    </a:solidFill>
                  </a:tcPr>
                </a:tc>
                <a:tc>
                  <a:txBody>
                    <a:bodyPr/>
                    <a:lstStyle/>
                    <a:p>
                      <a:r>
                        <a:rPr lang="ro-RO" b="1" dirty="0"/>
                        <a:t>P2</a:t>
                      </a:r>
                    </a:p>
                  </a:txBody>
                  <a:tcPr>
                    <a:solidFill>
                      <a:srgbClr val="00B0F0"/>
                    </a:solidFill>
                  </a:tcPr>
                </a:tc>
                <a:tc>
                  <a:txBody>
                    <a:bodyPr/>
                    <a:lstStyle/>
                    <a:p>
                      <a:r>
                        <a:rPr lang="ro-RO" b="1" dirty="0"/>
                        <a:t>D3</a:t>
                      </a:r>
                    </a:p>
                  </a:txBody>
                  <a:tcPr>
                    <a:noFill/>
                  </a:tcPr>
                </a:tc>
                <a:tc>
                  <a:txBody>
                    <a:bodyPr/>
                    <a:lstStyle/>
                    <a:p>
                      <a:r>
                        <a:rPr lang="ro-RO" b="1" dirty="0"/>
                        <a:t>P4</a:t>
                      </a:r>
                    </a:p>
                  </a:txBody>
                  <a:tcPr>
                    <a:solidFill>
                      <a:srgbClr val="FF7F85"/>
                    </a:solidFill>
                  </a:tcPr>
                </a:tc>
                <a:tc>
                  <a:txBody>
                    <a:bodyPr/>
                    <a:lstStyle/>
                    <a:p>
                      <a:r>
                        <a:rPr lang="ro-RO" b="1" dirty="0"/>
                        <a:t>D5</a:t>
                      </a:r>
                    </a:p>
                  </a:txBody>
                  <a:tcPr>
                    <a:noFill/>
                  </a:tcPr>
                </a:tc>
                <a:tc>
                  <a:txBody>
                    <a:bodyPr/>
                    <a:lstStyle/>
                    <a:p>
                      <a:r>
                        <a:rPr lang="ro-RO" b="1" dirty="0"/>
                        <a:t>D6</a:t>
                      </a:r>
                    </a:p>
                  </a:txBody>
                  <a:tcPr>
                    <a:noFill/>
                  </a:tcPr>
                </a:tc>
                <a:tc>
                  <a:txBody>
                    <a:bodyPr/>
                    <a:lstStyle/>
                    <a:p>
                      <a:r>
                        <a:rPr lang="ro-RO" b="1" dirty="0"/>
                        <a:t>D7</a:t>
                      </a:r>
                    </a:p>
                  </a:txBody>
                  <a:tcPr>
                    <a:noFill/>
                  </a:tcPr>
                </a:tc>
                <a:tc>
                  <a:txBody>
                    <a:bodyPr/>
                    <a:lstStyle/>
                    <a:p>
                      <a:r>
                        <a:rPr lang="ro-RO" b="1" dirty="0"/>
                        <a:t>P8</a:t>
                      </a:r>
                    </a:p>
                  </a:txBody>
                  <a:tcPr>
                    <a:solidFill>
                      <a:srgbClr val="FFC000"/>
                    </a:solidFill>
                  </a:tcPr>
                </a:tc>
                <a:tc>
                  <a:txBody>
                    <a:bodyPr/>
                    <a:lstStyle/>
                    <a:p>
                      <a:r>
                        <a:rPr lang="ro-RO" b="1" dirty="0"/>
                        <a:t>D9</a:t>
                      </a:r>
                    </a:p>
                  </a:txBody>
                  <a:tcPr>
                    <a:noFill/>
                  </a:tcPr>
                </a:tc>
                <a:tc>
                  <a:txBody>
                    <a:bodyPr/>
                    <a:lstStyle/>
                    <a:p>
                      <a:r>
                        <a:rPr lang="ro-RO" b="1" dirty="0"/>
                        <a:t>D10</a:t>
                      </a:r>
                    </a:p>
                  </a:txBody>
                  <a:tcPr>
                    <a:noFill/>
                  </a:tcPr>
                </a:tc>
                <a:tc>
                  <a:txBody>
                    <a:bodyPr/>
                    <a:lstStyle/>
                    <a:p>
                      <a:r>
                        <a:rPr lang="ro-RO" b="1" dirty="0"/>
                        <a:t>D11</a:t>
                      </a:r>
                    </a:p>
                  </a:txBody>
                  <a:tcPr>
                    <a:noFill/>
                  </a:tcPr>
                </a:tc>
                <a:tc>
                  <a:txBody>
                    <a:bodyPr/>
                    <a:lstStyle/>
                    <a:p>
                      <a:r>
                        <a:rPr lang="ro-RO" b="1" dirty="0"/>
                        <a:t>D12</a:t>
                      </a:r>
                    </a:p>
                  </a:txBody>
                  <a:tcPr>
                    <a:noFill/>
                  </a:tcPr>
                </a:tc>
                <a:tc>
                  <a:txBody>
                    <a:bodyPr/>
                    <a:lstStyle/>
                    <a:p>
                      <a:r>
                        <a:rPr lang="ro-RO" b="1" dirty="0"/>
                        <a:t>D13</a:t>
                      </a:r>
                    </a:p>
                  </a:txBody>
                  <a:tcPr>
                    <a:noFill/>
                  </a:tcPr>
                </a:tc>
                <a:tc>
                  <a:txBody>
                    <a:bodyPr/>
                    <a:lstStyle/>
                    <a:p>
                      <a:r>
                        <a:rPr lang="ro-RO" b="1" dirty="0"/>
                        <a:t>D14</a:t>
                      </a:r>
                    </a:p>
                  </a:txBody>
                  <a:tcPr>
                    <a:noFill/>
                  </a:tcPr>
                </a:tc>
                <a:tc>
                  <a:txBody>
                    <a:bodyPr/>
                    <a:lstStyle/>
                    <a:p>
                      <a:r>
                        <a:rPr lang="ro-RO" b="1" dirty="0"/>
                        <a:t>D15</a:t>
                      </a:r>
                    </a:p>
                  </a:txBody>
                  <a:tcPr>
                    <a:noFill/>
                  </a:tcPr>
                </a:tc>
                <a:extLst>
                  <a:ext uri="{0D108BD9-81ED-4DB2-BD59-A6C34878D82A}">
                    <a16:rowId xmlns:a16="http://schemas.microsoft.com/office/drawing/2014/main" val="365558582"/>
                  </a:ext>
                </a:extLst>
              </a:tr>
              <a:tr h="370840">
                <a:tc>
                  <a:txBody>
                    <a:bodyPr/>
                    <a:lstStyle/>
                    <a:p>
                      <a:r>
                        <a:rPr lang="ro-RO" b="1" dirty="0"/>
                        <a:t>P8</a:t>
                      </a:r>
                    </a:p>
                  </a:txBody>
                  <a:tcPr>
                    <a:solidFill>
                      <a:srgbClr val="FFC000"/>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tc>
                  <a:txBody>
                    <a:bodyPr/>
                    <a:lstStyle/>
                    <a:p>
                      <a:r>
                        <a:rPr lang="ro-RO" b="0" dirty="0"/>
                        <a:t>1</a:t>
                      </a:r>
                    </a:p>
                  </a:txBody>
                  <a:tcPr>
                    <a:solidFill>
                      <a:srgbClr val="FFC000"/>
                    </a:solidFill>
                  </a:tcPr>
                </a:tc>
                <a:extLst>
                  <a:ext uri="{0D108BD9-81ED-4DB2-BD59-A6C34878D82A}">
                    <a16:rowId xmlns:a16="http://schemas.microsoft.com/office/drawing/2014/main" val="3017047634"/>
                  </a:ext>
                </a:extLst>
              </a:tr>
              <a:tr h="370840">
                <a:tc>
                  <a:txBody>
                    <a:bodyPr/>
                    <a:lstStyle/>
                    <a:p>
                      <a:r>
                        <a:rPr lang="ro-RO" b="1" dirty="0"/>
                        <a:t>P4</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tc>
                  <a:txBody>
                    <a:bodyPr/>
                    <a:lstStyle/>
                    <a:p>
                      <a:r>
                        <a:rPr lang="ro-RO" b="0" dirty="0"/>
                        <a:t>1</a:t>
                      </a:r>
                    </a:p>
                  </a:txBody>
                  <a:tcPr>
                    <a:solidFill>
                      <a:srgbClr val="FF7F85"/>
                    </a:solidFill>
                  </a:tcPr>
                </a:tc>
                <a:extLst>
                  <a:ext uri="{0D108BD9-81ED-4DB2-BD59-A6C34878D82A}">
                    <a16:rowId xmlns:a16="http://schemas.microsoft.com/office/drawing/2014/main" val="2530576022"/>
                  </a:ext>
                </a:extLst>
              </a:tr>
              <a:tr h="370840">
                <a:tc>
                  <a:txBody>
                    <a:bodyPr/>
                    <a:lstStyle/>
                    <a:p>
                      <a:r>
                        <a:rPr lang="ro-RO" b="1" dirty="0"/>
                        <a:t>P2</a:t>
                      </a:r>
                    </a:p>
                  </a:txBody>
                  <a:tcPr>
                    <a:solidFill>
                      <a:srgbClr val="00B0F0"/>
                    </a:solidFill>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tc>
                  <a:txBody>
                    <a:bodyPr/>
                    <a:lstStyle/>
                    <a:p>
                      <a:r>
                        <a:rPr lang="ro-RO" b="0" dirty="0"/>
                        <a:t>0</a:t>
                      </a:r>
                    </a:p>
                  </a:txBody>
                  <a:tcPr/>
                </a:tc>
                <a:tc>
                  <a:txBody>
                    <a:bodyPr/>
                    <a:lstStyle/>
                    <a:p>
                      <a:r>
                        <a:rPr lang="ro-RO" b="0" dirty="0"/>
                        <a:t>0</a:t>
                      </a:r>
                    </a:p>
                  </a:txBody>
                  <a:tcPr/>
                </a:tc>
                <a:tc>
                  <a:txBody>
                    <a:bodyPr/>
                    <a:lstStyle/>
                    <a:p>
                      <a:r>
                        <a:rPr lang="ro-RO" b="0" dirty="0"/>
                        <a:t>1</a:t>
                      </a:r>
                    </a:p>
                  </a:txBody>
                  <a:tcPr>
                    <a:solidFill>
                      <a:srgbClr val="00B0F0"/>
                    </a:solidFill>
                  </a:tcPr>
                </a:tc>
                <a:tc>
                  <a:txBody>
                    <a:bodyPr/>
                    <a:lstStyle/>
                    <a:p>
                      <a:r>
                        <a:rPr lang="ro-RO" b="0" dirty="0"/>
                        <a:t>1</a:t>
                      </a:r>
                    </a:p>
                  </a:txBody>
                  <a:tcPr>
                    <a:solidFill>
                      <a:srgbClr val="00B0F0"/>
                    </a:solidFill>
                  </a:tcPr>
                </a:tc>
                <a:extLst>
                  <a:ext uri="{0D108BD9-81ED-4DB2-BD59-A6C34878D82A}">
                    <a16:rowId xmlns:a16="http://schemas.microsoft.com/office/drawing/2014/main" val="1656200941"/>
                  </a:ext>
                </a:extLst>
              </a:tr>
              <a:tr h="370840">
                <a:tc>
                  <a:txBody>
                    <a:bodyPr/>
                    <a:lstStyle/>
                    <a:p>
                      <a:r>
                        <a:rPr lang="ro-RO" b="1" dirty="0"/>
                        <a:t>P1</a:t>
                      </a:r>
                    </a:p>
                  </a:txBody>
                  <a:tcPr>
                    <a:solidFill>
                      <a:srgbClr val="00B050"/>
                    </a:solidFill>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tc>
                  <a:txBody>
                    <a:bodyPr/>
                    <a:lstStyle/>
                    <a:p>
                      <a:r>
                        <a:rPr lang="ro-RO" b="0" dirty="0"/>
                        <a:t>0</a:t>
                      </a:r>
                    </a:p>
                  </a:txBody>
                  <a:tcPr/>
                </a:tc>
                <a:tc>
                  <a:txBody>
                    <a:bodyPr/>
                    <a:lstStyle/>
                    <a:p>
                      <a:r>
                        <a:rPr lang="ro-RO" b="0" dirty="0"/>
                        <a:t>1</a:t>
                      </a:r>
                    </a:p>
                  </a:txBody>
                  <a:tcPr>
                    <a:solidFill>
                      <a:srgbClr val="00B050"/>
                    </a:solidFill>
                  </a:tcPr>
                </a:tc>
                <a:extLst>
                  <a:ext uri="{0D108BD9-81ED-4DB2-BD59-A6C34878D82A}">
                    <a16:rowId xmlns:a16="http://schemas.microsoft.com/office/drawing/2014/main" val="243648938"/>
                  </a:ext>
                </a:extLst>
              </a:tr>
            </a:tbl>
          </a:graphicData>
        </a:graphic>
      </p:graphicFrame>
    </p:spTree>
    <p:extLst>
      <p:ext uri="{BB962C8B-B14F-4D97-AF65-F5344CB8AC3E}">
        <p14:creationId xmlns:p14="http://schemas.microsoft.com/office/powerpoint/2010/main" val="3730212614"/>
      </p:ext>
    </p:extLst>
  </p:cSld>
  <p:clrMapOvr>
    <a:masterClrMapping/>
  </p:clrMapOvr>
</p:sld>
</file>

<file path=ppt/theme/theme1.xml><?xml version="1.0" encoding="utf-8"?>
<a:theme xmlns:a="http://schemas.openxmlformats.org/drawingml/2006/main" name="Office Theme">
  <a:themeElements>
    <a:clrScheme name="Custom 2">
      <a:dk1>
        <a:srgbClr val="0C0C0C"/>
      </a:dk1>
      <a:lt1>
        <a:srgbClr val="247798"/>
      </a:lt1>
      <a:dk2>
        <a:srgbClr val="FFFFFF"/>
      </a:dk2>
      <a:lt2>
        <a:srgbClr val="E7E6E6"/>
      </a:lt2>
      <a:accent1>
        <a:srgbClr val="247798"/>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5743</TotalTime>
  <Words>1882</Words>
  <Application>Microsoft Office PowerPoint</Application>
  <PresentationFormat>Widescreen</PresentationFormat>
  <Paragraphs>1016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Wingdings</vt:lpstr>
      <vt:lpstr>Office Theme</vt:lpstr>
      <vt:lpstr>Sisteme Tolerante la Defecte RAID &amp; Spark</vt:lpstr>
      <vt:lpstr>PowerPoint Presentation</vt:lpstr>
      <vt:lpstr>RAID</vt:lpstr>
      <vt:lpstr>RAID 0 </vt:lpstr>
      <vt:lpstr>RAID 1 </vt:lpstr>
      <vt:lpstr>Coduri de Paritate</vt:lpstr>
      <vt:lpstr>Coduri de Paritate</vt:lpstr>
      <vt:lpstr>Coduri de paritate – Hamming - 1950</vt:lpstr>
      <vt:lpstr>Coduri de paritate – Hamming</vt:lpstr>
      <vt:lpstr>Coduri de paritate – Hamming</vt:lpstr>
      <vt:lpstr>Coduri de paritate – Hamming</vt:lpstr>
      <vt:lpstr>Coduri de paritate – Hamming</vt:lpstr>
      <vt:lpstr>Coduri de paritate – Hamming</vt:lpstr>
      <vt:lpstr>Coduri de paritate – Hamming</vt:lpstr>
      <vt:lpstr>Coduri de paritate – Hamming</vt:lpstr>
      <vt:lpstr>Coduri de paritate – Hamming</vt:lpstr>
      <vt:lpstr>Coduri de paritate – Hamming</vt:lpstr>
      <vt:lpstr>Coduri de paritate – Hamming</vt:lpstr>
      <vt:lpstr>RAID 2 </vt:lpstr>
      <vt:lpstr>RAID 3 </vt:lpstr>
      <vt:lpstr>RAID 4 </vt:lpstr>
      <vt:lpstr>RAID 5 </vt:lpstr>
      <vt:lpstr>RAID 5 </vt:lpstr>
      <vt:lpstr>RAID 10</vt:lpstr>
      <vt:lpstr>RAID-uri</vt:lpstr>
      <vt:lpstr>PowerPoint Presentation</vt:lpstr>
      <vt:lpstr>Map Reduce</vt:lpstr>
      <vt:lpstr>PowerPoint Presentation</vt:lpstr>
      <vt:lpstr>PowerPoint Presentation</vt:lpstr>
      <vt:lpstr>RDD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Sisteme Tolerante la Defecte</dc:title>
  <dc:creator>Cristian Chilipirea</dc:creator>
  <cp:lastModifiedBy>Cristian Chilipirea</cp:lastModifiedBy>
  <cp:revision>1</cp:revision>
  <dcterms:created xsi:type="dcterms:W3CDTF">2021-02-15T11:56:57Z</dcterms:created>
  <dcterms:modified xsi:type="dcterms:W3CDTF">2021-04-26T22:40:20Z</dcterms:modified>
</cp:coreProperties>
</file>